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9" r:id="rId2"/>
    <p:sldId id="263" r:id="rId3"/>
    <p:sldId id="264" r:id="rId4"/>
    <p:sldId id="265" r:id="rId5"/>
    <p:sldId id="276" r:id="rId6"/>
  </p:sldIdLst>
  <p:sldSz cx="18288000" cy="10287000"/>
  <p:notesSz cx="6858000" cy="9144000"/>
  <p:embeddedFontLst>
    <p:embeddedFont>
      <p:font typeface="#9Slide03 Ampl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6C"/>
    <a:srgbClr val="575BFF"/>
    <a:srgbClr val="7075FF"/>
    <a:srgbClr val="CC00CC"/>
    <a:srgbClr val="006699"/>
    <a:srgbClr val="FF5050"/>
    <a:srgbClr val="005926"/>
    <a:srgbClr val="D09E00"/>
    <a:srgbClr val="866600"/>
    <a:srgbClr val="F8E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0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489C-104C-4022-BC0E-828DE9DA2E40}" type="datetimeFigureOut">
              <a:rPr lang="vi-VN" smtClean="0"/>
              <a:t>12/09/2025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F59DB-076C-44D6-994D-AC6132245C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7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zalo.me/g/rjmxoi156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5E0CAD13-BC85-76A6-B7AB-C65EA0B8D0F7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71B8619-8483-F6D3-5049-7B025A8EFAF9}"/>
              </a:ext>
            </a:extLst>
          </p:cNvPr>
          <p:cNvSpPr/>
          <p:nvPr userDrawn="1"/>
        </p:nvSpPr>
        <p:spPr>
          <a:xfrm>
            <a:off x="-2661057" y="2522537"/>
            <a:ext cx="2540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18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18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Trợ giảng TuMo</a:t>
            </a: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zalo: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NHÓM TẶNG BÀI GIẢNG ĐIỆN TỬ LỚP 4 - CTST CỦA TUMO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14"/>
              </a:rPr>
              <a:t>https://zalo.me/g/rjmxoi156</a:t>
            </a:r>
            <a:endParaRPr lang="vi-VN" sz="18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(Hoặc liên hệ Trợ gi</a:t>
            </a: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ảng TuMo </a:t>
            </a: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SĐT, Zalo : </a:t>
            </a: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0868838870 để được hỗ trợ thêm vào nhóm)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>
              <a:effectLst/>
            </a:endParaRPr>
          </a:p>
        </p:txBody>
      </p:sp>
      <p:pic>
        <p:nvPicPr>
          <p:cNvPr id="8" name="Hình ảnh 7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5B35BF72-96B1-125A-A0AE-B091291BE51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274638"/>
            <a:ext cx="2206248" cy="2206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3F44590-B5A8-6FF5-616A-69B45D2E7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"/>
            <a:ext cx="18150252" cy="3693696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CA5F9477-9907-9E3F-4983-49287BB226D0}"/>
              </a:ext>
            </a:extLst>
          </p:cNvPr>
          <p:cNvSpPr txBox="1"/>
          <p:nvPr/>
        </p:nvSpPr>
        <p:spPr>
          <a:xfrm>
            <a:off x="4114800" y="3830587"/>
            <a:ext cx="3581400" cy="1393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>
                <a:solidFill>
                  <a:srgbClr val="005926"/>
                </a:solidFill>
                <a:latin typeface="#9Slide03 Ample" panose="02000000000000000000" pitchFamily="2" charset="-93"/>
              </a:rPr>
              <a:t>Yêu cầu:</a:t>
            </a:r>
            <a:endParaRPr lang="en-US" sz="6000" u="none">
              <a:solidFill>
                <a:srgbClr val="005926"/>
              </a:solidFill>
              <a:latin typeface="#9Slide03 Ample" panose="02000000000000000000" pitchFamily="2" charset="-93"/>
            </a:endParaRPr>
          </a:p>
        </p:txBody>
      </p:sp>
      <p:pic>
        <p:nvPicPr>
          <p:cNvPr id="8" name="Hình ảnh 7" descr="Ảnh có chứa phim hoạt hình, hình mẫu, Đồ họa, thiết kế đồ họa&#10;&#10;Mô tả được tạo tự động">
            <a:extLst>
              <a:ext uri="{FF2B5EF4-FFF2-40B4-BE49-F238E27FC236}">
                <a16:creationId xmlns:a16="http://schemas.microsoft.com/office/drawing/2014/main" id="{A9C2E338-F36E-C07B-6E70-775B46396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9" t="54666" r="15933" b="-2496"/>
          <a:stretch/>
        </p:blipFill>
        <p:spPr>
          <a:xfrm>
            <a:off x="1752600" y="3661612"/>
            <a:ext cx="2262048" cy="17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AA12A3-5ED3-6C57-D1BF-4348306CB578}"/>
              </a:ext>
            </a:extLst>
          </p:cNvPr>
          <p:cNvGrpSpPr/>
          <p:nvPr/>
        </p:nvGrpSpPr>
        <p:grpSpPr>
          <a:xfrm flipH="1" flipV="1">
            <a:off x="-457200" y="8648700"/>
            <a:ext cx="19311931" cy="2211806"/>
            <a:chOff x="-399210" y="-495300"/>
            <a:chExt cx="19311931" cy="2211806"/>
          </a:xfrm>
        </p:grpSpPr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id="{47F0C5C6-53D9-B6D7-EEB4-26FA91B40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-399210" y="-340894"/>
              <a:ext cx="2148721" cy="2057400"/>
            </a:xfrm>
            <a:prstGeom prst="rect">
              <a:avLst/>
            </a:prstGeom>
          </p:spPr>
        </p:pic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CC9BCB66-561A-96DB-B204-AD7DC939E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773574" y="-340894"/>
              <a:ext cx="2148721" cy="2057400"/>
            </a:xfrm>
            <a:prstGeom prst="rect">
              <a:avLst/>
            </a:prstGeom>
          </p:spPr>
        </p:pic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BC3EBCBD-23EB-2799-0837-D6330089E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3828806" y="-340895"/>
              <a:ext cx="2148721" cy="2057400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5F3DD7E1-E9A7-0E1B-1A0B-F4CB2F66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6001590" y="-340895"/>
              <a:ext cx="2148721" cy="2057400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4B0D0B1D-0E9F-AC6D-96CA-E1BE73F42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8182395" y="-493293"/>
              <a:ext cx="2148721" cy="2057400"/>
            </a:xfrm>
            <a:prstGeom prst="rect">
              <a:avLst/>
            </a:prstGeom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174FCF3-CA2F-6951-349C-253268D1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0355179" y="-493293"/>
              <a:ext cx="2148721" cy="2057400"/>
            </a:xfrm>
            <a:prstGeom prst="rect">
              <a:avLst/>
            </a:prstGeom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1FF03610-B09C-FF70-45C9-B640056DB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2410411" y="-493294"/>
              <a:ext cx="2148721" cy="2057400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7B6FA4F9-F3F8-2F79-100F-0E7C247E9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4583195" y="-493294"/>
              <a:ext cx="2148721" cy="2057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845FAD-7CF7-BAC8-361D-00FD1EE3E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6764000" y="-495300"/>
              <a:ext cx="2148721" cy="2057400"/>
            </a:xfrm>
            <a:prstGeom prst="rect">
              <a:avLst/>
            </a:prstGeom>
          </p:spPr>
        </p:pic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30362677-F8A9-04CB-5D84-DA1515538131}"/>
              </a:ext>
            </a:extLst>
          </p:cNvPr>
          <p:cNvGrpSpPr/>
          <p:nvPr/>
        </p:nvGrpSpPr>
        <p:grpSpPr>
          <a:xfrm>
            <a:off x="-152400" y="-266700"/>
            <a:ext cx="9074318" cy="3260345"/>
            <a:chOff x="145882" y="1562100"/>
            <a:chExt cx="9074318" cy="326034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50DFC4D-F694-5190-B531-62A7A2F41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82" y="1562100"/>
              <a:ext cx="9074318" cy="326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649CD7B9-4367-076D-699D-25671F74A68F}"/>
                </a:ext>
              </a:extLst>
            </p:cNvPr>
            <p:cNvSpPr/>
            <p:nvPr/>
          </p:nvSpPr>
          <p:spPr>
            <a:xfrm>
              <a:off x="990600" y="2756236"/>
              <a:ext cx="697017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1. Bản đồ, lược đồ</a:t>
              </a:r>
              <a:endParaRPr lang="vi-VN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5AF700A0-68A4-685E-412D-647B011B7F0C}"/>
              </a:ext>
            </a:extLst>
          </p:cNvPr>
          <p:cNvSpPr/>
          <p:nvPr/>
        </p:nvSpPr>
        <p:spPr>
          <a:xfrm>
            <a:off x="832686" y="3978075"/>
            <a:ext cx="4532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 đồ là gì?</a:t>
            </a:r>
            <a:endParaRPr lang="vi-VN" sz="5400" b="1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D7AF56EB-B2F9-B32F-98BC-1228562F0238}"/>
              </a:ext>
            </a:extLst>
          </p:cNvPr>
          <p:cNvSpPr/>
          <p:nvPr/>
        </p:nvSpPr>
        <p:spPr>
          <a:xfrm>
            <a:off x="828675" y="5018778"/>
            <a:ext cx="94349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 đồ là hình vẽ thu nhỏ của toàn bộ bề mặt Trái Đất hay một khu vực theo một tỉ lệ nhất định. </a:t>
            </a:r>
            <a:endParaRPr lang="vi-VN" sz="540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1FC1A8E-FC92-0CED-7498-01DB23EA5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7579" y="22058"/>
            <a:ext cx="6490421" cy="86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AA12A3-5ED3-6C57-D1BF-4348306CB578}"/>
              </a:ext>
            </a:extLst>
          </p:cNvPr>
          <p:cNvGrpSpPr/>
          <p:nvPr/>
        </p:nvGrpSpPr>
        <p:grpSpPr>
          <a:xfrm flipH="1" flipV="1">
            <a:off x="-457200" y="8648700"/>
            <a:ext cx="19311931" cy="2211806"/>
            <a:chOff x="-399210" y="-495300"/>
            <a:chExt cx="19311931" cy="2211806"/>
          </a:xfrm>
        </p:grpSpPr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id="{47F0C5C6-53D9-B6D7-EEB4-26FA91B40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-399210" y="-340894"/>
              <a:ext cx="2148721" cy="2057400"/>
            </a:xfrm>
            <a:prstGeom prst="rect">
              <a:avLst/>
            </a:prstGeom>
          </p:spPr>
        </p:pic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CC9BCB66-561A-96DB-B204-AD7DC939E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773574" y="-340894"/>
              <a:ext cx="2148721" cy="2057400"/>
            </a:xfrm>
            <a:prstGeom prst="rect">
              <a:avLst/>
            </a:prstGeom>
          </p:spPr>
        </p:pic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BC3EBCBD-23EB-2799-0837-D6330089E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3828806" y="-340895"/>
              <a:ext cx="2148721" cy="2057400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5F3DD7E1-E9A7-0E1B-1A0B-F4CB2F66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6001590" y="-340895"/>
              <a:ext cx="2148721" cy="2057400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4B0D0B1D-0E9F-AC6D-96CA-E1BE73F42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8182395" y="-493293"/>
              <a:ext cx="2148721" cy="2057400"/>
            </a:xfrm>
            <a:prstGeom prst="rect">
              <a:avLst/>
            </a:prstGeom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174FCF3-CA2F-6951-349C-253268D1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0355179" y="-493293"/>
              <a:ext cx="2148721" cy="2057400"/>
            </a:xfrm>
            <a:prstGeom prst="rect">
              <a:avLst/>
            </a:prstGeom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1FF03610-B09C-FF70-45C9-B640056DB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2410411" y="-493294"/>
              <a:ext cx="2148721" cy="2057400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7B6FA4F9-F3F8-2F79-100F-0E7C247E9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4583195" y="-493294"/>
              <a:ext cx="2148721" cy="2057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845FAD-7CF7-BAC8-361D-00FD1EE3E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6764000" y="-495300"/>
              <a:ext cx="2148721" cy="2057400"/>
            </a:xfrm>
            <a:prstGeom prst="rect">
              <a:avLst/>
            </a:prstGeom>
          </p:spPr>
        </p:pic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30362677-F8A9-04CB-5D84-DA1515538131}"/>
              </a:ext>
            </a:extLst>
          </p:cNvPr>
          <p:cNvGrpSpPr/>
          <p:nvPr/>
        </p:nvGrpSpPr>
        <p:grpSpPr>
          <a:xfrm>
            <a:off x="-152400" y="-266700"/>
            <a:ext cx="9074318" cy="3260345"/>
            <a:chOff x="145882" y="1562100"/>
            <a:chExt cx="9074318" cy="326034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50DFC4D-F694-5190-B531-62A7A2F41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82" y="1562100"/>
              <a:ext cx="9074318" cy="326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649CD7B9-4367-076D-699D-25671F74A68F}"/>
                </a:ext>
              </a:extLst>
            </p:cNvPr>
            <p:cNvSpPr/>
            <p:nvPr/>
          </p:nvSpPr>
          <p:spPr>
            <a:xfrm>
              <a:off x="990600" y="2756236"/>
              <a:ext cx="697017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1. Bản đồ, lược đồ</a:t>
              </a:r>
              <a:endParaRPr lang="vi-VN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5AF700A0-68A4-685E-412D-647B011B7F0C}"/>
              </a:ext>
            </a:extLst>
          </p:cNvPr>
          <p:cNvSpPr/>
          <p:nvPr/>
        </p:nvSpPr>
        <p:spPr>
          <a:xfrm>
            <a:off x="489643" y="3978075"/>
            <a:ext cx="521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Lược đồ là gì?</a:t>
            </a:r>
            <a:endParaRPr lang="vi-VN" sz="5400" b="1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D7AF56EB-B2F9-B32F-98BC-1228562F0238}"/>
              </a:ext>
            </a:extLst>
          </p:cNvPr>
          <p:cNvSpPr/>
          <p:nvPr/>
        </p:nvSpPr>
        <p:spPr>
          <a:xfrm>
            <a:off x="489643" y="4983644"/>
            <a:ext cx="94349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Lược đồ là hình vẽ thu nhỏ của một khu vực theo một tỉ lệ nhất định, có nội dung giản lược hơn bản đồ. </a:t>
            </a:r>
            <a:endParaRPr lang="vi-VN" sz="540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8C899CBA-FBDC-00B6-0F59-D0945F594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5209" y="1175578"/>
            <a:ext cx="7852329" cy="72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4AC001B-78A7-079E-B2D5-513CE907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217" y="93639"/>
            <a:ext cx="6139204" cy="8187638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30362677-F8A9-04CB-5D84-DA1515538131}"/>
              </a:ext>
            </a:extLst>
          </p:cNvPr>
          <p:cNvGrpSpPr/>
          <p:nvPr/>
        </p:nvGrpSpPr>
        <p:grpSpPr>
          <a:xfrm>
            <a:off x="-152400" y="-266700"/>
            <a:ext cx="9074318" cy="3260345"/>
            <a:chOff x="145882" y="1562100"/>
            <a:chExt cx="9074318" cy="326034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50DFC4D-F694-5190-B531-62A7A2F41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82" y="1562100"/>
              <a:ext cx="9074318" cy="326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649CD7B9-4367-076D-699D-25671F74A68F}"/>
                </a:ext>
              </a:extLst>
            </p:cNvPr>
            <p:cNvSpPr/>
            <p:nvPr/>
          </p:nvSpPr>
          <p:spPr>
            <a:xfrm>
              <a:off x="990600" y="2756236"/>
              <a:ext cx="697017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1. Bản đồ, lược đồ</a:t>
              </a:r>
              <a:endParaRPr lang="vi-VN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5AF700A0-68A4-685E-412D-647B011B7F0C}"/>
              </a:ext>
            </a:extLst>
          </p:cNvPr>
          <p:cNvSpPr/>
          <p:nvPr/>
        </p:nvSpPr>
        <p:spPr>
          <a:xfrm>
            <a:off x="123588" y="3264128"/>
            <a:ext cx="12428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bước sử dụng bản đồ, lược đồ. </a:t>
            </a:r>
            <a:endParaRPr lang="vi-VN" sz="5400" b="1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ũi tên: Cong Hướng lên 23">
            <a:extLst>
              <a:ext uri="{FF2B5EF4-FFF2-40B4-BE49-F238E27FC236}">
                <a16:creationId xmlns:a16="http://schemas.microsoft.com/office/drawing/2014/main" id="{D2F6E0FC-7228-4513-C987-5E5F2CE6DDF5}"/>
              </a:ext>
            </a:extLst>
          </p:cNvPr>
          <p:cNvSpPr/>
          <p:nvPr/>
        </p:nvSpPr>
        <p:spPr>
          <a:xfrm rot="5400000">
            <a:off x="416059" y="6337749"/>
            <a:ext cx="1330978" cy="151527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Hình tự do: Hình 24">
            <a:extLst>
              <a:ext uri="{FF2B5EF4-FFF2-40B4-BE49-F238E27FC236}">
                <a16:creationId xmlns:a16="http://schemas.microsoft.com/office/drawing/2014/main" id="{BFDB95D7-E77D-3DDA-DD95-FD7BEF988C10}"/>
              </a:ext>
            </a:extLst>
          </p:cNvPr>
          <p:cNvSpPr/>
          <p:nvPr/>
        </p:nvSpPr>
        <p:spPr>
          <a:xfrm>
            <a:off x="63430" y="4862332"/>
            <a:ext cx="2240584" cy="1568336"/>
          </a:xfrm>
          <a:custGeom>
            <a:avLst/>
            <a:gdLst>
              <a:gd name="connsiteX0" fmla="*/ 0 w 2240584"/>
              <a:gd name="connsiteY0" fmla="*/ 261442 h 1568336"/>
              <a:gd name="connsiteX1" fmla="*/ 261442 w 2240584"/>
              <a:gd name="connsiteY1" fmla="*/ 0 h 1568336"/>
              <a:gd name="connsiteX2" fmla="*/ 1979142 w 2240584"/>
              <a:gd name="connsiteY2" fmla="*/ 0 h 1568336"/>
              <a:gd name="connsiteX3" fmla="*/ 2240584 w 2240584"/>
              <a:gd name="connsiteY3" fmla="*/ 261442 h 1568336"/>
              <a:gd name="connsiteX4" fmla="*/ 2240584 w 2240584"/>
              <a:gd name="connsiteY4" fmla="*/ 1306894 h 1568336"/>
              <a:gd name="connsiteX5" fmla="*/ 1979142 w 2240584"/>
              <a:gd name="connsiteY5" fmla="*/ 1568336 h 1568336"/>
              <a:gd name="connsiteX6" fmla="*/ 261442 w 2240584"/>
              <a:gd name="connsiteY6" fmla="*/ 1568336 h 1568336"/>
              <a:gd name="connsiteX7" fmla="*/ 0 w 2240584"/>
              <a:gd name="connsiteY7" fmla="*/ 1306894 h 1568336"/>
              <a:gd name="connsiteX8" fmla="*/ 0 w 2240584"/>
              <a:gd name="connsiteY8" fmla="*/ 261442 h 15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0584" h="1568336">
                <a:moveTo>
                  <a:pt x="0" y="261442"/>
                </a:moveTo>
                <a:cubicBezTo>
                  <a:pt x="0" y="117052"/>
                  <a:pt x="117052" y="0"/>
                  <a:pt x="261442" y="0"/>
                </a:cubicBezTo>
                <a:lnTo>
                  <a:pt x="1979142" y="0"/>
                </a:lnTo>
                <a:cubicBezTo>
                  <a:pt x="2123532" y="0"/>
                  <a:pt x="2240584" y="117052"/>
                  <a:pt x="2240584" y="261442"/>
                </a:cubicBezTo>
                <a:lnTo>
                  <a:pt x="2240584" y="1306894"/>
                </a:lnTo>
                <a:cubicBezTo>
                  <a:pt x="2240584" y="1451284"/>
                  <a:pt x="2123532" y="1568336"/>
                  <a:pt x="1979142" y="1568336"/>
                </a:cubicBezTo>
                <a:lnTo>
                  <a:pt x="261442" y="1568336"/>
                </a:lnTo>
                <a:cubicBezTo>
                  <a:pt x="117052" y="1568336"/>
                  <a:pt x="0" y="1451284"/>
                  <a:pt x="0" y="1306894"/>
                </a:cubicBezTo>
                <a:lnTo>
                  <a:pt x="0" y="261442"/>
                </a:lnTo>
                <a:close/>
              </a:path>
            </a:pathLst>
          </a:custGeom>
          <a:solidFill>
            <a:srgbClr val="00592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644" tIns="255644" rIns="255644" bIns="255644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700" b="1" kern="1200" spc="-140"/>
              <a:t>Bước 1</a:t>
            </a:r>
            <a:endParaRPr lang="vi-VN" sz="4700" b="1" kern="1200" spc="-140"/>
          </a:p>
        </p:txBody>
      </p:sp>
      <p:sp>
        <p:nvSpPr>
          <p:cNvPr id="26" name="Hình tự do: Hình 25">
            <a:extLst>
              <a:ext uri="{FF2B5EF4-FFF2-40B4-BE49-F238E27FC236}">
                <a16:creationId xmlns:a16="http://schemas.microsoft.com/office/drawing/2014/main" id="{CEB9C7B1-B56E-94B9-6950-A4F33640E889}"/>
              </a:ext>
            </a:extLst>
          </p:cNvPr>
          <p:cNvSpPr/>
          <p:nvPr/>
        </p:nvSpPr>
        <p:spPr>
          <a:xfrm>
            <a:off x="2304014" y="5019494"/>
            <a:ext cx="11421700" cy="1267598"/>
          </a:xfrm>
          <a:custGeom>
            <a:avLst/>
            <a:gdLst>
              <a:gd name="connsiteX0" fmla="*/ 0 w 11421700"/>
              <a:gd name="connsiteY0" fmla="*/ 0 h 1267598"/>
              <a:gd name="connsiteX1" fmla="*/ 11421700 w 11421700"/>
              <a:gd name="connsiteY1" fmla="*/ 0 h 1267598"/>
              <a:gd name="connsiteX2" fmla="*/ 11421700 w 11421700"/>
              <a:gd name="connsiteY2" fmla="*/ 1267598 h 1267598"/>
              <a:gd name="connsiteX3" fmla="*/ 0 w 11421700"/>
              <a:gd name="connsiteY3" fmla="*/ 1267598 h 1267598"/>
              <a:gd name="connsiteX4" fmla="*/ 0 w 11421700"/>
              <a:gd name="connsiteY4" fmla="*/ 0 h 1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1700" h="1267598">
                <a:moveTo>
                  <a:pt x="0" y="0"/>
                </a:moveTo>
                <a:lnTo>
                  <a:pt x="11421700" y="0"/>
                </a:lnTo>
                <a:lnTo>
                  <a:pt x="11421700" y="1267598"/>
                </a:lnTo>
                <a:lnTo>
                  <a:pt x="0" y="1267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460" tIns="251460" rIns="251460" bIns="251460" numCol="1" spcCol="1270" anchor="ctr" anchorCtr="0">
            <a:noAutofit/>
          </a:bodyPr>
          <a:lstStyle/>
          <a:p>
            <a:pPr marL="285750" lvl="1" indent="-285750" algn="l" defTabSz="2933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6600" kern="1200"/>
              <a:t>Đọc tên bản đồ, lược đồ.</a:t>
            </a:r>
            <a:endParaRPr lang="vi-VN" sz="6600" kern="1200"/>
          </a:p>
        </p:txBody>
      </p:sp>
      <p:sp>
        <p:nvSpPr>
          <p:cNvPr id="27" name="Mũi tên: Cong Hướng lên 26">
            <a:extLst>
              <a:ext uri="{FF2B5EF4-FFF2-40B4-BE49-F238E27FC236}">
                <a16:creationId xmlns:a16="http://schemas.microsoft.com/office/drawing/2014/main" id="{FAAA8B11-D225-F65C-B660-CDE2A2CB4A5C}"/>
              </a:ext>
            </a:extLst>
          </p:cNvPr>
          <p:cNvSpPr/>
          <p:nvPr/>
        </p:nvSpPr>
        <p:spPr>
          <a:xfrm rot="5400000">
            <a:off x="2317563" y="8317601"/>
            <a:ext cx="1330978" cy="151527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Hình tự do: Hình 27">
            <a:extLst>
              <a:ext uri="{FF2B5EF4-FFF2-40B4-BE49-F238E27FC236}">
                <a16:creationId xmlns:a16="http://schemas.microsoft.com/office/drawing/2014/main" id="{B7CAE9C4-0704-B4A2-2637-8A769BF1D205}"/>
              </a:ext>
            </a:extLst>
          </p:cNvPr>
          <p:cNvSpPr/>
          <p:nvPr/>
        </p:nvSpPr>
        <p:spPr>
          <a:xfrm>
            <a:off x="1964934" y="6842184"/>
            <a:ext cx="2240584" cy="1568336"/>
          </a:xfrm>
          <a:custGeom>
            <a:avLst/>
            <a:gdLst>
              <a:gd name="connsiteX0" fmla="*/ 0 w 2240584"/>
              <a:gd name="connsiteY0" fmla="*/ 261442 h 1568336"/>
              <a:gd name="connsiteX1" fmla="*/ 261442 w 2240584"/>
              <a:gd name="connsiteY1" fmla="*/ 0 h 1568336"/>
              <a:gd name="connsiteX2" fmla="*/ 1979142 w 2240584"/>
              <a:gd name="connsiteY2" fmla="*/ 0 h 1568336"/>
              <a:gd name="connsiteX3" fmla="*/ 2240584 w 2240584"/>
              <a:gd name="connsiteY3" fmla="*/ 261442 h 1568336"/>
              <a:gd name="connsiteX4" fmla="*/ 2240584 w 2240584"/>
              <a:gd name="connsiteY4" fmla="*/ 1306894 h 1568336"/>
              <a:gd name="connsiteX5" fmla="*/ 1979142 w 2240584"/>
              <a:gd name="connsiteY5" fmla="*/ 1568336 h 1568336"/>
              <a:gd name="connsiteX6" fmla="*/ 261442 w 2240584"/>
              <a:gd name="connsiteY6" fmla="*/ 1568336 h 1568336"/>
              <a:gd name="connsiteX7" fmla="*/ 0 w 2240584"/>
              <a:gd name="connsiteY7" fmla="*/ 1306894 h 1568336"/>
              <a:gd name="connsiteX8" fmla="*/ 0 w 2240584"/>
              <a:gd name="connsiteY8" fmla="*/ 261442 h 15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0584" h="1568336">
                <a:moveTo>
                  <a:pt x="0" y="261442"/>
                </a:moveTo>
                <a:cubicBezTo>
                  <a:pt x="0" y="117052"/>
                  <a:pt x="117052" y="0"/>
                  <a:pt x="261442" y="0"/>
                </a:cubicBezTo>
                <a:lnTo>
                  <a:pt x="1979142" y="0"/>
                </a:lnTo>
                <a:cubicBezTo>
                  <a:pt x="2123532" y="0"/>
                  <a:pt x="2240584" y="117052"/>
                  <a:pt x="2240584" y="261442"/>
                </a:cubicBezTo>
                <a:lnTo>
                  <a:pt x="2240584" y="1306894"/>
                </a:lnTo>
                <a:cubicBezTo>
                  <a:pt x="2240584" y="1451284"/>
                  <a:pt x="2123532" y="1568336"/>
                  <a:pt x="1979142" y="1568336"/>
                </a:cubicBezTo>
                <a:lnTo>
                  <a:pt x="261442" y="1568336"/>
                </a:lnTo>
                <a:cubicBezTo>
                  <a:pt x="117052" y="1568336"/>
                  <a:pt x="0" y="1451284"/>
                  <a:pt x="0" y="1306894"/>
                </a:cubicBezTo>
                <a:lnTo>
                  <a:pt x="0" y="261442"/>
                </a:lnTo>
                <a:close/>
              </a:path>
            </a:pathLst>
          </a:custGeom>
          <a:solidFill>
            <a:srgbClr val="00592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644" tIns="255644" rIns="255644" bIns="255644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700" b="1" kern="1200" spc="-140"/>
              <a:t>Bước 2</a:t>
            </a:r>
            <a:endParaRPr lang="vi-VN" sz="4700" b="1" kern="1200" spc="-140"/>
          </a:p>
        </p:txBody>
      </p:sp>
      <p:sp>
        <p:nvSpPr>
          <p:cNvPr id="29" name="Hình tự do: Hình 28">
            <a:extLst>
              <a:ext uri="{FF2B5EF4-FFF2-40B4-BE49-F238E27FC236}">
                <a16:creationId xmlns:a16="http://schemas.microsoft.com/office/drawing/2014/main" id="{0DFA6712-5E0A-8D44-F9E7-8DA3DF02B93C}"/>
              </a:ext>
            </a:extLst>
          </p:cNvPr>
          <p:cNvSpPr/>
          <p:nvPr/>
        </p:nvSpPr>
        <p:spPr>
          <a:xfrm>
            <a:off x="5130960" y="6773669"/>
            <a:ext cx="1629587" cy="1267598"/>
          </a:xfrm>
          <a:custGeom>
            <a:avLst/>
            <a:gdLst>
              <a:gd name="connsiteX0" fmla="*/ 0 w 1629587"/>
              <a:gd name="connsiteY0" fmla="*/ 0 h 1267598"/>
              <a:gd name="connsiteX1" fmla="*/ 1629587 w 1629587"/>
              <a:gd name="connsiteY1" fmla="*/ 0 h 1267598"/>
              <a:gd name="connsiteX2" fmla="*/ 1629587 w 1629587"/>
              <a:gd name="connsiteY2" fmla="*/ 1267598 h 1267598"/>
              <a:gd name="connsiteX3" fmla="*/ 0 w 1629587"/>
              <a:gd name="connsiteY3" fmla="*/ 1267598 h 1267598"/>
              <a:gd name="connsiteX4" fmla="*/ 0 w 1629587"/>
              <a:gd name="connsiteY4" fmla="*/ 0 h 1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587" h="1267598">
                <a:moveTo>
                  <a:pt x="0" y="0"/>
                </a:moveTo>
                <a:lnTo>
                  <a:pt x="1629587" y="0"/>
                </a:lnTo>
                <a:lnTo>
                  <a:pt x="1629587" y="1267598"/>
                </a:lnTo>
                <a:lnTo>
                  <a:pt x="0" y="1267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vi-VN" sz="2100" kern="1200"/>
          </a:p>
        </p:txBody>
      </p:sp>
      <p:sp>
        <p:nvSpPr>
          <p:cNvPr id="30" name="Hình tự do: Hình 29">
            <a:extLst>
              <a:ext uri="{FF2B5EF4-FFF2-40B4-BE49-F238E27FC236}">
                <a16:creationId xmlns:a16="http://schemas.microsoft.com/office/drawing/2014/main" id="{D984CD80-F7B8-EEB4-6533-9D8E5694BE63}"/>
              </a:ext>
            </a:extLst>
          </p:cNvPr>
          <p:cNvSpPr/>
          <p:nvPr/>
        </p:nvSpPr>
        <p:spPr>
          <a:xfrm>
            <a:off x="4194579" y="8561061"/>
            <a:ext cx="2240584" cy="1568336"/>
          </a:xfrm>
          <a:custGeom>
            <a:avLst/>
            <a:gdLst>
              <a:gd name="connsiteX0" fmla="*/ 0 w 2240584"/>
              <a:gd name="connsiteY0" fmla="*/ 261442 h 1568336"/>
              <a:gd name="connsiteX1" fmla="*/ 261442 w 2240584"/>
              <a:gd name="connsiteY1" fmla="*/ 0 h 1568336"/>
              <a:gd name="connsiteX2" fmla="*/ 1979142 w 2240584"/>
              <a:gd name="connsiteY2" fmla="*/ 0 h 1568336"/>
              <a:gd name="connsiteX3" fmla="*/ 2240584 w 2240584"/>
              <a:gd name="connsiteY3" fmla="*/ 261442 h 1568336"/>
              <a:gd name="connsiteX4" fmla="*/ 2240584 w 2240584"/>
              <a:gd name="connsiteY4" fmla="*/ 1306894 h 1568336"/>
              <a:gd name="connsiteX5" fmla="*/ 1979142 w 2240584"/>
              <a:gd name="connsiteY5" fmla="*/ 1568336 h 1568336"/>
              <a:gd name="connsiteX6" fmla="*/ 261442 w 2240584"/>
              <a:gd name="connsiteY6" fmla="*/ 1568336 h 1568336"/>
              <a:gd name="connsiteX7" fmla="*/ 0 w 2240584"/>
              <a:gd name="connsiteY7" fmla="*/ 1306894 h 1568336"/>
              <a:gd name="connsiteX8" fmla="*/ 0 w 2240584"/>
              <a:gd name="connsiteY8" fmla="*/ 261442 h 156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0584" h="1568336">
                <a:moveTo>
                  <a:pt x="0" y="261442"/>
                </a:moveTo>
                <a:cubicBezTo>
                  <a:pt x="0" y="117052"/>
                  <a:pt x="117052" y="0"/>
                  <a:pt x="261442" y="0"/>
                </a:cubicBezTo>
                <a:lnTo>
                  <a:pt x="1979142" y="0"/>
                </a:lnTo>
                <a:cubicBezTo>
                  <a:pt x="2123532" y="0"/>
                  <a:pt x="2240584" y="117052"/>
                  <a:pt x="2240584" y="261442"/>
                </a:cubicBezTo>
                <a:lnTo>
                  <a:pt x="2240584" y="1306894"/>
                </a:lnTo>
                <a:cubicBezTo>
                  <a:pt x="2240584" y="1451284"/>
                  <a:pt x="2123532" y="1568336"/>
                  <a:pt x="1979142" y="1568336"/>
                </a:cubicBezTo>
                <a:lnTo>
                  <a:pt x="261442" y="1568336"/>
                </a:lnTo>
                <a:cubicBezTo>
                  <a:pt x="117052" y="1568336"/>
                  <a:pt x="0" y="1451284"/>
                  <a:pt x="0" y="1306894"/>
                </a:cubicBezTo>
                <a:lnTo>
                  <a:pt x="0" y="261442"/>
                </a:lnTo>
                <a:close/>
              </a:path>
            </a:pathLst>
          </a:custGeom>
          <a:solidFill>
            <a:srgbClr val="00592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644" tIns="255644" rIns="255644" bIns="255644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700" b="1" kern="1200" spc="-140"/>
              <a:t>Bước 3</a:t>
            </a:r>
            <a:endParaRPr lang="vi-VN" sz="4700" b="1" kern="1200" spc="-140"/>
          </a:p>
        </p:txBody>
      </p:sp>
      <p:sp>
        <p:nvSpPr>
          <p:cNvPr id="31" name="Hình tự do: Hình 30">
            <a:extLst>
              <a:ext uri="{FF2B5EF4-FFF2-40B4-BE49-F238E27FC236}">
                <a16:creationId xmlns:a16="http://schemas.microsoft.com/office/drawing/2014/main" id="{E4542553-D4A7-525B-F180-CAA483BA817F}"/>
              </a:ext>
            </a:extLst>
          </p:cNvPr>
          <p:cNvSpPr/>
          <p:nvPr/>
        </p:nvSpPr>
        <p:spPr>
          <a:xfrm>
            <a:off x="10613376" y="8535428"/>
            <a:ext cx="1629587" cy="1267598"/>
          </a:xfrm>
          <a:custGeom>
            <a:avLst/>
            <a:gdLst>
              <a:gd name="connsiteX0" fmla="*/ 0 w 1629587"/>
              <a:gd name="connsiteY0" fmla="*/ 0 h 1267598"/>
              <a:gd name="connsiteX1" fmla="*/ 1629587 w 1629587"/>
              <a:gd name="connsiteY1" fmla="*/ 0 h 1267598"/>
              <a:gd name="connsiteX2" fmla="*/ 1629587 w 1629587"/>
              <a:gd name="connsiteY2" fmla="*/ 1267598 h 1267598"/>
              <a:gd name="connsiteX3" fmla="*/ 0 w 1629587"/>
              <a:gd name="connsiteY3" fmla="*/ 1267598 h 1267598"/>
              <a:gd name="connsiteX4" fmla="*/ 0 w 1629587"/>
              <a:gd name="connsiteY4" fmla="*/ 0 h 1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587" h="1267598">
                <a:moveTo>
                  <a:pt x="0" y="0"/>
                </a:moveTo>
                <a:lnTo>
                  <a:pt x="1629587" y="0"/>
                </a:lnTo>
                <a:lnTo>
                  <a:pt x="1629587" y="1267598"/>
                </a:lnTo>
                <a:lnTo>
                  <a:pt x="0" y="1267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vi-VN" sz="2100" kern="1200"/>
          </a:p>
        </p:txBody>
      </p:sp>
      <p:sp>
        <p:nvSpPr>
          <p:cNvPr id="32" name="Hình tự do: Hình 31">
            <a:extLst>
              <a:ext uri="{FF2B5EF4-FFF2-40B4-BE49-F238E27FC236}">
                <a16:creationId xmlns:a16="http://schemas.microsoft.com/office/drawing/2014/main" id="{23CF83F7-72F2-B30E-C3A4-D28778B7CE89}"/>
              </a:ext>
            </a:extLst>
          </p:cNvPr>
          <p:cNvSpPr/>
          <p:nvPr/>
        </p:nvSpPr>
        <p:spPr>
          <a:xfrm>
            <a:off x="4120262" y="6926803"/>
            <a:ext cx="11421700" cy="1267598"/>
          </a:xfrm>
          <a:custGeom>
            <a:avLst/>
            <a:gdLst>
              <a:gd name="connsiteX0" fmla="*/ 0 w 11421700"/>
              <a:gd name="connsiteY0" fmla="*/ 0 h 1267598"/>
              <a:gd name="connsiteX1" fmla="*/ 11421700 w 11421700"/>
              <a:gd name="connsiteY1" fmla="*/ 0 h 1267598"/>
              <a:gd name="connsiteX2" fmla="*/ 11421700 w 11421700"/>
              <a:gd name="connsiteY2" fmla="*/ 1267598 h 1267598"/>
              <a:gd name="connsiteX3" fmla="*/ 0 w 11421700"/>
              <a:gd name="connsiteY3" fmla="*/ 1267598 h 1267598"/>
              <a:gd name="connsiteX4" fmla="*/ 0 w 11421700"/>
              <a:gd name="connsiteY4" fmla="*/ 0 h 1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1700" h="1267598">
                <a:moveTo>
                  <a:pt x="0" y="0"/>
                </a:moveTo>
                <a:lnTo>
                  <a:pt x="11421700" y="0"/>
                </a:lnTo>
                <a:lnTo>
                  <a:pt x="11421700" y="1267598"/>
                </a:lnTo>
                <a:lnTo>
                  <a:pt x="0" y="1267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460" tIns="251460" rIns="251460" bIns="251460" numCol="1" spcCol="1270" anchor="ctr" anchorCtr="0">
            <a:noAutofit/>
          </a:bodyPr>
          <a:lstStyle/>
          <a:p>
            <a:pPr marL="285750" lvl="1" indent="-285750" algn="l" defTabSz="2933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6600" kern="1200"/>
              <a:t>Đọc chú giải.</a:t>
            </a:r>
            <a:endParaRPr lang="vi-VN" sz="6600" kern="1200"/>
          </a:p>
        </p:txBody>
      </p:sp>
      <p:sp>
        <p:nvSpPr>
          <p:cNvPr id="33" name="Hình tự do: Hình 32">
            <a:extLst>
              <a:ext uri="{FF2B5EF4-FFF2-40B4-BE49-F238E27FC236}">
                <a16:creationId xmlns:a16="http://schemas.microsoft.com/office/drawing/2014/main" id="{4A2E65B2-8BEF-F15D-B844-AAE18FD72CF8}"/>
              </a:ext>
            </a:extLst>
          </p:cNvPr>
          <p:cNvSpPr/>
          <p:nvPr/>
        </p:nvSpPr>
        <p:spPr>
          <a:xfrm>
            <a:off x="6314360" y="8784326"/>
            <a:ext cx="11857206" cy="1267598"/>
          </a:xfrm>
          <a:custGeom>
            <a:avLst/>
            <a:gdLst>
              <a:gd name="connsiteX0" fmla="*/ 0 w 11421700"/>
              <a:gd name="connsiteY0" fmla="*/ 0 h 1267598"/>
              <a:gd name="connsiteX1" fmla="*/ 11421700 w 11421700"/>
              <a:gd name="connsiteY1" fmla="*/ 0 h 1267598"/>
              <a:gd name="connsiteX2" fmla="*/ 11421700 w 11421700"/>
              <a:gd name="connsiteY2" fmla="*/ 1267598 h 1267598"/>
              <a:gd name="connsiteX3" fmla="*/ 0 w 11421700"/>
              <a:gd name="connsiteY3" fmla="*/ 1267598 h 1267598"/>
              <a:gd name="connsiteX4" fmla="*/ 0 w 11421700"/>
              <a:gd name="connsiteY4" fmla="*/ 0 h 1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1700" h="1267598">
                <a:moveTo>
                  <a:pt x="0" y="0"/>
                </a:moveTo>
                <a:lnTo>
                  <a:pt x="11421700" y="0"/>
                </a:lnTo>
                <a:lnTo>
                  <a:pt x="11421700" y="1267598"/>
                </a:lnTo>
                <a:lnTo>
                  <a:pt x="0" y="1267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1460" tIns="251460" rIns="251460" bIns="251460" numCol="1" spcCol="1270" anchor="ctr" anchorCtr="0">
            <a:noAutofit/>
          </a:bodyPr>
          <a:lstStyle/>
          <a:p>
            <a:pPr marL="285750" lvl="1" indent="-285750" algn="l" defTabSz="2933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6600" kern="1200"/>
              <a:t>Đọc các thông tin trên bản đồ, lược đồ. </a:t>
            </a:r>
            <a:endParaRPr lang="vi-VN" sz="6600" kern="1200"/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3808FCE4-9330-CAD6-3D7F-C45AB31573FB}"/>
              </a:ext>
            </a:extLst>
          </p:cNvPr>
          <p:cNvSpPr/>
          <p:nvPr/>
        </p:nvSpPr>
        <p:spPr>
          <a:xfrm>
            <a:off x="12551972" y="-22274"/>
            <a:ext cx="5619594" cy="67890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42DACCBE-7D62-BD8F-956A-BDB2BB441490}"/>
              </a:ext>
            </a:extLst>
          </p:cNvPr>
          <p:cNvSpPr/>
          <p:nvPr/>
        </p:nvSpPr>
        <p:spPr>
          <a:xfrm>
            <a:off x="15881041" y="5490876"/>
            <a:ext cx="2083047" cy="282706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88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7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 animBg="1"/>
      <p:bldP spid="30" grpId="0" animBg="1"/>
      <p:bldP spid="32" grpId="0"/>
      <p:bldP spid="33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AA12A3-5ED3-6C57-D1BF-4348306CB578}"/>
              </a:ext>
            </a:extLst>
          </p:cNvPr>
          <p:cNvGrpSpPr/>
          <p:nvPr/>
        </p:nvGrpSpPr>
        <p:grpSpPr>
          <a:xfrm flipH="1" flipV="1">
            <a:off x="-457200" y="8648700"/>
            <a:ext cx="19311931" cy="2211806"/>
            <a:chOff x="-399210" y="-495300"/>
            <a:chExt cx="19311931" cy="2211806"/>
          </a:xfrm>
        </p:grpSpPr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id="{47F0C5C6-53D9-B6D7-EEB4-26FA91B40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-399210" y="-340894"/>
              <a:ext cx="2148721" cy="2057400"/>
            </a:xfrm>
            <a:prstGeom prst="rect">
              <a:avLst/>
            </a:prstGeom>
          </p:spPr>
        </p:pic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CC9BCB66-561A-96DB-B204-AD7DC939E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773574" y="-340894"/>
              <a:ext cx="2148721" cy="2057400"/>
            </a:xfrm>
            <a:prstGeom prst="rect">
              <a:avLst/>
            </a:prstGeom>
          </p:spPr>
        </p:pic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BC3EBCBD-23EB-2799-0837-D6330089E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3828806" y="-340895"/>
              <a:ext cx="2148721" cy="2057400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5F3DD7E1-E9A7-0E1B-1A0B-F4CB2F66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6001590" y="-340895"/>
              <a:ext cx="2148721" cy="2057400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4B0D0B1D-0E9F-AC6D-96CA-E1BE73F42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8182395" y="-493293"/>
              <a:ext cx="2148721" cy="2057400"/>
            </a:xfrm>
            <a:prstGeom prst="rect">
              <a:avLst/>
            </a:prstGeom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0174FCF3-CA2F-6951-349C-253268D1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0355179" y="-493293"/>
              <a:ext cx="2148721" cy="2057400"/>
            </a:xfrm>
            <a:prstGeom prst="rect">
              <a:avLst/>
            </a:prstGeom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1FF03610-B09C-FF70-45C9-B640056DB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2410411" y="-493294"/>
              <a:ext cx="2148721" cy="2057400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7B6FA4F9-F3F8-2F79-100F-0E7C247E9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4583195" y="-493294"/>
              <a:ext cx="2148721" cy="2057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845FAD-7CF7-BAC8-361D-00FD1EE3E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16764000" y="-495300"/>
              <a:ext cx="2148721" cy="2057400"/>
            </a:xfrm>
            <a:prstGeom prst="rect">
              <a:avLst/>
            </a:prstGeom>
          </p:spPr>
        </p:pic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30362677-F8A9-04CB-5D84-DA1515538131}"/>
              </a:ext>
            </a:extLst>
          </p:cNvPr>
          <p:cNvGrpSpPr/>
          <p:nvPr/>
        </p:nvGrpSpPr>
        <p:grpSpPr>
          <a:xfrm>
            <a:off x="-152400" y="-266700"/>
            <a:ext cx="9074318" cy="3260345"/>
            <a:chOff x="145882" y="1562100"/>
            <a:chExt cx="9074318" cy="326034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50DFC4D-F694-5190-B531-62A7A2F41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82" y="1562100"/>
              <a:ext cx="9074318" cy="326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649CD7B9-4367-076D-699D-25671F74A68F}"/>
                </a:ext>
              </a:extLst>
            </p:cNvPr>
            <p:cNvSpPr/>
            <p:nvPr/>
          </p:nvSpPr>
          <p:spPr>
            <a:xfrm>
              <a:off x="2546316" y="2756236"/>
              <a:ext cx="385874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2. Biểu đồ</a:t>
              </a:r>
              <a:endParaRPr lang="vi-VN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5AF700A0-68A4-685E-412D-647B011B7F0C}"/>
              </a:ext>
            </a:extLst>
          </p:cNvPr>
          <p:cNvSpPr/>
          <p:nvPr/>
        </p:nvSpPr>
        <p:spPr>
          <a:xfrm>
            <a:off x="812057" y="4245354"/>
            <a:ext cx="4724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đồ là gì?</a:t>
            </a:r>
            <a:endParaRPr lang="vi-VN" sz="5400" b="1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D7AF56EB-B2F9-B32F-98BC-1228562F0238}"/>
              </a:ext>
            </a:extLst>
          </p:cNvPr>
          <p:cNvSpPr/>
          <p:nvPr/>
        </p:nvSpPr>
        <p:spPr>
          <a:xfrm>
            <a:off x="818965" y="5295900"/>
            <a:ext cx="94349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đồ là hình thức thể hiện trực quan các số liệu qua thời gian và không gian bằng các hình vẽ đặc trưng. </a:t>
            </a:r>
            <a:endParaRPr lang="vi-VN" sz="540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CF60B754-5819-0D07-9F8D-9C6E2AED1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259458"/>
            <a:ext cx="9833700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865</TotalTime>
  <Words>159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#9Slide03 Ample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LS-ĐL </dc:title>
  <dc:subject>9Slide.vn</dc:subject>
  <dc:creator>Hi There</dc:creator>
  <dc:description>9Slide.vn</dc:description>
  <cp:lastModifiedBy>Administrator</cp:lastModifiedBy>
  <cp:revision>25</cp:revision>
  <dcterms:created xsi:type="dcterms:W3CDTF">2006-08-16T00:00:00Z</dcterms:created>
  <dcterms:modified xsi:type="dcterms:W3CDTF">2025-09-12T05:48:46Z</dcterms:modified>
  <cp:category>9Slide.vn</cp:category>
  <dc:identifier>DAFjy8r_QTk</dc:identifier>
</cp:coreProperties>
</file>