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305" r:id="rId2"/>
    <p:sldId id="289" r:id="rId3"/>
  </p:sldIdLst>
  <p:sldSz cx="12192000" cy="6858000"/>
  <p:notesSz cx="6858000" cy="9144000"/>
  <p:custDataLst>
    <p:tags r:id="rId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3F"/>
    <a:srgbClr val="F7B541"/>
    <a:srgbClr val="C6A788"/>
    <a:srgbClr val="558373"/>
    <a:srgbClr val="F1CFB2"/>
    <a:srgbClr val="D9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2" y="126"/>
      </p:cViewPr>
      <p:guideLst>
        <p:guide orient="horz" pos="2205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5A2-8BC7-42C6-A7D8-D31A462D9FA6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8CB5-EA0E-483D-9BE4-13A88CD504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9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0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2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7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0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C7D1C898-9DC7-BF53-0698-41344D80DCA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CCA8E52-DE53-B60A-AABC-8B12AC58C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E8353B8-35E3-4482-D41B-CC32CD0C5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DA5CD27-789C-67E9-5C2B-FCB3D7E2D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DD6A99E-4DB9-6B89-C72A-E019F2C8B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35DEE41-0D9A-33E4-8A77-7DB455A3A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DA4C75E-E9F0-0F18-4BDE-6458888D8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6FCDAE0-290F-7D52-40AC-A3D95DABF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AFE2E67-741F-CBE5-0BE6-649685079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47F9600B-C58B-ADD3-185D-54903546D0B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D470837C-56DE-AD0B-40C1-71F1087E516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3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A paper and pencil on a tabl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" b="8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Cartoon characters of a child and a child&#10;&#10;Description automatically generated">
            <a:extLst>
              <a:ext uri="{FF2B5EF4-FFF2-40B4-BE49-F238E27FC236}">
                <a16:creationId xmlns:a16="http://schemas.microsoft.com/office/drawing/2014/main" id="{5DAC7409-AEB7-0ED8-BC27-7D6656154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300" r="90000">
                        <a14:foregroundMark x1="24600" y1="36850" x2="30150" y2="46050"/>
                        <a14:foregroundMark x1="23800" y1="35800" x2="28050" y2="47100"/>
                        <a14:foregroundMark x1="27250" y1="59200" x2="31700" y2="66300"/>
                        <a14:foregroundMark x1="76700" y1="11300" x2="78300" y2="68400"/>
                        <a14:foregroundMark x1="62250" y1="18150" x2="65650" y2="25550"/>
                        <a14:foregroundMark x1="86200" y1="17650" x2="89350" y2="29450"/>
                        <a14:foregroundMark x1="8300" y1="23700" x2="11200" y2="237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2" t="1036" r="-2" b="3863"/>
          <a:stretch/>
        </p:blipFill>
        <p:spPr>
          <a:xfrm>
            <a:off x="2514396" y="3180079"/>
            <a:ext cx="2382127" cy="4478019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05" y="153056"/>
            <a:ext cx="1917085" cy="191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3242F1-470B-6CA7-B1E8-2279E083E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749" y="1652194"/>
            <a:ext cx="10526151" cy="4900350"/>
          </a:xfrm>
          <a:prstGeom prst="rect">
            <a:avLst/>
          </a:prstGeom>
        </p:spPr>
      </p:pic>
      <p:pic>
        <p:nvPicPr>
          <p:cNvPr id="2" name="Picture 1" descr="Cartoon characters of a child and a child&#10;&#10;Description automatically generated">
            <a:extLst>
              <a:ext uri="{FF2B5EF4-FFF2-40B4-BE49-F238E27FC236}">
                <a16:creationId xmlns:a16="http://schemas.microsoft.com/office/drawing/2014/main" id="{52829A7E-7FAF-C279-C72F-A4496577F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300" r="90000">
                        <a14:foregroundMark x1="24600" y1="36850" x2="30150" y2="46050"/>
                        <a14:foregroundMark x1="23800" y1="35800" x2="28050" y2="47100"/>
                        <a14:foregroundMark x1="27250" y1="59200" x2="31700" y2="66300"/>
                        <a14:foregroundMark x1="76700" y1="11300" x2="78300" y2="68400"/>
                        <a14:foregroundMark x1="62250" y1="18150" x2="65650" y2="25550"/>
                        <a14:foregroundMark x1="86200" y1="17650" x2="89350" y2="29450"/>
                        <a14:foregroundMark x1="8300" y1="23700" x2="11200" y2="237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6" r="49410" b="3863"/>
          <a:stretch/>
        </p:blipFill>
        <p:spPr>
          <a:xfrm>
            <a:off x="563935" y="3180079"/>
            <a:ext cx="2382127" cy="4478019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4" name="Hình ảnh 31">
            <a:extLst>
              <a:ext uri="{FF2B5EF4-FFF2-40B4-BE49-F238E27FC236}">
                <a16:creationId xmlns:a16="http://schemas.microsoft.com/office/drawing/2014/main" id="{ECB91C6D-39AF-7678-7DA3-8B324C50C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73" y="5081634"/>
            <a:ext cx="1044099" cy="1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17FD39-1DEE-0F4A-C721-2E7645477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523" y="821647"/>
            <a:ext cx="5762477" cy="5214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C474A-F1C7-05BE-48A1-F29764668E5A}"/>
              </a:ext>
            </a:extLst>
          </p:cNvPr>
          <p:cNvSpPr txBox="1"/>
          <p:nvPr/>
        </p:nvSpPr>
        <p:spPr>
          <a:xfrm>
            <a:off x="1004505" y="840654"/>
            <a:ext cx="52421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vi-VN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lược đồ hình 1, em hãy xác định vị trí địa lí của Địa đạo Củ Chi.</a:t>
            </a:r>
          </a:p>
          <a:p>
            <a:pPr marL="342900" indent="-342900" algn="just">
              <a:buAutoNum type="arabicPeriod" startAt="2"/>
            </a:pP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2,3,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28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SG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2800" b="1" i="0" dirty="0">
              <a:solidFill>
                <a:srgbClr val="002060"/>
              </a:solidFill>
              <a:effectLst/>
              <a:highlight>
                <a:srgbClr val="FFFFFF"/>
              </a:highligh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Kể tên một số công trình tiêu biểu trong Địa đạo Củ Chi.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Mô tả một công trình mà em ấn tượng nhất.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A400FE-DE84-9202-AB06-16AF36F72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86" y="4304702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63</Words>
  <Application>Microsoft Office PowerPoint</Application>
  <PresentationFormat>Widescreen</PresentationFormat>
  <Paragraphs>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等线</vt:lpstr>
      <vt:lpstr>Arial</vt:lpstr>
      <vt:lpstr>Cambria</vt:lpstr>
      <vt:lpstr>SVN-Newton</vt:lpstr>
      <vt:lpstr>Times New Roman</vt:lpstr>
      <vt:lpstr>Office 主题​​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梦婷</dc:creator>
  <cp:lastModifiedBy>Administrator</cp:lastModifiedBy>
  <cp:revision>46</cp:revision>
  <dcterms:created xsi:type="dcterms:W3CDTF">2020-07-26T10:12:22Z</dcterms:created>
  <dcterms:modified xsi:type="dcterms:W3CDTF">2025-05-09T10:09:24Z</dcterms:modified>
</cp:coreProperties>
</file>