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305" r:id="rId2"/>
    <p:sldId id="308" r:id="rId3"/>
    <p:sldId id="309" r:id="rId4"/>
    <p:sldId id="277" r:id="rId5"/>
    <p:sldId id="311" r:id="rId6"/>
    <p:sldId id="281" r:id="rId7"/>
    <p:sldId id="284" r:id="rId8"/>
    <p:sldId id="313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C3C"/>
    <a:srgbClr val="EEE7E6"/>
    <a:srgbClr val="FB8BC6"/>
    <a:srgbClr val="659144"/>
    <a:srgbClr val="66FFFF"/>
    <a:srgbClr val="FBE85B"/>
    <a:srgbClr val="66FF99"/>
    <a:srgbClr val="FEDA54"/>
    <a:srgbClr val="D0A1FD"/>
    <a:srgbClr val="8CE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033" autoAdjust="0"/>
  </p:normalViewPr>
  <p:slideViewPr>
    <p:cSldViewPr snapToGrid="0">
      <p:cViewPr varScale="1">
        <p:scale>
          <a:sx n="63" d="100"/>
          <a:sy n="63" d="100"/>
        </p:scale>
        <p:origin x="1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CB760F-70C3-9B6C-7176-09F5AA8DC2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1B334-8820-D1EE-4E05-A064F92F7C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F5B6A-A29F-4E53-A691-D41B2C33806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219D-9D4B-BCDA-E5BD-3032D01DE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3DA44-50AE-CF09-8B33-D206B9449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6A85-9660-4880-9CA1-DDE3C90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90548"/>
      </p:ext>
    </p:extLst>
  </p:cSld>
  <p:clrMapOvr>
    <a:masterClrMapping/>
  </p:clrMapOvr>
  <p:transition spd="slow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DF84-A14F-44E8-AE94-A41E5B4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4197D-CE90-4269-AA0C-B2DD0AA3B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E32B-6C9B-4F15-8E0A-1207CB2E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7C84-772C-42FB-A7A3-AA68ACDD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A084-E383-4667-9C0C-A1E680DB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6275"/>
      </p:ext>
    </p:extLst>
  </p:cSld>
  <p:clrMapOvr>
    <a:masterClrMapping/>
  </p:clrMapOvr>
  <p:transition spd="slow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AF435-1D00-43A6-9749-92CAF70D0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86AEC-7947-4ACF-B9BA-0FFF38EA9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9D13-9870-4DB1-AC8C-4B01AEEB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B4318-789D-4D88-AAD3-282C5B29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F81A-091D-41F5-B423-1DE8EC5B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8810"/>
      </p:ext>
    </p:extLst>
  </p:cSld>
  <p:clrMapOvr>
    <a:masterClrMapping/>
  </p:clrMapOvr>
  <p:transition spd="slow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0547"/>
      </p:ext>
    </p:extLst>
  </p:cSld>
  <p:clrMapOvr>
    <a:masterClrMapping/>
  </p:clrMapOvr>
  <p:transition spd="slow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B2A2-5189-43AF-911C-271B7419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737EA-940D-49F1-8705-A68369FC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DBDFD-C551-4BC2-B972-CA67EEF3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191-C41E-408B-9332-8D8AC361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9D208-789E-4C45-B94D-AFC071F4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9875"/>
      </p:ext>
    </p:extLst>
  </p:cSld>
  <p:clrMapOvr>
    <a:masterClrMapping/>
  </p:clrMapOvr>
  <p:transition spd="slow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FAC7-3BB2-4EB0-9C93-EBC5AF48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B81E-43B9-4824-A76F-E356AC83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408A1-B155-4ED7-A892-CC6A2494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2FEE0-590D-4A4E-9538-6913441E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1F0FD-D694-4C2A-BACD-9477C7A1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58F39-9E05-4EED-9EEE-6A0AB23C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237"/>
      </p:ext>
    </p:extLst>
  </p:cSld>
  <p:clrMapOvr>
    <a:masterClrMapping/>
  </p:clrMapOvr>
  <p:transition spd="slow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B8AD-CF48-486E-BD5E-B932CD6F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3D59-2100-4CD6-B65E-E4E853B5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7F441-0F4D-4C5F-A988-7FF857E7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FED38-8B82-475F-BDE6-2B0D14B7C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D146B-ACAA-4506-BDF6-9F9FA9096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587B6-8D78-4BF7-86C3-E4AAC11D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B4727-612C-4B63-97A8-3AD79573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C0650-1F5D-414C-AFB7-6AB3F8AC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31447"/>
      </p:ext>
    </p:extLst>
  </p:cSld>
  <p:clrMapOvr>
    <a:masterClrMapping/>
  </p:clrMapOvr>
  <p:transition spd="slow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0007-A674-49D7-9F09-A0D871F2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F6200-596A-4D34-B6DF-2F77AA6E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6F51D-A9D0-416C-9B56-2FD18F6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D15CC-C016-460D-A487-BCE60E35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5627"/>
      </p:ext>
    </p:extLst>
  </p:cSld>
  <p:clrMapOvr>
    <a:masterClrMapping/>
  </p:clrMapOvr>
  <p:transition spd="slow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A85C-158A-4AF2-8CB7-BF409746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41DAE-FA1C-4C26-8054-B72703A2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67DC4-CEB6-47C3-8478-177F06ED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484"/>
      </p:ext>
    </p:extLst>
  </p:cSld>
  <p:clrMapOvr>
    <a:masterClrMapping/>
  </p:clrMapOvr>
  <p:transition spd="slow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DDA4-3C9C-403C-8E8B-E76B1076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0400-7712-44C7-BE11-969285CA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A7290-C1BD-46D8-9B1B-A9FADF16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B668D-BA2D-443B-B4CE-4E7A1B2C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1B93-05C6-4B12-95F9-1F95B63B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E24B-C25C-4BF7-8F0E-B77A769F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8985"/>
      </p:ext>
    </p:extLst>
  </p:cSld>
  <p:clrMapOvr>
    <a:masterClrMapping/>
  </p:clrMapOvr>
  <p:transition spd="slow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851E-8D37-4F09-BE83-C8BBD83B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91D87-2898-49AB-A8A6-92566EFB1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61CB8-B0ED-4D94-B488-8C6AF154E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11F4D-D5BC-48B4-8F15-C9CAFA5E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FA966-7D8B-4739-BE28-B74B8C47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110ED-E065-4F5D-87DC-565A9512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1683"/>
      </p:ext>
    </p:extLst>
  </p:cSld>
  <p:clrMapOvr>
    <a:masterClrMapping/>
  </p:clrMapOvr>
  <p:transition spd="slow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D6E5B1-FD16-A2F7-5ECF-7EE2838C3F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AB00F-479C-CCEA-1267-EA2FE6F285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6B52CA-6FE5-871A-2B54-02FA7CA9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4" y="-2210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EEF0A-0CB7-B7CB-250E-B07088966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3" y="7791455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F1C84AD-4640-B40F-5325-4DF125EB4BFB}"/>
              </a:ext>
            </a:extLst>
          </p:cNvPr>
          <p:cNvSpPr txBox="1"/>
          <p:nvPr userDrawn="1"/>
        </p:nvSpPr>
        <p:spPr>
          <a:xfrm>
            <a:off x="3048003" y="9098622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F63EF-CC50-8B73-8108-73583CCF3A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54611" y="2040280"/>
            <a:ext cx="2188654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68A96-6D41-F86E-B6D9-D2BED73C63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33810" y="9474686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12" Type="http://schemas.microsoft.com/office/2007/relationships/hdphoto" Target="../media/hdphoto1.wdp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3.wdp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14.svg"/><Relationship Id="rId9" Type="http://schemas.openxmlformats.org/officeDocument/2006/relationships/image" Target="../media/image21.sv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9.jpg"/><Relationship Id="rId4" Type="http://schemas.openxmlformats.org/officeDocument/2006/relationships/image" Target="../media/image14.sv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14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sv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F5448408-C7A3-0361-A81A-EB4C42A22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5"/>
          <a:stretch/>
        </p:blipFill>
        <p:spPr>
          <a:xfrm>
            <a:off x="0" y="0"/>
            <a:ext cx="12192000" cy="693851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128484"/>
            <a:ext cx="12786514" cy="6805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1" y="3245502"/>
            <a:ext cx="2333856" cy="33879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37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93FA52-91A8-D74B-E5C4-F05EEC9A11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34" y="-112234"/>
            <a:ext cx="1361866" cy="1361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B2BFD-E586-B5DA-3AC5-FAFC023E2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095" y="124177"/>
            <a:ext cx="3907105" cy="98535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AB2B6-C4C6-EA1D-5DAD-9121FCA88371}"/>
              </a:ext>
            </a:extLst>
          </p:cNvPr>
          <p:cNvGrpSpPr/>
          <p:nvPr/>
        </p:nvGrpSpPr>
        <p:grpSpPr>
          <a:xfrm>
            <a:off x="636781" y="471099"/>
            <a:ext cx="10388484" cy="4655544"/>
            <a:chOff x="636781" y="471099"/>
            <a:chExt cx="10388484" cy="46555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52EB59-4FAC-54C0-AD9C-D3530AFC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781" y="1008913"/>
              <a:ext cx="10388484" cy="320677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D41570-83A8-9E3E-2F67-4817028B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9161" y="471099"/>
              <a:ext cx="2334970" cy="17314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57EB40-F9DB-1515-0D03-04C0DC57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5256" y="3319249"/>
              <a:ext cx="2501488" cy="180739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2315EC-FDF9-D66A-4ABD-2332301E0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C7BF8-77B1-382E-E0F4-8F1F85947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6740" y="5991766"/>
            <a:ext cx="2188654" cy="951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20665A-2785-4882-A0FD-901FC5EDF5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4" y="-221073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C99CB-CCBC-070F-BE0B-F4B930850A2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3" y="7791455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6A2A00C2-7616-32B5-BBE4-EDF124216B44}"/>
              </a:ext>
            </a:extLst>
          </p:cNvPr>
          <p:cNvSpPr txBox="1"/>
          <p:nvPr/>
        </p:nvSpPr>
        <p:spPr>
          <a:xfrm>
            <a:off x="3048003" y="9098622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848AE-7C03-B36A-403C-BAEC85571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54611" y="2040280"/>
            <a:ext cx="2188654" cy="951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C7F11-5647-E8E5-E754-36497D2FEC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3810" y="9474686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A5AF8BEC-B3D0-4E15-8873-7012A29642B2}"/>
              </a:ext>
            </a:extLst>
          </p:cNvPr>
          <p:cNvSpPr/>
          <p:nvPr/>
        </p:nvSpPr>
        <p:spPr>
          <a:xfrm>
            <a:off x="277457" y="237614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9F4374D-896A-4B16-AE7F-E939029C29F2}"/>
              </a:ext>
            </a:extLst>
          </p:cNvPr>
          <p:cNvSpPr/>
          <p:nvPr/>
        </p:nvSpPr>
        <p:spPr>
          <a:xfrm>
            <a:off x="737215" y="733579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AA2CA93-C7EF-40CA-BBAA-DC3FA3AF8A69}"/>
              </a:ext>
            </a:extLst>
          </p:cNvPr>
          <p:cNvSpPr/>
          <p:nvPr/>
        </p:nvSpPr>
        <p:spPr>
          <a:xfrm>
            <a:off x="1219686" y="245045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4FC661D-566E-47EC-B0A7-DD74E5282C0B}"/>
              </a:ext>
            </a:extLst>
          </p:cNvPr>
          <p:cNvSpPr/>
          <p:nvPr/>
        </p:nvSpPr>
        <p:spPr>
          <a:xfrm>
            <a:off x="9893862" y="5076442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969984-1C2D-4FEC-B63B-E3E3615CCAD6}"/>
              </a:ext>
            </a:extLst>
          </p:cNvPr>
          <p:cNvSpPr/>
          <p:nvPr/>
        </p:nvSpPr>
        <p:spPr>
          <a:xfrm>
            <a:off x="10386827" y="5541970"/>
            <a:ext cx="534782" cy="501801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D962491-F7D1-4EC8-9822-E560E4EF7C7E}"/>
              </a:ext>
            </a:extLst>
          </p:cNvPr>
          <p:cNvSpPr/>
          <p:nvPr/>
        </p:nvSpPr>
        <p:spPr>
          <a:xfrm>
            <a:off x="10860323" y="6047345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D9C0392-BC02-4470-8B79-FEDC2506A624}"/>
              </a:ext>
            </a:extLst>
          </p:cNvPr>
          <p:cNvSpPr/>
          <p:nvPr/>
        </p:nvSpPr>
        <p:spPr>
          <a:xfrm>
            <a:off x="11333412" y="5582843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79617A7-D292-4E0C-AD9F-5DE30CCB9452}"/>
              </a:ext>
            </a:extLst>
          </p:cNvPr>
          <p:cNvSpPr/>
          <p:nvPr/>
        </p:nvSpPr>
        <p:spPr>
          <a:xfrm>
            <a:off x="11672992" y="5063742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03EA85-728E-4FD1-B3ED-6A76F51BF763}"/>
              </a:ext>
            </a:extLst>
          </p:cNvPr>
          <p:cNvSpPr/>
          <p:nvPr/>
        </p:nvSpPr>
        <p:spPr>
          <a:xfrm>
            <a:off x="4121322" y="6517912"/>
            <a:ext cx="534782" cy="36887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F27FDC-EB6E-4377-99DD-62CA67A85591}"/>
              </a:ext>
            </a:extLst>
          </p:cNvPr>
          <p:cNvSpPr/>
          <p:nvPr/>
        </p:nvSpPr>
        <p:spPr>
          <a:xfrm>
            <a:off x="4611193" y="6055921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E7D7514-CD18-4FC2-B7C0-17A7C447D630}"/>
              </a:ext>
            </a:extLst>
          </p:cNvPr>
          <p:cNvSpPr/>
          <p:nvPr/>
        </p:nvSpPr>
        <p:spPr>
          <a:xfrm>
            <a:off x="5105475" y="5573204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F102292-B69F-4940-9F2A-2E98B7937F54}"/>
              </a:ext>
            </a:extLst>
          </p:cNvPr>
          <p:cNvSpPr/>
          <p:nvPr/>
        </p:nvSpPr>
        <p:spPr>
          <a:xfrm>
            <a:off x="257022" y="6045588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01C657C-E103-4BC8-A657-349BF1B7DB2A}"/>
              </a:ext>
            </a:extLst>
          </p:cNvPr>
          <p:cNvSpPr/>
          <p:nvPr/>
        </p:nvSpPr>
        <p:spPr>
          <a:xfrm>
            <a:off x="746754" y="6494471"/>
            <a:ext cx="534782" cy="36887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AB233B7-D535-4566-B617-60DC8A83F0D9}"/>
              </a:ext>
            </a:extLst>
          </p:cNvPr>
          <p:cNvSpPr/>
          <p:nvPr/>
        </p:nvSpPr>
        <p:spPr>
          <a:xfrm>
            <a:off x="5521341" y="2108337"/>
            <a:ext cx="507265" cy="3474194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28179BA-5346-4C30-972B-61F7455B7762}"/>
              </a:ext>
            </a:extLst>
          </p:cNvPr>
          <p:cNvSpPr/>
          <p:nvPr/>
        </p:nvSpPr>
        <p:spPr>
          <a:xfrm>
            <a:off x="6081414" y="2059414"/>
            <a:ext cx="507265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6250B7C-97B5-4070-8D92-6EAE2228453A}"/>
              </a:ext>
            </a:extLst>
          </p:cNvPr>
          <p:cNvSpPr/>
          <p:nvPr/>
        </p:nvSpPr>
        <p:spPr>
          <a:xfrm>
            <a:off x="6539832" y="1063508"/>
            <a:ext cx="507265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0EEC4AA-7EDE-46D0-B03A-4CFADE1202BA}"/>
              </a:ext>
            </a:extLst>
          </p:cNvPr>
          <p:cNvSpPr/>
          <p:nvPr/>
        </p:nvSpPr>
        <p:spPr>
          <a:xfrm>
            <a:off x="7044349" y="1540865"/>
            <a:ext cx="1420596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AF8FE17-4154-43FE-BA06-0E86DF46F1E1}"/>
              </a:ext>
            </a:extLst>
          </p:cNvPr>
          <p:cNvSpPr/>
          <p:nvPr/>
        </p:nvSpPr>
        <p:spPr>
          <a:xfrm>
            <a:off x="760164" y="1672729"/>
            <a:ext cx="484742" cy="342808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25E9F28-E3D0-4384-86FD-37B1D2B7AB48}"/>
              </a:ext>
            </a:extLst>
          </p:cNvPr>
          <p:cNvSpPr/>
          <p:nvPr/>
        </p:nvSpPr>
        <p:spPr>
          <a:xfrm>
            <a:off x="1179000" y="1178805"/>
            <a:ext cx="1057424" cy="43626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E02816E-B9B3-4514-845B-9AB6C7B138C0}"/>
              </a:ext>
            </a:extLst>
          </p:cNvPr>
          <p:cNvSpPr/>
          <p:nvPr/>
        </p:nvSpPr>
        <p:spPr>
          <a:xfrm>
            <a:off x="275422" y="2115239"/>
            <a:ext cx="484742" cy="24677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sp>
        <p:nvSpPr>
          <p:cNvPr id="74" name="Arc 73">
            <a:extLst>
              <a:ext uri="{FF2B5EF4-FFF2-40B4-BE49-F238E27FC236}">
                <a16:creationId xmlns:a16="http://schemas.microsoft.com/office/drawing/2014/main" id="{7FA20391-364D-4756-B8A5-9AA68B439566}"/>
              </a:ext>
            </a:extLst>
          </p:cNvPr>
          <p:cNvSpPr/>
          <p:nvPr/>
        </p:nvSpPr>
        <p:spPr>
          <a:xfrm rot="8342657">
            <a:off x="859363" y="4155265"/>
            <a:ext cx="513597" cy="230221"/>
          </a:xfrm>
          <a:prstGeom prst="arc">
            <a:avLst>
              <a:gd name="adj1" fmla="val 13331260"/>
              <a:gd name="adj2" fmla="val 20606979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810038C-1D05-4472-91D6-BF041316D80D}"/>
              </a:ext>
            </a:extLst>
          </p:cNvPr>
          <p:cNvSpPr/>
          <p:nvPr/>
        </p:nvSpPr>
        <p:spPr>
          <a:xfrm>
            <a:off x="895182" y="4444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75437" y="6099205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935137" y="6463974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33202" r="8160" b="13673"/>
          <a:stretch/>
        </p:blipFill>
        <p:spPr>
          <a:xfrm>
            <a:off x="0" y="1886672"/>
            <a:ext cx="12192000" cy="49713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4F772E-5349-21A5-5FD3-62999F185B3C}"/>
              </a:ext>
            </a:extLst>
          </p:cNvPr>
          <p:cNvGrpSpPr/>
          <p:nvPr/>
        </p:nvGrpSpPr>
        <p:grpSpPr>
          <a:xfrm>
            <a:off x="6704078" y="133784"/>
            <a:ext cx="5344048" cy="6686323"/>
            <a:chOff x="6704078" y="133784"/>
            <a:chExt cx="5344048" cy="66863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4FFFE4-0C7A-2AC3-21B6-E932E619FC03}"/>
                </a:ext>
              </a:extLst>
            </p:cNvPr>
            <p:cNvSpPr/>
            <p:nvPr/>
          </p:nvSpPr>
          <p:spPr>
            <a:xfrm>
              <a:off x="6704078" y="133784"/>
              <a:ext cx="5344048" cy="6686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EAB2DA-40F8-49DE-17BC-E91656CE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9973" y="173756"/>
              <a:ext cx="5166190" cy="660612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57656" y="225817"/>
            <a:ext cx="6066778" cy="2756511"/>
          </a:xfrm>
          <a:prstGeom prst="rect">
            <a:avLst/>
          </a:prstGeom>
          <a:solidFill>
            <a:srgbClr val="7A4C3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UTM Avo" panose="02040603050506020204" pitchFamily="18" charset="0"/>
              </a:rPr>
              <a:t>1. Quan sát hình 2, em hãy xác định trên lược đồ vị trí địa lí của Thành phố Hồ Chí Minh. Thành phố tiếp giáp với các tỉnh nào?</a:t>
            </a:r>
            <a:endParaRPr lang="en-US" sz="3000" b="1" dirty="0">
              <a:latin typeface="UTM Avo" panose="02040603050506020204" pitchFamily="18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92369" y="51339"/>
            <a:ext cx="517454" cy="481988"/>
          </a:xfrm>
          <a:prstGeom prst="heart">
            <a:avLst/>
          </a:prstGeom>
          <a:solidFill>
            <a:srgbClr val="FDB1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art 13"/>
          <p:cNvSpPr/>
          <p:nvPr/>
        </p:nvSpPr>
        <p:spPr>
          <a:xfrm>
            <a:off x="6132836" y="2406989"/>
            <a:ext cx="517454" cy="481988"/>
          </a:xfrm>
          <a:prstGeom prst="heart">
            <a:avLst/>
          </a:prstGeom>
          <a:solidFill>
            <a:srgbClr val="FDB1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84B54-8A5E-CACD-D566-38B812B11040}"/>
              </a:ext>
            </a:extLst>
          </p:cNvPr>
          <p:cNvSpPr/>
          <p:nvPr/>
        </p:nvSpPr>
        <p:spPr>
          <a:xfrm>
            <a:off x="371091" y="3151833"/>
            <a:ext cx="6066778" cy="1645128"/>
          </a:xfrm>
          <a:prstGeom prst="rect">
            <a:avLst/>
          </a:prstGeom>
          <a:solidFill>
            <a:srgbClr val="7A4C3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UTM Avo" panose="02040603050506020204" pitchFamily="18" charset="0"/>
              </a:rPr>
              <a:t>2. Kể một số tên gọi khác của Thành phố Hồ Chí Minh.</a:t>
            </a:r>
            <a:endParaRPr lang="en-US" sz="30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A5AF8BEC-B3D0-4E15-8873-7012A29642B2}"/>
              </a:ext>
            </a:extLst>
          </p:cNvPr>
          <p:cNvSpPr/>
          <p:nvPr/>
        </p:nvSpPr>
        <p:spPr>
          <a:xfrm>
            <a:off x="277457" y="237614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9F4374D-896A-4B16-AE7F-E939029C29F2}"/>
              </a:ext>
            </a:extLst>
          </p:cNvPr>
          <p:cNvSpPr/>
          <p:nvPr/>
        </p:nvSpPr>
        <p:spPr>
          <a:xfrm>
            <a:off x="737215" y="733579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AA2CA93-C7EF-40CA-BBAA-DC3FA3AF8A69}"/>
              </a:ext>
            </a:extLst>
          </p:cNvPr>
          <p:cNvSpPr/>
          <p:nvPr/>
        </p:nvSpPr>
        <p:spPr>
          <a:xfrm>
            <a:off x="1219686" y="245045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4FC661D-566E-47EC-B0A7-DD74E5282C0B}"/>
              </a:ext>
            </a:extLst>
          </p:cNvPr>
          <p:cNvSpPr/>
          <p:nvPr/>
        </p:nvSpPr>
        <p:spPr>
          <a:xfrm>
            <a:off x="9893862" y="5076442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969984-1C2D-4FEC-B63B-E3E3615CCAD6}"/>
              </a:ext>
            </a:extLst>
          </p:cNvPr>
          <p:cNvSpPr/>
          <p:nvPr/>
        </p:nvSpPr>
        <p:spPr>
          <a:xfrm>
            <a:off x="10386827" y="5541970"/>
            <a:ext cx="534782" cy="501801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D962491-F7D1-4EC8-9822-E560E4EF7C7E}"/>
              </a:ext>
            </a:extLst>
          </p:cNvPr>
          <p:cNvSpPr/>
          <p:nvPr/>
        </p:nvSpPr>
        <p:spPr>
          <a:xfrm>
            <a:off x="10860323" y="6047345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D9C0392-BC02-4470-8B79-FEDC2506A624}"/>
              </a:ext>
            </a:extLst>
          </p:cNvPr>
          <p:cNvSpPr/>
          <p:nvPr/>
        </p:nvSpPr>
        <p:spPr>
          <a:xfrm>
            <a:off x="11333412" y="5582843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79617A7-D292-4E0C-AD9F-5DE30CCB9452}"/>
              </a:ext>
            </a:extLst>
          </p:cNvPr>
          <p:cNvSpPr/>
          <p:nvPr/>
        </p:nvSpPr>
        <p:spPr>
          <a:xfrm>
            <a:off x="11672992" y="5063742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03EA85-728E-4FD1-B3ED-6A76F51BF763}"/>
              </a:ext>
            </a:extLst>
          </p:cNvPr>
          <p:cNvSpPr/>
          <p:nvPr/>
        </p:nvSpPr>
        <p:spPr>
          <a:xfrm>
            <a:off x="4121322" y="6517912"/>
            <a:ext cx="534782" cy="36887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F27FDC-EB6E-4377-99DD-62CA67A85591}"/>
              </a:ext>
            </a:extLst>
          </p:cNvPr>
          <p:cNvSpPr/>
          <p:nvPr/>
        </p:nvSpPr>
        <p:spPr>
          <a:xfrm>
            <a:off x="4611193" y="6055921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E7D7514-CD18-4FC2-B7C0-17A7C447D630}"/>
              </a:ext>
            </a:extLst>
          </p:cNvPr>
          <p:cNvSpPr/>
          <p:nvPr/>
        </p:nvSpPr>
        <p:spPr>
          <a:xfrm>
            <a:off x="5105475" y="5573204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F102292-B69F-4940-9F2A-2E98B7937F54}"/>
              </a:ext>
            </a:extLst>
          </p:cNvPr>
          <p:cNvSpPr/>
          <p:nvPr/>
        </p:nvSpPr>
        <p:spPr>
          <a:xfrm>
            <a:off x="257022" y="6045588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01C657C-E103-4BC8-A657-349BF1B7DB2A}"/>
              </a:ext>
            </a:extLst>
          </p:cNvPr>
          <p:cNvSpPr/>
          <p:nvPr/>
        </p:nvSpPr>
        <p:spPr>
          <a:xfrm>
            <a:off x="746754" y="6494471"/>
            <a:ext cx="534782" cy="36887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AB233B7-D535-4566-B617-60DC8A83F0D9}"/>
              </a:ext>
            </a:extLst>
          </p:cNvPr>
          <p:cNvSpPr/>
          <p:nvPr/>
        </p:nvSpPr>
        <p:spPr>
          <a:xfrm>
            <a:off x="5521341" y="2108337"/>
            <a:ext cx="507265" cy="3474194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28179BA-5346-4C30-972B-61F7455B7762}"/>
              </a:ext>
            </a:extLst>
          </p:cNvPr>
          <p:cNvSpPr/>
          <p:nvPr/>
        </p:nvSpPr>
        <p:spPr>
          <a:xfrm>
            <a:off x="6081414" y="2059414"/>
            <a:ext cx="507265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6250B7C-97B5-4070-8D92-6EAE2228453A}"/>
              </a:ext>
            </a:extLst>
          </p:cNvPr>
          <p:cNvSpPr/>
          <p:nvPr/>
        </p:nvSpPr>
        <p:spPr>
          <a:xfrm>
            <a:off x="6539832" y="1063508"/>
            <a:ext cx="507265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0EEC4AA-7EDE-46D0-B03A-4CFADE1202BA}"/>
              </a:ext>
            </a:extLst>
          </p:cNvPr>
          <p:cNvSpPr/>
          <p:nvPr/>
        </p:nvSpPr>
        <p:spPr>
          <a:xfrm>
            <a:off x="7044349" y="1540865"/>
            <a:ext cx="1420596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AF8FE17-4154-43FE-BA06-0E86DF46F1E1}"/>
              </a:ext>
            </a:extLst>
          </p:cNvPr>
          <p:cNvSpPr/>
          <p:nvPr/>
        </p:nvSpPr>
        <p:spPr>
          <a:xfrm>
            <a:off x="760164" y="1672729"/>
            <a:ext cx="484742" cy="342808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25E9F28-E3D0-4384-86FD-37B1D2B7AB48}"/>
              </a:ext>
            </a:extLst>
          </p:cNvPr>
          <p:cNvSpPr/>
          <p:nvPr/>
        </p:nvSpPr>
        <p:spPr>
          <a:xfrm>
            <a:off x="1179000" y="1178805"/>
            <a:ext cx="1057424" cy="43626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E02816E-B9B3-4514-845B-9AB6C7B138C0}"/>
              </a:ext>
            </a:extLst>
          </p:cNvPr>
          <p:cNvSpPr/>
          <p:nvPr/>
        </p:nvSpPr>
        <p:spPr>
          <a:xfrm>
            <a:off x="275422" y="2115239"/>
            <a:ext cx="484742" cy="24677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sp>
        <p:nvSpPr>
          <p:cNvPr id="74" name="Arc 73">
            <a:extLst>
              <a:ext uri="{FF2B5EF4-FFF2-40B4-BE49-F238E27FC236}">
                <a16:creationId xmlns:a16="http://schemas.microsoft.com/office/drawing/2014/main" id="{7FA20391-364D-4756-B8A5-9AA68B439566}"/>
              </a:ext>
            </a:extLst>
          </p:cNvPr>
          <p:cNvSpPr/>
          <p:nvPr/>
        </p:nvSpPr>
        <p:spPr>
          <a:xfrm rot="8342657">
            <a:off x="859363" y="4155265"/>
            <a:ext cx="513597" cy="230221"/>
          </a:xfrm>
          <a:prstGeom prst="arc">
            <a:avLst>
              <a:gd name="adj1" fmla="val 13331260"/>
              <a:gd name="adj2" fmla="val 20606979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810038C-1D05-4472-91D6-BF041316D80D}"/>
              </a:ext>
            </a:extLst>
          </p:cNvPr>
          <p:cNvSpPr/>
          <p:nvPr/>
        </p:nvSpPr>
        <p:spPr>
          <a:xfrm>
            <a:off x="895182" y="4444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59244" y="516327"/>
            <a:ext cx="11291178" cy="989739"/>
          </a:xfrm>
          <a:prstGeom prst="rect">
            <a:avLst/>
          </a:prstGeom>
          <a:solidFill>
            <a:srgbClr val="2687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Đọc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thầm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thông</a:t>
            </a:r>
            <a:r>
              <a:rPr lang="en-US" sz="4000" b="1" dirty="0">
                <a:latin typeface="UTM Avo" panose="02040603050506020204" pitchFamily="18" charset="0"/>
              </a:rPr>
              <a:t> tin </a:t>
            </a:r>
            <a:r>
              <a:rPr lang="en-US" sz="4000" b="1" dirty="0" err="1">
                <a:latin typeface="UTM Avo" panose="02040603050506020204" pitchFamily="18" charset="0"/>
              </a:rPr>
              <a:t>trang</a:t>
            </a:r>
            <a:r>
              <a:rPr lang="en-US" sz="4000" b="1" dirty="0">
                <a:latin typeface="UTM Avo" panose="02040603050506020204" pitchFamily="18" charset="0"/>
              </a:rPr>
              <a:t> 1</a:t>
            </a:r>
            <a:r>
              <a:rPr lang="vi-VN" sz="4000" b="1" dirty="0">
                <a:latin typeface="UTM Avo" panose="02040603050506020204" pitchFamily="18" charset="0"/>
              </a:rPr>
              <a:t>13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88" name="Heart 87"/>
          <p:cNvSpPr/>
          <p:nvPr/>
        </p:nvSpPr>
        <p:spPr>
          <a:xfrm>
            <a:off x="1417637" y="770202"/>
            <a:ext cx="517454" cy="481988"/>
          </a:xfrm>
          <a:prstGeom prst="heart">
            <a:avLst/>
          </a:prstGeom>
          <a:solidFill>
            <a:srgbClr val="FDB1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675437" y="6099205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935137" y="6463974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art 90"/>
          <p:cNvSpPr/>
          <p:nvPr/>
        </p:nvSpPr>
        <p:spPr>
          <a:xfrm>
            <a:off x="10278806" y="770202"/>
            <a:ext cx="517454" cy="481988"/>
          </a:xfrm>
          <a:prstGeom prst="heart">
            <a:avLst/>
          </a:prstGeom>
          <a:solidFill>
            <a:srgbClr val="FDB1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33202" r="8160" b="13673"/>
          <a:stretch/>
        </p:blipFill>
        <p:spPr>
          <a:xfrm>
            <a:off x="0" y="1886672"/>
            <a:ext cx="12192000" cy="49713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4FFFE4-0C7A-2AC3-21B6-E932E619FC03}"/>
              </a:ext>
            </a:extLst>
          </p:cNvPr>
          <p:cNvSpPr/>
          <p:nvPr/>
        </p:nvSpPr>
        <p:spPr>
          <a:xfrm>
            <a:off x="373429" y="1694381"/>
            <a:ext cx="11415970" cy="2745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</a:rPr>
              <a:t>Thành phố Hồ Chí Minh là đô thị lớn nhất nước ta, nằm ở Đông Nam Bộ. Thành phố này trước đây có nhiều tên gọi khác nhau như: Gia Định, Sài Gòn, Sài Gòn – Chợ Lớn, Sài Gòn – Gia Định; từ năm 1976 được đổi tên là Thành phố Hồ Chí Minh.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C9FEFD81-C770-4FE1-925A-AF414FA7A9F2}"/>
              </a:ext>
            </a:extLst>
          </p:cNvPr>
          <p:cNvSpPr/>
          <p:nvPr/>
        </p:nvSpPr>
        <p:spPr>
          <a:xfrm>
            <a:off x="675437" y="6099205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4" y="155987"/>
            <a:ext cx="5018528" cy="6536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8850020" y="3956637"/>
            <a:ext cx="3355544" cy="3846556"/>
            <a:chOff x="7817644" y="3032750"/>
            <a:chExt cx="4384936" cy="5026577"/>
          </a:xfrm>
        </p:grpSpPr>
        <p:pic>
          <p:nvPicPr>
            <p:cNvPr id="34" name="Graphic 7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765"/>
            <a:stretch/>
          </p:blipFill>
          <p:spPr>
            <a:xfrm flipH="1">
              <a:off x="7817644" y="3032750"/>
              <a:ext cx="4384936" cy="5026577"/>
            </a:xfrm>
            <a:prstGeom prst="rect">
              <a:avLst/>
            </a:prstGeom>
          </p:spPr>
        </p:pic>
        <p:pic>
          <p:nvPicPr>
            <p:cNvPr id="35" name="Graphic 8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2765"/>
            <a:stretch/>
          </p:blipFill>
          <p:spPr>
            <a:xfrm flipH="1">
              <a:off x="8375596" y="3467302"/>
              <a:ext cx="3826984" cy="438698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146466" y="4052981"/>
            <a:ext cx="2164392" cy="2164392"/>
            <a:chOff x="9821396" y="-194805"/>
            <a:chExt cx="2164392" cy="2164392"/>
          </a:xfrm>
        </p:grpSpPr>
        <p:pic>
          <p:nvPicPr>
            <p:cNvPr id="37" name="Graphic 4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21396" y="-194805"/>
              <a:ext cx="2164392" cy="2164392"/>
            </a:xfrm>
            <a:prstGeom prst="rect">
              <a:avLst/>
            </a:prstGeom>
          </p:spPr>
        </p:pic>
        <p:pic>
          <p:nvPicPr>
            <p:cNvPr id="38" name="Graphic 7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99532" y="132192"/>
              <a:ext cx="1767515" cy="1615955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>
          <a:xfrm>
            <a:off x="2151567" y="505024"/>
            <a:ext cx="1233242" cy="54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2987" y="612648"/>
            <a:ext cx="683603" cy="49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2607" y="3344067"/>
            <a:ext cx="838305" cy="484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24626" y="5589920"/>
            <a:ext cx="1233242" cy="54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05271" y="2392129"/>
            <a:ext cx="1030496" cy="513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5400000">
            <a:off x="4292949" y="4338753"/>
            <a:ext cx="1542940" cy="54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455" b="97964" l="538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992"/>
          <a:stretch/>
        </p:blipFill>
        <p:spPr>
          <a:xfrm>
            <a:off x="-43477" y="4223638"/>
            <a:ext cx="3826809" cy="7273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436" b="82618" l="31855" r="68655">
                        <a14:foregroundMark x1="45236" y1="75345" x2="49818" y2="78545"/>
                        <a14:foregroundMark x1="52291" y1="75491" x2="60145" y2="75491"/>
                        <a14:foregroundMark x1="61382" y1="75855" x2="63345" y2="75709"/>
                        <a14:foregroundMark x1="48073" y1="74109" x2="50036" y2="75345"/>
                        <a14:foregroundMark x1="49091" y1="76073" x2="61891" y2="74109"/>
                        <a14:foregroundMark x1="44291" y1="75709" x2="57455" y2="73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57212" r="31860" b="19855"/>
          <a:stretch/>
        </p:blipFill>
        <p:spPr>
          <a:xfrm>
            <a:off x="1551472" y="2915235"/>
            <a:ext cx="1346308" cy="8771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364" b="80436" l="1018" r="34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" t="57949" r="65884" b="19473"/>
          <a:stretch/>
        </p:blipFill>
        <p:spPr>
          <a:xfrm>
            <a:off x="3506511" y="5180195"/>
            <a:ext cx="1715424" cy="1190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634994" y="612648"/>
            <a:ext cx="5747813" cy="1886319"/>
            <a:chOff x="5676400" y="362317"/>
            <a:chExt cx="5747813" cy="1886319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5676400" y="362317"/>
              <a:ext cx="5747813" cy="1886319"/>
            </a:xfrm>
            <a:prstGeom prst="roundRect">
              <a:avLst>
                <a:gd name="adj" fmla="val 0"/>
              </a:avLst>
            </a:prstGeom>
            <a:solidFill>
              <a:srgbClr val="E3004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13305" y="572138"/>
              <a:ext cx="571090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Quan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sát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lược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đồ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và</a:t>
              </a:r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cho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biết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thành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phố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tiếp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giáp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với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những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tỉnh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thành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nào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?</a:t>
              </a: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491" b="23491" l="29964" r="59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89" t="2394" r="38312" b="74140"/>
          <a:stretch/>
        </p:blipFill>
        <p:spPr>
          <a:xfrm>
            <a:off x="3457868" y="253815"/>
            <a:ext cx="1678568" cy="117233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434777" y="612648"/>
            <a:ext cx="6399699" cy="2340769"/>
            <a:chOff x="5676400" y="362317"/>
            <a:chExt cx="5777129" cy="234076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" name="Rectangle: Rounded Corners 48"/>
            <p:cNvSpPr/>
            <p:nvPr/>
          </p:nvSpPr>
          <p:spPr>
            <a:xfrm>
              <a:off x="5676400" y="362317"/>
              <a:ext cx="5777129" cy="228444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09510" y="394762"/>
              <a:ext cx="571090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Từ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phố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tới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tỉnh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khác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loại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phương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tiện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2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A5AF8BEC-B3D0-4E15-8873-7012A29642B2}"/>
              </a:ext>
            </a:extLst>
          </p:cNvPr>
          <p:cNvSpPr/>
          <p:nvPr/>
        </p:nvSpPr>
        <p:spPr>
          <a:xfrm>
            <a:off x="277457" y="237614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9F4374D-896A-4B16-AE7F-E939029C29F2}"/>
              </a:ext>
            </a:extLst>
          </p:cNvPr>
          <p:cNvSpPr/>
          <p:nvPr/>
        </p:nvSpPr>
        <p:spPr>
          <a:xfrm>
            <a:off x="737215" y="733579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AA2CA93-C7EF-40CA-BBAA-DC3FA3AF8A69}"/>
              </a:ext>
            </a:extLst>
          </p:cNvPr>
          <p:cNvSpPr/>
          <p:nvPr/>
        </p:nvSpPr>
        <p:spPr>
          <a:xfrm>
            <a:off x="1219686" y="245045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4FC661D-566E-47EC-B0A7-DD74E5282C0B}"/>
              </a:ext>
            </a:extLst>
          </p:cNvPr>
          <p:cNvSpPr/>
          <p:nvPr/>
        </p:nvSpPr>
        <p:spPr>
          <a:xfrm>
            <a:off x="9893862" y="5076442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969984-1C2D-4FEC-B63B-E3E3615CCAD6}"/>
              </a:ext>
            </a:extLst>
          </p:cNvPr>
          <p:cNvSpPr/>
          <p:nvPr/>
        </p:nvSpPr>
        <p:spPr>
          <a:xfrm>
            <a:off x="10386827" y="5541970"/>
            <a:ext cx="534782" cy="501801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D962491-F7D1-4EC8-9822-E560E4EF7C7E}"/>
              </a:ext>
            </a:extLst>
          </p:cNvPr>
          <p:cNvSpPr/>
          <p:nvPr/>
        </p:nvSpPr>
        <p:spPr>
          <a:xfrm>
            <a:off x="10860323" y="6047345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D9C0392-BC02-4470-8B79-FEDC2506A624}"/>
              </a:ext>
            </a:extLst>
          </p:cNvPr>
          <p:cNvSpPr/>
          <p:nvPr/>
        </p:nvSpPr>
        <p:spPr>
          <a:xfrm>
            <a:off x="11333412" y="5582843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79617A7-D292-4E0C-AD9F-5DE30CCB9452}"/>
              </a:ext>
            </a:extLst>
          </p:cNvPr>
          <p:cNvSpPr/>
          <p:nvPr/>
        </p:nvSpPr>
        <p:spPr>
          <a:xfrm>
            <a:off x="11672992" y="5063742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03EA85-728E-4FD1-B3ED-6A76F51BF763}"/>
              </a:ext>
            </a:extLst>
          </p:cNvPr>
          <p:cNvSpPr/>
          <p:nvPr/>
        </p:nvSpPr>
        <p:spPr>
          <a:xfrm>
            <a:off x="4121322" y="6517912"/>
            <a:ext cx="534782" cy="36887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F27FDC-EB6E-4377-99DD-62CA67A85591}"/>
              </a:ext>
            </a:extLst>
          </p:cNvPr>
          <p:cNvSpPr/>
          <p:nvPr/>
        </p:nvSpPr>
        <p:spPr>
          <a:xfrm>
            <a:off x="4611193" y="6055921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E7D7514-CD18-4FC2-B7C0-17A7C447D630}"/>
              </a:ext>
            </a:extLst>
          </p:cNvPr>
          <p:cNvSpPr/>
          <p:nvPr/>
        </p:nvSpPr>
        <p:spPr>
          <a:xfrm>
            <a:off x="5105475" y="5573204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F102292-B69F-4940-9F2A-2E98B7937F54}"/>
              </a:ext>
            </a:extLst>
          </p:cNvPr>
          <p:cNvSpPr/>
          <p:nvPr/>
        </p:nvSpPr>
        <p:spPr>
          <a:xfrm>
            <a:off x="257022" y="6045588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01C657C-E103-4BC8-A657-349BF1B7DB2A}"/>
              </a:ext>
            </a:extLst>
          </p:cNvPr>
          <p:cNvSpPr/>
          <p:nvPr/>
        </p:nvSpPr>
        <p:spPr>
          <a:xfrm>
            <a:off x="746754" y="6494471"/>
            <a:ext cx="534782" cy="36887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AB233B7-D535-4566-B617-60DC8A83F0D9}"/>
              </a:ext>
            </a:extLst>
          </p:cNvPr>
          <p:cNvSpPr/>
          <p:nvPr/>
        </p:nvSpPr>
        <p:spPr>
          <a:xfrm>
            <a:off x="5521341" y="2108337"/>
            <a:ext cx="507265" cy="3474194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28179BA-5346-4C30-972B-61F7455B7762}"/>
              </a:ext>
            </a:extLst>
          </p:cNvPr>
          <p:cNvSpPr/>
          <p:nvPr/>
        </p:nvSpPr>
        <p:spPr>
          <a:xfrm>
            <a:off x="6081414" y="2059414"/>
            <a:ext cx="507265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6250B7C-97B5-4070-8D92-6EAE2228453A}"/>
              </a:ext>
            </a:extLst>
          </p:cNvPr>
          <p:cNvSpPr/>
          <p:nvPr/>
        </p:nvSpPr>
        <p:spPr>
          <a:xfrm>
            <a:off x="6539832" y="1063508"/>
            <a:ext cx="507265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0EEC4AA-7EDE-46D0-B03A-4CFADE1202BA}"/>
              </a:ext>
            </a:extLst>
          </p:cNvPr>
          <p:cNvSpPr/>
          <p:nvPr/>
        </p:nvSpPr>
        <p:spPr>
          <a:xfrm>
            <a:off x="7044349" y="1540865"/>
            <a:ext cx="1420596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AF8FE17-4154-43FE-BA06-0E86DF46F1E1}"/>
              </a:ext>
            </a:extLst>
          </p:cNvPr>
          <p:cNvSpPr/>
          <p:nvPr/>
        </p:nvSpPr>
        <p:spPr>
          <a:xfrm>
            <a:off x="760164" y="1672729"/>
            <a:ext cx="484742" cy="342808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25E9F28-E3D0-4384-86FD-37B1D2B7AB48}"/>
              </a:ext>
            </a:extLst>
          </p:cNvPr>
          <p:cNvSpPr/>
          <p:nvPr/>
        </p:nvSpPr>
        <p:spPr>
          <a:xfrm>
            <a:off x="1179000" y="1178805"/>
            <a:ext cx="1057424" cy="43626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E02816E-B9B3-4514-845B-9AB6C7B138C0}"/>
              </a:ext>
            </a:extLst>
          </p:cNvPr>
          <p:cNvSpPr/>
          <p:nvPr/>
        </p:nvSpPr>
        <p:spPr>
          <a:xfrm>
            <a:off x="275422" y="1849769"/>
            <a:ext cx="484742" cy="24677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sp>
        <p:nvSpPr>
          <p:cNvPr id="74" name="Arc 73">
            <a:extLst>
              <a:ext uri="{FF2B5EF4-FFF2-40B4-BE49-F238E27FC236}">
                <a16:creationId xmlns:a16="http://schemas.microsoft.com/office/drawing/2014/main" id="{7FA20391-364D-4756-B8A5-9AA68B439566}"/>
              </a:ext>
            </a:extLst>
          </p:cNvPr>
          <p:cNvSpPr/>
          <p:nvPr/>
        </p:nvSpPr>
        <p:spPr>
          <a:xfrm rot="8342657">
            <a:off x="859363" y="3889795"/>
            <a:ext cx="513597" cy="230221"/>
          </a:xfrm>
          <a:prstGeom prst="arc">
            <a:avLst>
              <a:gd name="adj1" fmla="val 13331260"/>
              <a:gd name="adj2" fmla="val 20606979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810038C-1D05-4472-91D6-BF041316D80D}"/>
              </a:ext>
            </a:extLst>
          </p:cNvPr>
          <p:cNvSpPr/>
          <p:nvPr/>
        </p:nvSpPr>
        <p:spPr>
          <a:xfrm>
            <a:off x="895182" y="417942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88" name="Heart 87"/>
          <p:cNvSpPr/>
          <p:nvPr/>
        </p:nvSpPr>
        <p:spPr>
          <a:xfrm>
            <a:off x="1417637" y="770202"/>
            <a:ext cx="517454" cy="481988"/>
          </a:xfrm>
          <a:prstGeom prst="heart">
            <a:avLst/>
          </a:prstGeom>
          <a:solidFill>
            <a:srgbClr val="FDB1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75437" y="6099205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935137" y="6463974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1" name="Heart 90"/>
          <p:cNvSpPr/>
          <p:nvPr/>
        </p:nvSpPr>
        <p:spPr>
          <a:xfrm>
            <a:off x="10278806" y="770202"/>
            <a:ext cx="517454" cy="481988"/>
          </a:xfrm>
          <a:prstGeom prst="heart">
            <a:avLst/>
          </a:prstGeom>
          <a:solidFill>
            <a:srgbClr val="FDB1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33202" r="8160" b="13673"/>
          <a:stretch/>
        </p:blipFill>
        <p:spPr>
          <a:xfrm>
            <a:off x="0" y="1886672"/>
            <a:ext cx="12192000" cy="4971327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2262921" y="111181"/>
            <a:ext cx="7854169" cy="1135008"/>
          </a:xfrm>
          <a:prstGeom prst="rect">
            <a:avLst/>
          </a:prstGeom>
          <a:solidFill>
            <a:srgbClr val="2687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UTM Avo" panose="02040603050506020204" pitchFamily="18" charset="0"/>
              </a:rPr>
              <a:t>2. Kể một số tên gọi khác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latin typeface="UTM Avo" panose="02040603050506020204" pitchFamily="18" charset="0"/>
              </a:rPr>
              <a:t>của Thành phố Hồ Chí Minh.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FFFE4-0C7A-2AC3-21B6-E932E619FC03}"/>
              </a:ext>
            </a:extLst>
          </p:cNvPr>
          <p:cNvSpPr/>
          <p:nvPr/>
        </p:nvSpPr>
        <p:spPr>
          <a:xfrm>
            <a:off x="373429" y="1428911"/>
            <a:ext cx="11415970" cy="2745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</a:rPr>
              <a:t>Thành phố Hồ Chí Minh là đô thị lớn nhất nước ta, nằm ở Đông Nam Bộ. Thành phố này trước đây có nhiều tên gọi khác nhau như: Gia Định, Sài Gòn, Sài Gòn – Chợ Lớn, Sài Gòn – Gia Định; từ năm 1976 được đổi tên là Thành phố Hồ Chí Minh.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00335F-5689-2124-8C15-CA6C35057230}"/>
              </a:ext>
            </a:extLst>
          </p:cNvPr>
          <p:cNvCxnSpPr/>
          <p:nvPr/>
        </p:nvCxnSpPr>
        <p:spPr>
          <a:xfrm>
            <a:off x="3578942" y="2997562"/>
            <a:ext cx="1516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2D677-3E8C-5FF4-F55A-11E2E779781B}"/>
              </a:ext>
            </a:extLst>
          </p:cNvPr>
          <p:cNvCxnSpPr/>
          <p:nvPr/>
        </p:nvCxnSpPr>
        <p:spPr>
          <a:xfrm>
            <a:off x="5418436" y="3026751"/>
            <a:ext cx="1516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0EAC76-3131-42F9-833B-B7764253FEEB}"/>
              </a:ext>
            </a:extLst>
          </p:cNvPr>
          <p:cNvCxnSpPr/>
          <p:nvPr/>
        </p:nvCxnSpPr>
        <p:spPr>
          <a:xfrm>
            <a:off x="7172631" y="2997562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B5C26-DAB9-D651-80E8-CD703E896B18}"/>
              </a:ext>
            </a:extLst>
          </p:cNvPr>
          <p:cNvCxnSpPr/>
          <p:nvPr/>
        </p:nvCxnSpPr>
        <p:spPr>
          <a:xfrm>
            <a:off x="11109843" y="3001200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894CF0-3A98-CCCB-2A4E-440ECD2E34CC}"/>
              </a:ext>
            </a:extLst>
          </p:cNvPr>
          <p:cNvCxnSpPr/>
          <p:nvPr/>
        </p:nvCxnSpPr>
        <p:spPr>
          <a:xfrm>
            <a:off x="486554" y="3490638"/>
            <a:ext cx="283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A272E50-90BE-2003-7E54-CC0668ED2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451" y="3716470"/>
            <a:ext cx="4919898" cy="920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54D258-1602-EA60-2726-F1E812F79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503" y="4544166"/>
            <a:ext cx="9236138" cy="2790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3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1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flipH="1">
            <a:off x="0" y="3921468"/>
            <a:ext cx="3355544" cy="3846556"/>
            <a:chOff x="7817644" y="3032750"/>
            <a:chExt cx="4384936" cy="5026577"/>
          </a:xfrm>
        </p:grpSpPr>
        <p:pic>
          <p:nvPicPr>
            <p:cNvPr id="34" name="Graphic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2765"/>
            <a:stretch/>
          </p:blipFill>
          <p:spPr>
            <a:xfrm flipH="1">
              <a:off x="7817644" y="3032750"/>
              <a:ext cx="4384936" cy="5026577"/>
            </a:xfrm>
            <a:prstGeom prst="rect">
              <a:avLst/>
            </a:prstGeom>
          </p:spPr>
        </p:pic>
        <p:pic>
          <p:nvPicPr>
            <p:cNvPr id="35" name="Graphic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2765"/>
            <a:stretch/>
          </p:blipFill>
          <p:spPr>
            <a:xfrm flipH="1">
              <a:off x="8375596" y="3467302"/>
              <a:ext cx="3826984" cy="438698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767306" y="4693608"/>
            <a:ext cx="2164392" cy="2164392"/>
            <a:chOff x="9821396" y="-194805"/>
            <a:chExt cx="2164392" cy="2164392"/>
          </a:xfrm>
        </p:grpSpPr>
        <p:pic>
          <p:nvPicPr>
            <p:cNvPr id="37" name="Graphic 4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21396" y="-194805"/>
              <a:ext cx="2164392" cy="2164392"/>
            </a:xfrm>
            <a:prstGeom prst="rect">
              <a:avLst/>
            </a:prstGeom>
          </p:spPr>
        </p:pic>
        <p:pic>
          <p:nvPicPr>
            <p:cNvPr id="38" name="Graphic 7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99532" y="132192"/>
              <a:ext cx="1767515" cy="161595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66" y="246184"/>
            <a:ext cx="5471889" cy="636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30885"/>
              </p:ext>
            </p:extLst>
          </p:nvPr>
        </p:nvGraphicFramePr>
        <p:xfrm>
          <a:off x="134674" y="221440"/>
          <a:ext cx="6033008" cy="636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008">
                  <a:extLst>
                    <a:ext uri="{9D8B030D-6E8A-4147-A177-3AD203B41FA5}">
                      <a16:colId xmlns:a16="http://schemas.microsoft.com/office/drawing/2014/main" val="1268094271"/>
                    </a:ext>
                  </a:extLst>
                </a:gridCol>
              </a:tblGrid>
              <a:tr h="99963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Danh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sách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đơn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vị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hành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chính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trực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thuộc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phố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Hồ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Chí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Minh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569245"/>
                  </a:ext>
                </a:extLst>
              </a:tr>
              <a:tr h="528792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phố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(1)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7624797"/>
                  </a:ext>
                </a:extLst>
              </a:tr>
              <a:tr h="52879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Thủ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Đức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8171199"/>
                  </a:ext>
                </a:extLst>
              </a:tr>
              <a:tr h="528792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(16)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65146"/>
                  </a:ext>
                </a:extLst>
              </a:tr>
              <a:tr h="20078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1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3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4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5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6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7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8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10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11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12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Tân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Thạnh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Gò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Vấp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Phú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Tân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Tân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Phú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1215765"/>
                  </a:ext>
                </a:extLst>
              </a:tr>
              <a:tr h="528792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(5)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997189"/>
                  </a:ext>
                </a:extLst>
              </a:tr>
              <a:tr h="12429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Chánh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Giờ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Củ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Chi,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Hóc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Môn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Nhà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Bè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81424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85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9C69EB-AE61-427D-8196-3554792293F0}"/>
              </a:ext>
            </a:extLst>
          </p:cNvPr>
          <p:cNvGrpSpPr/>
          <p:nvPr/>
        </p:nvGrpSpPr>
        <p:grpSpPr>
          <a:xfrm>
            <a:off x="81453" y="260563"/>
            <a:ext cx="1005751" cy="884566"/>
            <a:chOff x="687310" y="3031804"/>
            <a:chExt cx="1005751" cy="8845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593EB9F-63CA-4207-AA62-CF1079615A45}"/>
                </a:ext>
              </a:extLst>
            </p:cNvPr>
            <p:cNvGrpSpPr/>
            <p:nvPr/>
          </p:nvGrpSpPr>
          <p:grpSpPr>
            <a:xfrm rot="1808952">
              <a:off x="687310" y="3031804"/>
              <a:ext cx="1005751" cy="884566"/>
              <a:chOff x="9050236" y="5553074"/>
              <a:chExt cx="840050" cy="738831"/>
            </a:xfrm>
          </p:grpSpPr>
          <p:sp>
            <p:nvSpPr>
              <p:cNvPr id="48" name="Heart 47">
                <a:extLst>
                  <a:ext uri="{FF2B5EF4-FFF2-40B4-BE49-F238E27FC236}">
                    <a16:creationId xmlns:a16="http://schemas.microsoft.com/office/drawing/2014/main" id="{D987D573-8E46-4851-83F6-5014EEB3BE2D}"/>
                  </a:ext>
                </a:extLst>
              </p:cNvPr>
              <p:cNvSpPr/>
              <p:nvPr/>
            </p:nvSpPr>
            <p:spPr>
              <a:xfrm>
                <a:off x="9160671" y="5562290"/>
                <a:ext cx="729615" cy="729615"/>
              </a:xfrm>
              <a:prstGeom prst="heart">
                <a:avLst/>
              </a:prstGeom>
              <a:solidFill>
                <a:srgbClr val="48BBF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art 48">
                <a:extLst>
                  <a:ext uri="{FF2B5EF4-FFF2-40B4-BE49-F238E27FC236}">
                    <a16:creationId xmlns:a16="http://schemas.microsoft.com/office/drawing/2014/main" id="{A093EAFC-7DB2-4F99-A177-5BDD35C250C1}"/>
                  </a:ext>
                </a:extLst>
              </p:cNvPr>
              <p:cNvSpPr/>
              <p:nvPr/>
            </p:nvSpPr>
            <p:spPr>
              <a:xfrm>
                <a:off x="9050236" y="5553074"/>
                <a:ext cx="718185" cy="718185"/>
              </a:xfrm>
              <a:prstGeom prst="heart">
                <a:avLst/>
              </a:prstGeom>
              <a:solidFill>
                <a:srgbClr val="FD8CB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4E7BD21E-890C-4F44-B110-4B72CB3EA769}"/>
                </a:ext>
              </a:extLst>
            </p:cNvPr>
            <p:cNvSpPr/>
            <p:nvPr/>
          </p:nvSpPr>
          <p:spPr>
            <a:xfrm rot="8342657">
              <a:off x="1072021" y="3329119"/>
              <a:ext cx="513597" cy="230221"/>
            </a:xfrm>
            <a:prstGeom prst="arc">
              <a:avLst>
                <a:gd name="adj1" fmla="val 13331260"/>
                <a:gd name="adj2" fmla="val 20606979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0BBBAFD-169E-4356-B0AC-4E25B4B339C9}"/>
                </a:ext>
              </a:extLst>
            </p:cNvPr>
            <p:cNvSpPr/>
            <p:nvPr/>
          </p:nvSpPr>
          <p:spPr>
            <a:xfrm>
              <a:off x="1107840" y="361875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6777A9-A176-4B8B-A1C7-AC893F6DA4C8}"/>
              </a:ext>
            </a:extLst>
          </p:cNvPr>
          <p:cNvGrpSpPr/>
          <p:nvPr/>
        </p:nvGrpSpPr>
        <p:grpSpPr>
          <a:xfrm rot="17928602">
            <a:off x="11094073" y="1129400"/>
            <a:ext cx="1005751" cy="884566"/>
            <a:chOff x="687310" y="3031804"/>
            <a:chExt cx="1005751" cy="8845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F1C5211-CD1D-4A09-A56C-8D2533AF6924}"/>
                </a:ext>
              </a:extLst>
            </p:cNvPr>
            <p:cNvGrpSpPr/>
            <p:nvPr/>
          </p:nvGrpSpPr>
          <p:grpSpPr>
            <a:xfrm rot="1808952">
              <a:off x="687310" y="3031804"/>
              <a:ext cx="1005751" cy="884566"/>
              <a:chOff x="9050236" y="5553074"/>
              <a:chExt cx="840050" cy="738831"/>
            </a:xfrm>
          </p:grpSpPr>
          <p:sp>
            <p:nvSpPr>
              <p:cNvPr id="54" name="Heart 53">
                <a:extLst>
                  <a:ext uri="{FF2B5EF4-FFF2-40B4-BE49-F238E27FC236}">
                    <a16:creationId xmlns:a16="http://schemas.microsoft.com/office/drawing/2014/main" id="{8A86A030-8080-47B9-9545-BB46EBFBDAD2}"/>
                  </a:ext>
                </a:extLst>
              </p:cNvPr>
              <p:cNvSpPr/>
              <p:nvPr/>
            </p:nvSpPr>
            <p:spPr>
              <a:xfrm>
                <a:off x="9160671" y="5562290"/>
                <a:ext cx="729615" cy="729615"/>
              </a:xfrm>
              <a:prstGeom prst="heart">
                <a:avLst/>
              </a:prstGeom>
              <a:solidFill>
                <a:srgbClr val="48BBF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Heart 54">
                <a:extLst>
                  <a:ext uri="{FF2B5EF4-FFF2-40B4-BE49-F238E27FC236}">
                    <a16:creationId xmlns:a16="http://schemas.microsoft.com/office/drawing/2014/main" id="{6C6F20CB-1086-411D-9D6A-B60FE9E5104D}"/>
                  </a:ext>
                </a:extLst>
              </p:cNvPr>
              <p:cNvSpPr/>
              <p:nvPr/>
            </p:nvSpPr>
            <p:spPr>
              <a:xfrm>
                <a:off x="9050236" y="5553074"/>
                <a:ext cx="718185" cy="718185"/>
              </a:xfrm>
              <a:prstGeom prst="heart">
                <a:avLst/>
              </a:prstGeom>
              <a:solidFill>
                <a:srgbClr val="FD8CB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2BDBA1D1-2ADF-4637-A268-C3412B6E4B94}"/>
                </a:ext>
              </a:extLst>
            </p:cNvPr>
            <p:cNvSpPr/>
            <p:nvPr/>
          </p:nvSpPr>
          <p:spPr>
            <a:xfrm rot="8342657">
              <a:off x="1072021" y="3329119"/>
              <a:ext cx="513597" cy="230221"/>
            </a:xfrm>
            <a:prstGeom prst="arc">
              <a:avLst>
                <a:gd name="adj1" fmla="val 13331260"/>
                <a:gd name="adj2" fmla="val 20606979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49A31F-B152-4086-B4CC-1CB25494C89D}"/>
                </a:ext>
              </a:extLst>
            </p:cNvPr>
            <p:cNvSpPr/>
            <p:nvPr/>
          </p:nvSpPr>
          <p:spPr>
            <a:xfrm>
              <a:off x="1107840" y="361875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8AECD0FF-C4BE-4D7A-9104-CCD020492234}"/>
              </a:ext>
            </a:extLst>
          </p:cNvPr>
          <p:cNvSpPr/>
          <p:nvPr/>
        </p:nvSpPr>
        <p:spPr>
          <a:xfrm>
            <a:off x="447300" y="5818011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74477" y="4977340"/>
            <a:ext cx="1681341" cy="1681341"/>
            <a:chOff x="9821396" y="-194805"/>
            <a:chExt cx="2164392" cy="2164392"/>
          </a:xfrm>
        </p:grpSpPr>
        <p:pic>
          <p:nvPicPr>
            <p:cNvPr id="76" name="Graphic 4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21396" y="-194805"/>
              <a:ext cx="2164392" cy="2164392"/>
            </a:xfrm>
            <a:prstGeom prst="rect">
              <a:avLst/>
            </a:prstGeom>
          </p:spPr>
        </p:pic>
        <p:pic>
          <p:nvPicPr>
            <p:cNvPr id="77" name="Graphic 7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99532" y="132192"/>
              <a:ext cx="1767515" cy="1615955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 flipH="1">
            <a:off x="9701926" y="2217200"/>
            <a:ext cx="1681341" cy="1681341"/>
            <a:chOff x="9821396" y="-194805"/>
            <a:chExt cx="2164392" cy="2164392"/>
          </a:xfrm>
        </p:grpSpPr>
        <p:pic>
          <p:nvPicPr>
            <p:cNvPr id="79" name="Graphic 4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21396" y="-194805"/>
              <a:ext cx="2164392" cy="2164392"/>
            </a:xfrm>
            <a:prstGeom prst="rect">
              <a:avLst/>
            </a:prstGeom>
          </p:spPr>
        </p:pic>
        <p:pic>
          <p:nvPicPr>
            <p:cNvPr id="80" name="Graphic 7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99532" y="132192"/>
              <a:ext cx="1767515" cy="161595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9F8B52-CD09-F402-8325-784DEABFE4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167" y="2674380"/>
            <a:ext cx="5994248" cy="3067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C9B5D6-0565-C9B7-27E4-DF8D8EC1ED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7062" y="2465124"/>
            <a:ext cx="4762500" cy="3362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35B030-082D-5A38-6935-E998BE1A2445}"/>
              </a:ext>
            </a:extLst>
          </p:cNvPr>
          <p:cNvSpPr/>
          <p:nvPr/>
        </p:nvSpPr>
        <p:spPr>
          <a:xfrm>
            <a:off x="324696" y="5908363"/>
            <a:ext cx="5641190" cy="595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Hình 3</a:t>
            </a:r>
            <a:r>
              <a:rPr lang="vi-VN" sz="2400" dirty="0">
                <a:solidFill>
                  <a:schemeClr val="tx1"/>
                </a:solidFill>
              </a:rPr>
              <a:t>: </a:t>
            </a:r>
            <a:r>
              <a:rPr lang="vi-VN" sz="2400" i="1" dirty="0">
                <a:solidFill>
                  <a:schemeClr val="tx1"/>
                </a:solidFill>
              </a:rPr>
              <a:t>Tàu Đô đốc La-tu-sơ Tơ-rê-vin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E82A4-3A5E-D259-421D-C0B563CFED4F}"/>
              </a:ext>
            </a:extLst>
          </p:cNvPr>
          <p:cNvSpPr/>
          <p:nvPr/>
        </p:nvSpPr>
        <p:spPr>
          <a:xfrm>
            <a:off x="6562350" y="5822145"/>
            <a:ext cx="5011925" cy="82938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Hình 4</a:t>
            </a:r>
            <a:r>
              <a:rPr lang="vi-VN" sz="2400" dirty="0">
                <a:solidFill>
                  <a:schemeClr val="tx1"/>
                </a:solidFill>
              </a:rPr>
              <a:t>: </a:t>
            </a:r>
            <a:r>
              <a:rPr lang="vi-VN" sz="2400" i="1" dirty="0">
                <a:solidFill>
                  <a:schemeClr val="tx1"/>
                </a:solidFill>
              </a:rPr>
              <a:t>Xe tăng Quân giải phóng húc đổ cổng Dinh Độc Lập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1A98A1-E174-03CD-6B85-7640C9D307F4}"/>
              </a:ext>
            </a:extLst>
          </p:cNvPr>
          <p:cNvSpPr/>
          <p:nvPr/>
        </p:nvSpPr>
        <p:spPr>
          <a:xfrm>
            <a:off x="210580" y="143772"/>
            <a:ext cx="11593580" cy="2251150"/>
          </a:xfrm>
          <a:prstGeom prst="rect">
            <a:avLst/>
          </a:prstGeom>
          <a:solidFill>
            <a:srgbClr val="2687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latin typeface="UTM Avo" panose="02040603050506020204" pitchFamily="18" charset="0"/>
              </a:rPr>
              <a:t>Đọc thông tin và quan sát các hình 3, 4, em hãy: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UTM Avo" panose="02040603050506020204" pitchFamily="18" charset="0"/>
              </a:rPr>
              <a:t>Nêu một số sự kiện lịch sử tiêu biểu đã diễn ra tại Thành phố Hồ Chí Minh.</a:t>
            </a:r>
          </a:p>
          <a:p>
            <a:pPr marL="457200" indent="-457200" algn="just">
              <a:buFontTx/>
              <a:buChar char="-"/>
            </a:pPr>
            <a:r>
              <a:rPr lang="vi-VN" sz="2800" b="1" dirty="0">
                <a:latin typeface="UTM Avo" panose="02040603050506020204" pitchFamily="18" charset="0"/>
              </a:rPr>
              <a:t>Kể lại một câu chuyện lịch sử được giới thiệu trong bài học.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2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9C69EB-AE61-427D-8196-3554792293F0}"/>
              </a:ext>
            </a:extLst>
          </p:cNvPr>
          <p:cNvGrpSpPr/>
          <p:nvPr/>
        </p:nvGrpSpPr>
        <p:grpSpPr>
          <a:xfrm>
            <a:off x="81453" y="260563"/>
            <a:ext cx="1005751" cy="884566"/>
            <a:chOff x="687310" y="3031804"/>
            <a:chExt cx="1005751" cy="8845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593EB9F-63CA-4207-AA62-CF1079615A45}"/>
                </a:ext>
              </a:extLst>
            </p:cNvPr>
            <p:cNvGrpSpPr/>
            <p:nvPr/>
          </p:nvGrpSpPr>
          <p:grpSpPr>
            <a:xfrm rot="1808952">
              <a:off x="687310" y="3031804"/>
              <a:ext cx="1005751" cy="884566"/>
              <a:chOff x="9050236" y="5553074"/>
              <a:chExt cx="840050" cy="738831"/>
            </a:xfrm>
          </p:grpSpPr>
          <p:sp>
            <p:nvSpPr>
              <p:cNvPr id="48" name="Heart 47">
                <a:extLst>
                  <a:ext uri="{FF2B5EF4-FFF2-40B4-BE49-F238E27FC236}">
                    <a16:creationId xmlns:a16="http://schemas.microsoft.com/office/drawing/2014/main" id="{D987D573-8E46-4851-83F6-5014EEB3BE2D}"/>
                  </a:ext>
                </a:extLst>
              </p:cNvPr>
              <p:cNvSpPr/>
              <p:nvPr/>
            </p:nvSpPr>
            <p:spPr>
              <a:xfrm>
                <a:off x="9160671" y="5562290"/>
                <a:ext cx="729615" cy="729615"/>
              </a:xfrm>
              <a:prstGeom prst="heart">
                <a:avLst/>
              </a:prstGeom>
              <a:solidFill>
                <a:srgbClr val="48BBF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49" name="Heart 48">
                <a:extLst>
                  <a:ext uri="{FF2B5EF4-FFF2-40B4-BE49-F238E27FC236}">
                    <a16:creationId xmlns:a16="http://schemas.microsoft.com/office/drawing/2014/main" id="{A093EAFC-7DB2-4F99-A177-5BDD35C250C1}"/>
                  </a:ext>
                </a:extLst>
              </p:cNvPr>
              <p:cNvSpPr/>
              <p:nvPr/>
            </p:nvSpPr>
            <p:spPr>
              <a:xfrm>
                <a:off x="9050236" y="5553074"/>
                <a:ext cx="718185" cy="718185"/>
              </a:xfrm>
              <a:prstGeom prst="heart">
                <a:avLst/>
              </a:prstGeom>
              <a:solidFill>
                <a:srgbClr val="FD8CB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4E7BD21E-890C-4F44-B110-4B72CB3EA769}"/>
                </a:ext>
              </a:extLst>
            </p:cNvPr>
            <p:cNvSpPr/>
            <p:nvPr/>
          </p:nvSpPr>
          <p:spPr>
            <a:xfrm rot="8342657">
              <a:off x="1072021" y="3329119"/>
              <a:ext cx="513597" cy="230221"/>
            </a:xfrm>
            <a:prstGeom prst="arc">
              <a:avLst>
                <a:gd name="adj1" fmla="val 13331260"/>
                <a:gd name="adj2" fmla="val 20606979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0BBBAFD-169E-4356-B0AC-4E25B4B339C9}"/>
                </a:ext>
              </a:extLst>
            </p:cNvPr>
            <p:cNvSpPr/>
            <p:nvPr/>
          </p:nvSpPr>
          <p:spPr>
            <a:xfrm>
              <a:off x="1107840" y="361875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6777A9-A176-4B8B-A1C7-AC893F6DA4C8}"/>
              </a:ext>
            </a:extLst>
          </p:cNvPr>
          <p:cNvGrpSpPr/>
          <p:nvPr/>
        </p:nvGrpSpPr>
        <p:grpSpPr>
          <a:xfrm rot="17928602">
            <a:off x="11094073" y="1129400"/>
            <a:ext cx="1005751" cy="884566"/>
            <a:chOff x="687310" y="3031804"/>
            <a:chExt cx="1005751" cy="8845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F1C5211-CD1D-4A09-A56C-8D2533AF6924}"/>
                </a:ext>
              </a:extLst>
            </p:cNvPr>
            <p:cNvGrpSpPr/>
            <p:nvPr/>
          </p:nvGrpSpPr>
          <p:grpSpPr>
            <a:xfrm rot="1808952">
              <a:off x="687310" y="3031804"/>
              <a:ext cx="1005751" cy="884566"/>
              <a:chOff x="9050236" y="5553074"/>
              <a:chExt cx="840050" cy="738831"/>
            </a:xfrm>
          </p:grpSpPr>
          <p:sp>
            <p:nvSpPr>
              <p:cNvPr id="54" name="Heart 53">
                <a:extLst>
                  <a:ext uri="{FF2B5EF4-FFF2-40B4-BE49-F238E27FC236}">
                    <a16:creationId xmlns:a16="http://schemas.microsoft.com/office/drawing/2014/main" id="{8A86A030-8080-47B9-9545-BB46EBFBDAD2}"/>
                  </a:ext>
                </a:extLst>
              </p:cNvPr>
              <p:cNvSpPr/>
              <p:nvPr/>
            </p:nvSpPr>
            <p:spPr>
              <a:xfrm>
                <a:off x="9160671" y="5562290"/>
                <a:ext cx="729615" cy="729615"/>
              </a:xfrm>
              <a:prstGeom prst="heart">
                <a:avLst/>
              </a:prstGeom>
              <a:solidFill>
                <a:srgbClr val="48BBF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Heart 54">
                <a:extLst>
                  <a:ext uri="{FF2B5EF4-FFF2-40B4-BE49-F238E27FC236}">
                    <a16:creationId xmlns:a16="http://schemas.microsoft.com/office/drawing/2014/main" id="{6C6F20CB-1086-411D-9D6A-B60FE9E5104D}"/>
                  </a:ext>
                </a:extLst>
              </p:cNvPr>
              <p:cNvSpPr/>
              <p:nvPr/>
            </p:nvSpPr>
            <p:spPr>
              <a:xfrm>
                <a:off x="9050236" y="5553074"/>
                <a:ext cx="718185" cy="718185"/>
              </a:xfrm>
              <a:prstGeom prst="heart">
                <a:avLst/>
              </a:prstGeom>
              <a:solidFill>
                <a:srgbClr val="FD8CB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2BDBA1D1-2ADF-4637-A268-C3412B6E4B94}"/>
                </a:ext>
              </a:extLst>
            </p:cNvPr>
            <p:cNvSpPr/>
            <p:nvPr/>
          </p:nvSpPr>
          <p:spPr>
            <a:xfrm rot="8342657">
              <a:off x="1072021" y="3329119"/>
              <a:ext cx="513597" cy="230221"/>
            </a:xfrm>
            <a:prstGeom prst="arc">
              <a:avLst>
                <a:gd name="adj1" fmla="val 13331260"/>
                <a:gd name="adj2" fmla="val 20606979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49A31F-B152-4086-B4CC-1CB25494C89D}"/>
                </a:ext>
              </a:extLst>
            </p:cNvPr>
            <p:cNvSpPr/>
            <p:nvPr/>
          </p:nvSpPr>
          <p:spPr>
            <a:xfrm>
              <a:off x="1107840" y="361875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8AECD0FF-C4BE-4D7A-9104-CCD020492234}"/>
              </a:ext>
            </a:extLst>
          </p:cNvPr>
          <p:cNvSpPr/>
          <p:nvPr/>
        </p:nvSpPr>
        <p:spPr>
          <a:xfrm>
            <a:off x="447300" y="5818011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74477" y="4977340"/>
            <a:ext cx="1681341" cy="1681341"/>
            <a:chOff x="9821396" y="-194805"/>
            <a:chExt cx="2164392" cy="2164392"/>
          </a:xfrm>
        </p:grpSpPr>
        <p:pic>
          <p:nvPicPr>
            <p:cNvPr id="76" name="Graphic 4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21396" y="-194805"/>
              <a:ext cx="2164392" cy="2164392"/>
            </a:xfrm>
            <a:prstGeom prst="rect">
              <a:avLst/>
            </a:prstGeom>
          </p:spPr>
        </p:pic>
        <p:pic>
          <p:nvPicPr>
            <p:cNvPr id="77" name="Graphic 7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99532" y="132192"/>
              <a:ext cx="1767515" cy="1615955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 flipH="1">
            <a:off x="9701926" y="2217200"/>
            <a:ext cx="1681341" cy="1681341"/>
            <a:chOff x="9821396" y="-194805"/>
            <a:chExt cx="2164392" cy="2164392"/>
          </a:xfrm>
        </p:grpSpPr>
        <p:pic>
          <p:nvPicPr>
            <p:cNvPr id="79" name="Graphic 4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21396" y="-194805"/>
              <a:ext cx="2164392" cy="2164392"/>
            </a:xfrm>
            <a:prstGeom prst="rect">
              <a:avLst/>
            </a:prstGeom>
          </p:spPr>
        </p:pic>
        <p:pic>
          <p:nvPicPr>
            <p:cNvPr id="80" name="Graphic 7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99532" y="132192"/>
              <a:ext cx="1767515" cy="161595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5A6599C-D89A-41FB-7B94-4A93BC85B0FA}"/>
              </a:ext>
            </a:extLst>
          </p:cNvPr>
          <p:cNvSpPr/>
          <p:nvPr/>
        </p:nvSpPr>
        <p:spPr>
          <a:xfrm>
            <a:off x="459244" y="516327"/>
            <a:ext cx="11291178" cy="989739"/>
          </a:xfrm>
          <a:prstGeom prst="rect">
            <a:avLst/>
          </a:prstGeom>
          <a:solidFill>
            <a:srgbClr val="2687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Đọc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thầm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thông</a:t>
            </a:r>
            <a:r>
              <a:rPr lang="en-US" sz="4000" b="1" dirty="0">
                <a:latin typeface="UTM Avo" panose="02040603050506020204" pitchFamily="18" charset="0"/>
              </a:rPr>
              <a:t> tin </a:t>
            </a:r>
            <a:r>
              <a:rPr lang="en-US" sz="4000" b="1" dirty="0" err="1">
                <a:latin typeface="UTM Avo" panose="02040603050506020204" pitchFamily="18" charset="0"/>
              </a:rPr>
              <a:t>trang</a:t>
            </a:r>
            <a:r>
              <a:rPr lang="en-US" sz="4000" b="1" dirty="0">
                <a:latin typeface="UTM Avo" panose="02040603050506020204" pitchFamily="18" charset="0"/>
              </a:rPr>
              <a:t> 1</a:t>
            </a:r>
            <a:r>
              <a:rPr lang="vi-VN" sz="4000" b="1" dirty="0">
                <a:latin typeface="UTM Avo" panose="02040603050506020204" pitchFamily="18" charset="0"/>
              </a:rPr>
              <a:t>14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4BEE2-16B9-94C5-5C57-BE707A70F133}"/>
              </a:ext>
            </a:extLst>
          </p:cNvPr>
          <p:cNvSpPr/>
          <p:nvPr/>
        </p:nvSpPr>
        <p:spPr>
          <a:xfrm>
            <a:off x="373429" y="1694381"/>
            <a:ext cx="11415970" cy="38411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</a:rPr>
              <a:t>Với lịch sử hơn 300 năm hình thành và phát triển, Thành phố Hồ Chí Minh là nơi diễn ra nhiều sự kiện lịch sử quan trọng như: Nguyễn Tất Thành ra đi tìm đường cứu nước năm 1911, Khởi nghĩa giành chính quyền tháng Tám năm 1945, Chiến dịch Hồ Chí Minh năm 1945,...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9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A5AF8BEC-B3D0-4E15-8873-7012A29642B2}"/>
              </a:ext>
            </a:extLst>
          </p:cNvPr>
          <p:cNvSpPr/>
          <p:nvPr/>
        </p:nvSpPr>
        <p:spPr>
          <a:xfrm>
            <a:off x="277457" y="237614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9F4374D-896A-4B16-AE7F-E939029C29F2}"/>
              </a:ext>
            </a:extLst>
          </p:cNvPr>
          <p:cNvSpPr/>
          <p:nvPr/>
        </p:nvSpPr>
        <p:spPr>
          <a:xfrm>
            <a:off x="737215" y="733579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AA2CA93-C7EF-40CA-BBAA-DC3FA3AF8A69}"/>
              </a:ext>
            </a:extLst>
          </p:cNvPr>
          <p:cNvSpPr/>
          <p:nvPr/>
        </p:nvSpPr>
        <p:spPr>
          <a:xfrm>
            <a:off x="1219686" y="245045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4FC661D-566E-47EC-B0A7-DD74E5282C0B}"/>
              </a:ext>
            </a:extLst>
          </p:cNvPr>
          <p:cNvSpPr/>
          <p:nvPr/>
        </p:nvSpPr>
        <p:spPr>
          <a:xfrm>
            <a:off x="9893862" y="5076442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969984-1C2D-4FEC-B63B-E3E3615CCAD6}"/>
              </a:ext>
            </a:extLst>
          </p:cNvPr>
          <p:cNvSpPr/>
          <p:nvPr/>
        </p:nvSpPr>
        <p:spPr>
          <a:xfrm>
            <a:off x="10386827" y="5541970"/>
            <a:ext cx="534782" cy="501801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D962491-F7D1-4EC8-9822-E560E4EF7C7E}"/>
              </a:ext>
            </a:extLst>
          </p:cNvPr>
          <p:cNvSpPr/>
          <p:nvPr/>
        </p:nvSpPr>
        <p:spPr>
          <a:xfrm>
            <a:off x="10860323" y="6047345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D9C0392-BC02-4470-8B79-FEDC2506A624}"/>
              </a:ext>
            </a:extLst>
          </p:cNvPr>
          <p:cNvSpPr/>
          <p:nvPr/>
        </p:nvSpPr>
        <p:spPr>
          <a:xfrm>
            <a:off x="11333412" y="5582843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79617A7-D292-4E0C-AD9F-5DE30CCB9452}"/>
              </a:ext>
            </a:extLst>
          </p:cNvPr>
          <p:cNvSpPr/>
          <p:nvPr/>
        </p:nvSpPr>
        <p:spPr>
          <a:xfrm>
            <a:off x="11672992" y="5063742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03EA85-728E-4FD1-B3ED-6A76F51BF763}"/>
              </a:ext>
            </a:extLst>
          </p:cNvPr>
          <p:cNvSpPr/>
          <p:nvPr/>
        </p:nvSpPr>
        <p:spPr>
          <a:xfrm>
            <a:off x="4121322" y="6517912"/>
            <a:ext cx="534782" cy="36887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F27FDC-EB6E-4377-99DD-62CA67A85591}"/>
              </a:ext>
            </a:extLst>
          </p:cNvPr>
          <p:cNvSpPr/>
          <p:nvPr/>
        </p:nvSpPr>
        <p:spPr>
          <a:xfrm>
            <a:off x="4611193" y="6055921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E7D7514-CD18-4FC2-B7C0-17A7C447D630}"/>
              </a:ext>
            </a:extLst>
          </p:cNvPr>
          <p:cNvSpPr/>
          <p:nvPr/>
        </p:nvSpPr>
        <p:spPr>
          <a:xfrm>
            <a:off x="5105475" y="5573204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F102292-B69F-4940-9F2A-2E98B7937F54}"/>
              </a:ext>
            </a:extLst>
          </p:cNvPr>
          <p:cNvSpPr/>
          <p:nvPr/>
        </p:nvSpPr>
        <p:spPr>
          <a:xfrm>
            <a:off x="257022" y="6045588"/>
            <a:ext cx="534782" cy="470567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01C657C-E103-4BC8-A657-349BF1B7DB2A}"/>
              </a:ext>
            </a:extLst>
          </p:cNvPr>
          <p:cNvSpPr/>
          <p:nvPr/>
        </p:nvSpPr>
        <p:spPr>
          <a:xfrm>
            <a:off x="746754" y="6494471"/>
            <a:ext cx="534782" cy="36887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AB233B7-D535-4566-B617-60DC8A83F0D9}"/>
              </a:ext>
            </a:extLst>
          </p:cNvPr>
          <p:cNvSpPr/>
          <p:nvPr/>
        </p:nvSpPr>
        <p:spPr>
          <a:xfrm>
            <a:off x="5521341" y="2108337"/>
            <a:ext cx="507265" cy="3474194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28179BA-5346-4C30-972B-61F7455B7762}"/>
              </a:ext>
            </a:extLst>
          </p:cNvPr>
          <p:cNvSpPr/>
          <p:nvPr/>
        </p:nvSpPr>
        <p:spPr>
          <a:xfrm>
            <a:off x="6081414" y="2059414"/>
            <a:ext cx="507265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6250B7C-97B5-4070-8D92-6EAE2228453A}"/>
              </a:ext>
            </a:extLst>
          </p:cNvPr>
          <p:cNvSpPr/>
          <p:nvPr/>
        </p:nvSpPr>
        <p:spPr>
          <a:xfrm>
            <a:off x="6539832" y="1063508"/>
            <a:ext cx="507265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0EEC4AA-7EDE-46D0-B03A-4CFADE1202BA}"/>
              </a:ext>
            </a:extLst>
          </p:cNvPr>
          <p:cNvSpPr/>
          <p:nvPr/>
        </p:nvSpPr>
        <p:spPr>
          <a:xfrm>
            <a:off x="7044349" y="1540865"/>
            <a:ext cx="1420596" cy="44894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AF8FE17-4154-43FE-BA06-0E86DF46F1E1}"/>
              </a:ext>
            </a:extLst>
          </p:cNvPr>
          <p:cNvSpPr/>
          <p:nvPr/>
        </p:nvSpPr>
        <p:spPr>
          <a:xfrm>
            <a:off x="760164" y="1672729"/>
            <a:ext cx="484742" cy="3428082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25E9F28-E3D0-4384-86FD-37B1D2B7AB48}"/>
              </a:ext>
            </a:extLst>
          </p:cNvPr>
          <p:cNvSpPr/>
          <p:nvPr/>
        </p:nvSpPr>
        <p:spPr>
          <a:xfrm>
            <a:off x="1179000" y="1178805"/>
            <a:ext cx="1057424" cy="43626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E02816E-B9B3-4514-845B-9AB6C7B138C0}"/>
              </a:ext>
            </a:extLst>
          </p:cNvPr>
          <p:cNvSpPr/>
          <p:nvPr/>
        </p:nvSpPr>
        <p:spPr>
          <a:xfrm>
            <a:off x="275422" y="2115239"/>
            <a:ext cx="484742" cy="2467779"/>
          </a:xfrm>
          <a:prstGeom prst="rect">
            <a:avLst/>
          </a:prstGeom>
          <a:solidFill>
            <a:srgbClr val="FBE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11B9009-DA52-4287-8899-64ED7DFF7783}"/>
              </a:ext>
            </a:extLst>
          </p:cNvPr>
          <p:cNvSpPr/>
          <p:nvPr/>
        </p:nvSpPr>
        <p:spPr>
          <a:xfrm flipV="1">
            <a:off x="537496" y="467760"/>
            <a:ext cx="5517292" cy="5625687"/>
          </a:xfrm>
          <a:custGeom>
            <a:avLst/>
            <a:gdLst>
              <a:gd name="connsiteX0" fmla="*/ 0 w 6065529"/>
              <a:gd name="connsiteY0" fmla="*/ 6408507 h 6408507"/>
              <a:gd name="connsiteX1" fmla="*/ 6065529 w 6065529"/>
              <a:gd name="connsiteY1" fmla="*/ 6408507 h 6408507"/>
              <a:gd name="connsiteX2" fmla="*/ 6065529 w 6065529"/>
              <a:gd name="connsiteY2" fmla="*/ 952856 h 6408507"/>
              <a:gd name="connsiteX3" fmla="*/ 5512873 w 6065529"/>
              <a:gd name="connsiteY3" fmla="*/ 0 h 6408507"/>
              <a:gd name="connsiteX4" fmla="*/ 4960216 w 6065529"/>
              <a:gd name="connsiteY4" fmla="*/ 952856 h 6408507"/>
              <a:gd name="connsiteX5" fmla="*/ 0 w 6065529"/>
              <a:gd name="connsiteY5" fmla="*/ 952856 h 640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5529" h="6408507">
                <a:moveTo>
                  <a:pt x="0" y="6408507"/>
                </a:moveTo>
                <a:lnTo>
                  <a:pt x="6065529" y="6408507"/>
                </a:lnTo>
                <a:lnTo>
                  <a:pt x="6065529" y="952856"/>
                </a:lnTo>
                <a:lnTo>
                  <a:pt x="5512873" y="0"/>
                </a:lnTo>
                <a:lnTo>
                  <a:pt x="4960216" y="952856"/>
                </a:lnTo>
                <a:lnTo>
                  <a:pt x="0" y="952856"/>
                </a:lnTo>
                <a:close/>
              </a:path>
            </a:pathLst>
          </a:custGeom>
          <a:solidFill>
            <a:srgbClr val="D0A1F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17F0E22-8F12-4903-A66B-CDF7B93066FF}"/>
              </a:ext>
            </a:extLst>
          </p:cNvPr>
          <p:cNvSpPr/>
          <p:nvPr/>
        </p:nvSpPr>
        <p:spPr>
          <a:xfrm flipV="1">
            <a:off x="323533" y="559677"/>
            <a:ext cx="5552999" cy="5625687"/>
          </a:xfrm>
          <a:custGeom>
            <a:avLst/>
            <a:gdLst>
              <a:gd name="connsiteX0" fmla="*/ 0 w 6065529"/>
              <a:gd name="connsiteY0" fmla="*/ 6408507 h 6408507"/>
              <a:gd name="connsiteX1" fmla="*/ 6065529 w 6065529"/>
              <a:gd name="connsiteY1" fmla="*/ 6408507 h 6408507"/>
              <a:gd name="connsiteX2" fmla="*/ 6065529 w 6065529"/>
              <a:gd name="connsiteY2" fmla="*/ 952856 h 6408507"/>
              <a:gd name="connsiteX3" fmla="*/ 5512873 w 6065529"/>
              <a:gd name="connsiteY3" fmla="*/ 0 h 6408507"/>
              <a:gd name="connsiteX4" fmla="*/ 4960216 w 6065529"/>
              <a:gd name="connsiteY4" fmla="*/ 952856 h 6408507"/>
              <a:gd name="connsiteX5" fmla="*/ 0 w 6065529"/>
              <a:gd name="connsiteY5" fmla="*/ 952856 h 640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5529" h="6408507">
                <a:moveTo>
                  <a:pt x="0" y="6408507"/>
                </a:moveTo>
                <a:lnTo>
                  <a:pt x="6065529" y="6408507"/>
                </a:lnTo>
                <a:lnTo>
                  <a:pt x="6065529" y="952856"/>
                </a:lnTo>
                <a:lnTo>
                  <a:pt x="5512873" y="0"/>
                </a:lnTo>
                <a:lnTo>
                  <a:pt x="4960216" y="952856"/>
                </a:lnTo>
                <a:lnTo>
                  <a:pt x="0" y="952856"/>
                </a:lnTo>
                <a:close/>
              </a:path>
            </a:pathLst>
          </a:custGeom>
          <a:solidFill>
            <a:srgbClr val="FD8DB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75C1CC-FAB3-40FA-A413-D79E2BA3E915}"/>
              </a:ext>
            </a:extLst>
          </p:cNvPr>
          <p:cNvSpPr txBox="1"/>
          <p:nvPr/>
        </p:nvSpPr>
        <p:spPr>
          <a:xfrm>
            <a:off x="402207" y="1855080"/>
            <a:ext cx="532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Với lịch sử hơn 300 năm hình thành và phát triển, Thành phố Hồ Chí Minh là nơi diễn ra nhiều sự kiện lịch sử quan trọng.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ea typeface="DungGeunMo" panose="020B0500000000000000" pitchFamily="34" charset="-127"/>
              <a:cs typeface="DungGeunMo" panose="020B0500000000000000" pitchFamily="34" charset="-127"/>
            </a:endParaRPr>
          </a:p>
        </p:txBody>
      </p:sp>
      <p:sp>
        <p:nvSpPr>
          <p:cNvPr id="60" name="Star: 4 Points 59">
            <a:extLst>
              <a:ext uri="{FF2B5EF4-FFF2-40B4-BE49-F238E27FC236}">
                <a16:creationId xmlns:a16="http://schemas.microsoft.com/office/drawing/2014/main" id="{5E1A2AA3-3050-46F7-8986-C0DD801B7FCA}"/>
              </a:ext>
            </a:extLst>
          </p:cNvPr>
          <p:cNvSpPr/>
          <p:nvPr/>
        </p:nvSpPr>
        <p:spPr>
          <a:xfrm>
            <a:off x="116518" y="5100811"/>
            <a:ext cx="1245870" cy="1245870"/>
          </a:xfrm>
          <a:prstGeom prst="star4">
            <a:avLst>
              <a:gd name="adj" fmla="val 23509"/>
            </a:avLst>
          </a:prstGeom>
          <a:solidFill>
            <a:srgbClr val="D0A1F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4 Points 60">
            <a:extLst>
              <a:ext uri="{FF2B5EF4-FFF2-40B4-BE49-F238E27FC236}">
                <a16:creationId xmlns:a16="http://schemas.microsoft.com/office/drawing/2014/main" id="{429B5A7F-5AFA-405E-B486-00D9D9682CF2}"/>
              </a:ext>
            </a:extLst>
          </p:cNvPr>
          <p:cNvSpPr/>
          <p:nvPr/>
        </p:nvSpPr>
        <p:spPr>
          <a:xfrm>
            <a:off x="1022398" y="4818058"/>
            <a:ext cx="675025" cy="675025"/>
          </a:xfrm>
          <a:prstGeom prst="star4">
            <a:avLst>
              <a:gd name="adj" fmla="val 23509"/>
            </a:avLst>
          </a:prstGeom>
          <a:solidFill>
            <a:srgbClr val="D0A1F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9A3710-00AE-429C-8353-BD365BC066F9}"/>
              </a:ext>
            </a:extLst>
          </p:cNvPr>
          <p:cNvSpPr/>
          <p:nvPr/>
        </p:nvSpPr>
        <p:spPr>
          <a:xfrm>
            <a:off x="11599894" y="6411865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E39571C-5AA5-48BC-A5FB-282E64537400}"/>
              </a:ext>
            </a:extLst>
          </p:cNvPr>
          <p:cNvSpPr/>
          <p:nvPr/>
        </p:nvSpPr>
        <p:spPr>
          <a:xfrm>
            <a:off x="11899586" y="3946602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B728BD-E6B2-47DD-8347-66AF93139E43}"/>
              </a:ext>
            </a:extLst>
          </p:cNvPr>
          <p:cNvGrpSpPr/>
          <p:nvPr/>
        </p:nvGrpSpPr>
        <p:grpSpPr>
          <a:xfrm>
            <a:off x="493966" y="855971"/>
            <a:ext cx="5471694" cy="1152482"/>
            <a:chOff x="6256978" y="1048683"/>
            <a:chExt cx="5471694" cy="115248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C43B04-2581-44CA-AAA5-F02440943133}"/>
                </a:ext>
              </a:extLst>
            </p:cNvPr>
            <p:cNvSpPr txBox="1"/>
            <p:nvPr/>
          </p:nvSpPr>
          <p:spPr>
            <a:xfrm>
              <a:off x="6256978" y="1093169"/>
              <a:ext cx="54555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Futura Extra" panose="02040603050506020204" pitchFamily="18" charset="0"/>
                </a:rPr>
                <a:t>KẾT LUẬN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F04C110-ED39-4FF7-B752-84E909C8E5D9}"/>
                </a:ext>
              </a:extLst>
            </p:cNvPr>
            <p:cNvSpPr txBox="1"/>
            <p:nvPr/>
          </p:nvSpPr>
          <p:spPr>
            <a:xfrm>
              <a:off x="6329184" y="1048683"/>
              <a:ext cx="53994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n>
                    <a:solidFill>
                      <a:schemeClr val="tx1"/>
                    </a:solidFill>
                  </a:ln>
                  <a:solidFill>
                    <a:srgbClr val="FBE85B"/>
                  </a:solidFill>
                  <a:latin typeface="UTM Futura Extra" panose="02040603050506020204" pitchFamily="18" charset="0"/>
                </a:rPr>
                <a:t>KẾT LUẬN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640">
            <a:off x="6192688" y="3378203"/>
            <a:ext cx="3863615" cy="3054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936">
            <a:off x="6039503" y="437798"/>
            <a:ext cx="3401881" cy="2689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81" y="2214744"/>
            <a:ext cx="3298300" cy="235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259">
            <a:off x="9244529" y="560745"/>
            <a:ext cx="882457" cy="84827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259">
            <a:off x="11425575" y="1691104"/>
            <a:ext cx="882457" cy="8482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026">
            <a:off x="9862087" y="5515548"/>
            <a:ext cx="882457" cy="848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7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57" grpId="0" animBg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3|8.7|3.2|9.3|3.7|1.9|4.4|5.3|5.9|12.2|1.7|2.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537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UTM Futura Extra</vt:lpstr>
      <vt:lpstr>SVN-Newton</vt:lpstr>
      <vt:lpstr>Aptos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BÍCH NGỌC</cp:keywords>
  <cp:lastModifiedBy>Administrator</cp:lastModifiedBy>
  <cp:revision>210</cp:revision>
  <dcterms:created xsi:type="dcterms:W3CDTF">2021-10-22T03:50:59Z</dcterms:created>
  <dcterms:modified xsi:type="dcterms:W3CDTF">2025-05-09T09:56:16Z</dcterms:modified>
  <cp:version>OLU</cp:version>
</cp:coreProperties>
</file>