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ACD"/>
    <a:srgbClr val="FFE5F2"/>
    <a:srgbClr val="9FE6FF"/>
    <a:srgbClr val="2FC9FF"/>
    <a:srgbClr val="FFF9E5"/>
    <a:srgbClr val="FFE697"/>
    <a:srgbClr val="FDB000"/>
    <a:srgbClr val="FFCC66"/>
    <a:srgbClr val="65BDD9"/>
    <a:srgbClr val="6DC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AA1DD-F305-4C91-9CF3-F2CCCF26AB0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AE775-1FE3-4791-9094-BDC5C8194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7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E6AC-2A52-AF0E-5B5C-29C5060CC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0CFEB-56E1-4EA2-E168-7D258F155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CD093-ABA6-4794-E23A-5A351399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CE3-5727-43FB-91A2-341F0EFD85E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BF7AA-9DED-1238-8EBA-627B4E22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F0996-36DC-C13A-B71B-9FA3E4A4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DB29-2D6F-455F-8EF4-FBD85D62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36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9252-8DEA-D1BB-13C6-C01E14FE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A073A-9D92-C938-2DD9-30B9A6572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74AA9-94F0-AE11-9F99-76B8213E2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CE3-5727-43FB-91A2-341F0EFD85E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F3B6C-2704-4478-87C8-70472365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66815-7290-1CAE-2B20-314D22DF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DB29-2D6F-455F-8EF4-FBD85D62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92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C88BF3-83CD-99CA-EA24-D671D9508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85584-D955-E553-B11F-EA1C4F49F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C7674-8F86-9BE8-2C40-71827DFDF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CE3-5727-43FB-91A2-341F0EFD85E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8DE4-8DBC-6D5C-3B2E-871CBD930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43010-E150-A688-7071-6CDED1F2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DB29-2D6F-455F-8EF4-FBD85D62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96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83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94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42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9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54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28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23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11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99794-DB30-7D7B-CF40-2167C64F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23097-522D-C5CF-7CC4-69449EC14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5164D-80B5-91F6-2D02-392D11DC5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CE3-5727-43FB-91A2-341F0EFD85E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D16FE-4337-170C-AE41-79471690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8F6B-D054-D954-43E8-5D2A91BF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DB29-2D6F-455F-8EF4-FBD85D62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0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01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89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65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E9A1-DEF9-D499-3127-53DF4579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7A9B3-D9A8-C2FD-2304-7D5466DC6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124F3-9045-3405-A318-00B082FEF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CE3-5727-43FB-91A2-341F0EFD85E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743DB-4554-47FA-78B1-50794DAE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36148-A76C-6EBF-DCF3-9FCF19DB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DB29-2D6F-455F-8EF4-FBD85D62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44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3807F-6AD7-598F-BA7C-EF31A178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B9E3C-5703-24CE-1C5E-054962B4B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E09EE3-5A0C-9673-A6C9-440E172A1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D51D3-DD54-B598-E508-ACCD4660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CE3-5727-43FB-91A2-341F0EFD85E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B95B6-B074-571D-175F-19C81D08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F0C72-2369-40FA-CC36-FA0F91ED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DB29-2D6F-455F-8EF4-FBD85D62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91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7140-59C8-63BD-6571-87E77EEF6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5BEE8-425E-7494-7350-1402A265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522D0-CD71-64D1-1A5F-3D483AFBA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1740F-8E73-F5F8-2472-1659B4B48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8FFFC-2430-BEAD-AECA-05806F6AF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7AC69-8339-D87D-C985-15F122E6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CE3-5727-43FB-91A2-341F0EFD85E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70AEE-56B1-C809-7167-5B20673B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31CD79-D98B-A58C-36B6-4D508027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DB29-2D6F-455F-8EF4-FBD85D62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38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69ED-87E7-1CC6-540B-B01B7D0F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AD44B-A1AD-D358-3B93-0FB2AF97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CE3-5727-43FB-91A2-341F0EFD85E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D358A-29F2-6220-32F3-4E65876F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86488-01A0-CF4E-E8BD-1E2E68D1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DB29-2D6F-455F-8EF4-FBD85D62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2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9E0B8-6E3A-AAB8-6630-E6B891C2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CE3-5727-43FB-91A2-341F0EFD85E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DCB33-D074-2874-A9D0-81764BB6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69252-686E-D7AA-2B00-C16A7016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DB29-2D6F-455F-8EF4-FBD85D62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59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51735-1D89-82EB-2147-2EC8B170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4C72C-8E75-FF6E-61D2-7DE31BACE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215DF-20C8-B702-AFC3-7F70CA3B7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CB0E6-4227-A02F-DA2E-F0EDA66D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CE3-5727-43FB-91A2-341F0EFD85E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D8BDB-26E0-2A1B-40B2-87636E7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E3191-A3AA-A292-6363-BCB2614B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DB29-2D6F-455F-8EF4-FBD85D62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90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636A-21CA-F203-8AA8-C4A00031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CC026-3533-F0FA-BCF7-443D1B4BE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426962-8036-E7C5-D715-332EFB8F0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23B8-50FE-AA49-959A-EBF1D322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CE3-5727-43FB-91A2-341F0EFD85E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D2AE7-FFFF-9B68-9CF5-F10A4861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BB498-2363-18D4-ACCB-6B0E2844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DB29-2D6F-455F-8EF4-FBD85D62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50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8661EA-AAE5-6DF5-51A1-7A36DC38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AD9AF-746C-A531-A467-5BC09BC52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922F1-076B-9365-B6C8-51A238C01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4CE3-5727-43FB-91A2-341F0EFD85E9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FABD4-1D4A-0D3F-5E12-DC4B0CDEB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479AE-10DC-C95B-2A3E-FDAD3DBC6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CDB29-2D6F-455F-8EF4-FBD85D62CA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9E853BB-C5F7-81E3-2613-75C18AEF6A06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62EC8B8A-1B79-7625-5E29-58DCCCBB337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1FC37745-8BBF-77EE-496B-3FB5E8A4C3C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2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DB40FF9-4334-FB1C-7A12-8E2DE9DC7A8F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BDFDEEEA-9D25-7D86-8A56-A61DBAA7B2D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762187D9-1FB3-D19C-E892-3D5475EED8B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2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1994" y="-316343"/>
            <a:ext cx="14981370" cy="7490685"/>
            <a:chOff x="0" y="0"/>
            <a:chExt cx="29962740" cy="149813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490685" y="0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4981370" y="0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2472055" y="0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7490685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490685" y="7490685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4981370" y="7490685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2472055" y="7490685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5288912" flipH="1" flipV="1">
            <a:off x="3632124" y="-949452"/>
            <a:ext cx="4920292" cy="8935358"/>
          </a:xfrm>
          <a:custGeom>
            <a:avLst/>
            <a:gdLst/>
            <a:ahLst/>
            <a:cxnLst/>
            <a:rect l="l" t="t" r="r" b="b"/>
            <a:pathLst>
              <a:path w="8349587" h="11839715">
                <a:moveTo>
                  <a:pt x="8349588" y="11839714"/>
                </a:moveTo>
                <a:lnTo>
                  <a:pt x="0" y="11839714"/>
                </a:lnTo>
                <a:lnTo>
                  <a:pt x="0" y="0"/>
                </a:lnTo>
                <a:lnTo>
                  <a:pt x="8349588" y="0"/>
                </a:lnTo>
                <a:lnTo>
                  <a:pt x="8349588" y="1183971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68242">
            <a:off x="8886417" y="537626"/>
            <a:ext cx="1801689" cy="1801689"/>
          </a:xfrm>
          <a:custGeom>
            <a:avLst/>
            <a:gdLst/>
            <a:ahLst/>
            <a:cxnLst/>
            <a:rect l="l" t="t" r="r" b="b"/>
            <a:pathLst>
              <a:path w="2702533" h="2702533">
                <a:moveTo>
                  <a:pt x="0" y="0"/>
                </a:moveTo>
                <a:lnTo>
                  <a:pt x="2702534" y="0"/>
                </a:lnTo>
                <a:lnTo>
                  <a:pt x="2702534" y="2702533"/>
                </a:lnTo>
                <a:lnTo>
                  <a:pt x="0" y="2702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864436" y="2430464"/>
            <a:ext cx="2441580" cy="4425195"/>
          </a:xfrm>
          <a:custGeom>
            <a:avLst/>
            <a:gdLst/>
            <a:ahLst/>
            <a:cxnLst/>
            <a:rect l="l" t="t" r="r" b="b"/>
            <a:pathLst>
              <a:path w="3838124" h="6808201">
                <a:moveTo>
                  <a:pt x="0" y="0"/>
                </a:moveTo>
                <a:lnTo>
                  <a:pt x="3838123" y="0"/>
                </a:lnTo>
                <a:lnTo>
                  <a:pt x="3838123" y="6808201"/>
                </a:lnTo>
                <a:lnTo>
                  <a:pt x="0" y="68082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E04983-4B93-054E-753D-4A2274DA5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3" y="-183207"/>
            <a:ext cx="1559108" cy="1559108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-129820" y="2271327"/>
            <a:ext cx="2845867" cy="4464106"/>
          </a:xfrm>
          <a:custGeom>
            <a:avLst/>
            <a:gdLst/>
            <a:ahLst/>
            <a:cxnLst/>
            <a:rect l="l" t="t" r="r" b="b"/>
            <a:pathLst>
              <a:path w="4268801" h="6696159">
                <a:moveTo>
                  <a:pt x="0" y="0"/>
                </a:moveTo>
                <a:lnTo>
                  <a:pt x="4268801" y="0"/>
                </a:lnTo>
                <a:lnTo>
                  <a:pt x="4268801" y="6696159"/>
                </a:lnTo>
                <a:lnTo>
                  <a:pt x="0" y="66961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ED3C2FB-31F9-F433-326A-7CD1F29C67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2757" y="1733002"/>
            <a:ext cx="4791871" cy="11766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7AB0E7-9C4E-E981-4470-763AC14210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8675" y="2870431"/>
            <a:ext cx="7846232" cy="2377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61994" y="-316343"/>
            <a:ext cx="14981370" cy="7490685"/>
            <a:chOff x="0" y="0"/>
            <a:chExt cx="29962740" cy="149813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7490685" y="0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4981370" y="0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22472055" y="0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7490685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7490685" y="7490685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4981370" y="7490685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2472055" y="7490685"/>
              <a:ext cx="7490685" cy="7490685"/>
            </a:xfrm>
            <a:custGeom>
              <a:avLst/>
              <a:gdLst/>
              <a:ahLst/>
              <a:cxnLst/>
              <a:rect l="l" t="t" r="r" b="b"/>
              <a:pathLst>
                <a:path w="7490685" h="7490685">
                  <a:moveTo>
                    <a:pt x="0" y="0"/>
                  </a:moveTo>
                  <a:lnTo>
                    <a:pt x="7490685" y="0"/>
                  </a:lnTo>
                  <a:lnTo>
                    <a:pt x="7490685" y="7490685"/>
                  </a:lnTo>
                  <a:lnTo>
                    <a:pt x="0" y="7490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1" name="Group 11"/>
            <p:cNvGrpSpPr/>
            <p:nvPr/>
          </p:nvGrpSpPr>
          <p:grpSpPr>
            <a:xfrm>
              <a:off x="3322765" y="1059637"/>
              <a:ext cx="22786450" cy="12862097"/>
              <a:chOff x="0" y="0"/>
              <a:chExt cx="5400795" cy="304854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9098" y="-6509"/>
                <a:ext cx="5415125" cy="3080600"/>
              </a:xfrm>
              <a:custGeom>
                <a:avLst/>
                <a:gdLst/>
                <a:ahLst/>
                <a:cxnLst/>
                <a:rect l="l" t="t" r="r" b="b"/>
                <a:pathLst>
                  <a:path w="5415125" h="3080600">
                    <a:moveTo>
                      <a:pt x="63030" y="2487046"/>
                    </a:moveTo>
                    <a:cubicBezTo>
                      <a:pt x="63030" y="2487046"/>
                      <a:pt x="0" y="2240482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4522052" y="6965"/>
                    </a:cubicBezTo>
                    <a:cubicBezTo>
                      <a:pt x="4738800" y="16819"/>
                      <a:pt x="4943115" y="36481"/>
                      <a:pt x="5077304" y="101690"/>
                    </a:cubicBezTo>
                    <a:cubicBezTo>
                      <a:pt x="5333350" y="226120"/>
                      <a:pt x="5415125" y="459160"/>
                      <a:pt x="5409637" y="704684"/>
                    </a:cubicBezTo>
                    <a:cubicBezTo>
                      <a:pt x="5409637" y="704684"/>
                      <a:pt x="5366349" y="1013073"/>
                      <a:pt x="5373783" y="1248607"/>
                    </a:cubicBezTo>
                    <a:cubicBezTo>
                      <a:pt x="5380906" y="2228848"/>
                      <a:pt x="5388063" y="2424451"/>
                      <a:pt x="5388063" y="2424451"/>
                    </a:cubicBezTo>
                    <a:cubicBezTo>
                      <a:pt x="5371381" y="2640183"/>
                      <a:pt x="5256737" y="2850794"/>
                      <a:pt x="5059868" y="2962419"/>
                    </a:cubicBezTo>
                    <a:cubicBezTo>
                      <a:pt x="4909516" y="3047667"/>
                      <a:pt x="4711485" y="3062765"/>
                      <a:pt x="3740176" y="3052023"/>
                    </a:cubicBezTo>
                    <a:cubicBezTo>
                      <a:pt x="645952" y="3046747"/>
                      <a:pt x="384604" y="3080600"/>
                      <a:pt x="254278" y="2971442"/>
                    </a:cubicBezTo>
                    <a:cubicBezTo>
                      <a:pt x="145767" y="2880557"/>
                      <a:pt x="81795" y="2687245"/>
                      <a:pt x="63030" y="248704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Freeform 13"/>
          <p:cNvSpPr/>
          <p:nvPr/>
        </p:nvSpPr>
        <p:spPr>
          <a:xfrm>
            <a:off x="1436012" y="525316"/>
            <a:ext cx="593191" cy="1015449"/>
          </a:xfrm>
          <a:custGeom>
            <a:avLst/>
            <a:gdLst/>
            <a:ahLst/>
            <a:cxnLst/>
            <a:rect l="l" t="t" r="r" b="b"/>
            <a:pathLst>
              <a:path w="889787" h="1523173">
                <a:moveTo>
                  <a:pt x="0" y="0"/>
                </a:moveTo>
                <a:lnTo>
                  <a:pt x="889787" y="0"/>
                </a:lnTo>
                <a:lnTo>
                  <a:pt x="889787" y="1523173"/>
                </a:lnTo>
                <a:lnTo>
                  <a:pt x="0" y="15231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788832" y="468166"/>
            <a:ext cx="7354302" cy="1055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33"/>
              </a:lnSpc>
              <a:spcBef>
                <a:spcPct val="0"/>
              </a:spcBef>
            </a:pPr>
            <a:r>
              <a:rPr lang="en-US" sz="3095">
                <a:solidFill>
                  <a:srgbClr val="000000"/>
                </a:solidFill>
                <a:latin typeface="Cambria Bold"/>
              </a:rPr>
              <a:t>Lựa chọn thông tin phù hợp với ba vùng và ghi kết quả vào vở</a:t>
            </a:r>
          </a:p>
        </p:txBody>
      </p:sp>
      <p:sp>
        <p:nvSpPr>
          <p:cNvPr id="15" name="Freeform 15"/>
          <p:cNvSpPr/>
          <p:nvPr/>
        </p:nvSpPr>
        <p:spPr>
          <a:xfrm>
            <a:off x="900545" y="1540765"/>
            <a:ext cx="3344249" cy="4944789"/>
          </a:xfrm>
          <a:custGeom>
            <a:avLst/>
            <a:gdLst/>
            <a:ahLst/>
            <a:cxnLst/>
            <a:rect l="l" t="t" r="r" b="b"/>
            <a:pathLst>
              <a:path w="4797652" h="7048179">
                <a:moveTo>
                  <a:pt x="0" y="0"/>
                </a:moveTo>
                <a:lnTo>
                  <a:pt x="4797652" y="0"/>
                </a:lnTo>
                <a:lnTo>
                  <a:pt x="4797652" y="7048179"/>
                </a:lnTo>
                <a:lnTo>
                  <a:pt x="0" y="70481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66919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076431" y="1786768"/>
            <a:ext cx="2258270" cy="4698786"/>
          </a:xfrm>
          <a:custGeom>
            <a:avLst/>
            <a:gdLst/>
            <a:ahLst/>
            <a:cxnLst/>
            <a:rect l="l" t="t" r="r" b="b"/>
            <a:pathLst>
              <a:path w="3387405" h="7048179">
                <a:moveTo>
                  <a:pt x="0" y="0"/>
                </a:moveTo>
                <a:lnTo>
                  <a:pt x="3387405" y="0"/>
                </a:lnTo>
                <a:lnTo>
                  <a:pt x="3387405" y="7048179"/>
                </a:lnTo>
                <a:lnTo>
                  <a:pt x="0" y="70481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43018" r="-13502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347902" y="1433336"/>
            <a:ext cx="2913705" cy="5102479"/>
          </a:xfrm>
          <a:custGeom>
            <a:avLst/>
            <a:gdLst/>
            <a:ahLst/>
            <a:cxnLst/>
            <a:rect l="l" t="t" r="r" b="b"/>
            <a:pathLst>
              <a:path w="4197080" h="7029181">
                <a:moveTo>
                  <a:pt x="0" y="0"/>
                </a:moveTo>
                <a:lnTo>
                  <a:pt x="4197080" y="0"/>
                </a:lnTo>
                <a:lnTo>
                  <a:pt x="4197080" y="7029181"/>
                </a:lnTo>
                <a:lnTo>
                  <a:pt x="0" y="70291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99377" r="-5735" b="-270"/>
            </a:stretch>
          </a:blipFill>
        </p:spPr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BC2DBF8-39AD-52C4-CA3A-4DC20AA0C227}"/>
              </a:ext>
            </a:extLst>
          </p:cNvPr>
          <p:cNvCxnSpPr>
            <a:cxnSpLocks/>
          </p:cNvCxnSpPr>
          <p:nvPr/>
        </p:nvCxnSpPr>
        <p:spPr>
          <a:xfrm>
            <a:off x="4063230" y="2202873"/>
            <a:ext cx="1194765" cy="375458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8007EC6-A84E-68FF-A448-B079FB1201A5}"/>
              </a:ext>
            </a:extLst>
          </p:cNvPr>
          <p:cNvCxnSpPr>
            <a:cxnSpLocks/>
          </p:cNvCxnSpPr>
          <p:nvPr/>
        </p:nvCxnSpPr>
        <p:spPr>
          <a:xfrm flipV="1">
            <a:off x="4109481" y="2327363"/>
            <a:ext cx="1106009" cy="8382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6EC5B7-137E-2170-118B-B59F7BFB61A7}"/>
              </a:ext>
            </a:extLst>
          </p:cNvPr>
          <p:cNvCxnSpPr>
            <a:cxnSpLocks/>
          </p:cNvCxnSpPr>
          <p:nvPr/>
        </p:nvCxnSpPr>
        <p:spPr>
          <a:xfrm>
            <a:off x="4063229" y="4391750"/>
            <a:ext cx="1194766" cy="16901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E8A050A-10A7-51FC-30A3-D8AFD35898EB}"/>
              </a:ext>
            </a:extLst>
          </p:cNvPr>
          <p:cNvCxnSpPr>
            <a:cxnSpLocks/>
          </p:cNvCxnSpPr>
          <p:nvPr/>
        </p:nvCxnSpPr>
        <p:spPr>
          <a:xfrm>
            <a:off x="4154012" y="5343277"/>
            <a:ext cx="1061478" cy="8775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DFA33B-7AC0-FC10-128B-838EA1B6B20B}"/>
              </a:ext>
            </a:extLst>
          </p:cNvPr>
          <p:cNvCxnSpPr>
            <a:cxnSpLocks/>
          </p:cNvCxnSpPr>
          <p:nvPr/>
        </p:nvCxnSpPr>
        <p:spPr>
          <a:xfrm flipV="1">
            <a:off x="4049554" y="4506643"/>
            <a:ext cx="1208441" cy="165261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0A61C7-49D2-4546-E72B-7B24ECAEB63D}"/>
              </a:ext>
            </a:extLst>
          </p:cNvPr>
          <p:cNvCxnSpPr>
            <a:cxnSpLocks/>
          </p:cNvCxnSpPr>
          <p:nvPr/>
        </p:nvCxnSpPr>
        <p:spPr>
          <a:xfrm flipH="1" flipV="1">
            <a:off x="7241893" y="4391750"/>
            <a:ext cx="1306826" cy="84509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2478278-0F50-3C89-E7CD-466AF5F657BE}"/>
              </a:ext>
            </a:extLst>
          </p:cNvPr>
          <p:cNvCxnSpPr>
            <a:cxnSpLocks/>
          </p:cNvCxnSpPr>
          <p:nvPr/>
        </p:nvCxnSpPr>
        <p:spPr>
          <a:xfrm flipH="1" flipV="1">
            <a:off x="7060328" y="2746493"/>
            <a:ext cx="1287574" cy="54087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0707E43-89E5-AA0B-C702-039A1B0EE6B2}"/>
              </a:ext>
            </a:extLst>
          </p:cNvPr>
          <p:cNvCxnSpPr>
            <a:cxnSpLocks/>
          </p:cNvCxnSpPr>
          <p:nvPr/>
        </p:nvCxnSpPr>
        <p:spPr>
          <a:xfrm flipH="1" flipV="1">
            <a:off x="7060329" y="2756982"/>
            <a:ext cx="1380653" cy="161487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DF3A9AB-D116-0E59-095B-E15EE37A8844}"/>
              </a:ext>
            </a:extLst>
          </p:cNvPr>
          <p:cNvCxnSpPr>
            <a:cxnSpLocks/>
          </p:cNvCxnSpPr>
          <p:nvPr/>
        </p:nvCxnSpPr>
        <p:spPr>
          <a:xfrm flipH="1">
            <a:off x="7241892" y="1989628"/>
            <a:ext cx="1106010" cy="238223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75469A3-BDB0-9785-C482-6F254BBDBDAD}"/>
              </a:ext>
            </a:extLst>
          </p:cNvPr>
          <p:cNvCxnSpPr>
            <a:cxnSpLocks/>
          </p:cNvCxnSpPr>
          <p:nvPr/>
        </p:nvCxnSpPr>
        <p:spPr>
          <a:xfrm flipH="1">
            <a:off x="7241892" y="6081945"/>
            <a:ext cx="1199090" cy="279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15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Cambria Bold</vt:lpstr>
      <vt:lpstr>SVN-Newton</vt:lpstr>
      <vt:lpstr>Times New Roman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</cp:revision>
  <dcterms:created xsi:type="dcterms:W3CDTF">2024-04-20T08:24:40Z</dcterms:created>
  <dcterms:modified xsi:type="dcterms:W3CDTF">2025-05-27T02:06:08Z</dcterms:modified>
</cp:coreProperties>
</file>