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65" r:id="rId4"/>
    <p:sldId id="266" r:id="rId5"/>
    <p:sldId id="267" r:id="rId6"/>
    <p:sldId id="268" r:id="rId7"/>
    <p:sldId id="269" r:id="rId8"/>
    <p:sldId id="270"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4E0F-FC38-4C70-876F-E5F43EB71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D3579-C35E-4A84-B4D7-8279A0E9E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CC5BD-FFC9-4D6F-B6E8-6F9E47112548}"/>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36CDC1EA-7D63-420C-8AF0-A77C83B7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04292-6EA4-44F0-A049-53614C095F5F}"/>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274754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5F85-7806-44F2-818A-C818A5BCAE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B6E46A-A015-425F-9C6B-95B31CD1F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33D90-92B2-493F-9914-7DB945058166}"/>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BF45D009-6BC4-410A-9FB0-EC8977AE0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333D0-B3D4-4318-BEF5-45E481BBDA85}"/>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136528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96C39-1D64-4326-834A-F3F0DEA2F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2A629B-9185-4742-B483-36E04B52F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0CE87-8207-4999-ADE8-B1E3D4CB3295}"/>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6B856BA4-C21A-4FAE-8D54-0BA42150F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7263D-017E-4CBD-ABB0-C0893F0AD504}"/>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246601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52D4-1209-48E4-BCF6-F03A41704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4EC99-F43B-49B0-BA18-3E3F80FB4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28E0A-C955-42FF-AEEE-CAAAC10803C4}"/>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5B5E5BFE-F721-4955-8EED-F063C70AE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A92CA-D8E8-42AE-9061-4E59224E8750}"/>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27567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50AD-2259-47D0-AE3B-20EF507DBC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19FEB-26C7-41DD-A755-BEE8A65AEF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A85BA-F5DB-470A-930F-914C18EF297E}"/>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C642514C-307C-4EB8-8B5F-C423A0611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9B21E-49C7-4E4E-9963-A455EC733300}"/>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235690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4D35-54D9-45DB-AFD0-64F54FDCAD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FFA29-DEF2-4F9A-BF61-C0B580619C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423FA-3FF6-4F33-B708-C97ADC5C5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789559-16FE-4683-AD5B-A41ABAFDAC0C}"/>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6" name="Footer Placeholder 5">
            <a:extLst>
              <a:ext uri="{FF2B5EF4-FFF2-40B4-BE49-F238E27FC236}">
                <a16:creationId xmlns:a16="http://schemas.microsoft.com/office/drawing/2014/main" id="{DFD73C31-5DD2-476B-9051-8B764A7A9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F31BE-6FAF-433F-BE8A-CF429A89214E}"/>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66038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A273-1FBD-48D2-9A46-64CE156AF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0FFB8-5DAD-4392-83F5-5E41C9566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46A1E-B936-44F1-B8EB-5009427FE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98918C-92B7-4B96-AE7C-ECD1EF04C0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041546-EE25-4AD1-AF2E-D1B4211DD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F979F-CE85-42FD-8E6A-1D3C617E63A5}"/>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8" name="Footer Placeholder 7">
            <a:extLst>
              <a:ext uri="{FF2B5EF4-FFF2-40B4-BE49-F238E27FC236}">
                <a16:creationId xmlns:a16="http://schemas.microsoft.com/office/drawing/2014/main" id="{744E7486-F497-48B5-89A8-6314D41B2A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BB1268-A0CE-475E-8819-95B9315DFA1E}"/>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394575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96ED-E5CE-40C0-BDD0-6D31ED6A72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B2C33-A3CF-4A58-A9D0-D27671B42104}"/>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4" name="Footer Placeholder 3">
            <a:extLst>
              <a:ext uri="{FF2B5EF4-FFF2-40B4-BE49-F238E27FC236}">
                <a16:creationId xmlns:a16="http://schemas.microsoft.com/office/drawing/2014/main" id="{221849DE-B4B0-4D41-9B60-E601D683D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3CED4B-4699-47C2-A94C-F9E59D518414}"/>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211348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4C884-58C0-4A24-B922-96AFBCEE1714}"/>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3" name="Footer Placeholder 2">
            <a:extLst>
              <a:ext uri="{FF2B5EF4-FFF2-40B4-BE49-F238E27FC236}">
                <a16:creationId xmlns:a16="http://schemas.microsoft.com/office/drawing/2014/main" id="{DD3A212D-1784-437F-A186-D42F03157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F83662-D97B-4A32-A59C-1BAC6904A2D4}"/>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80976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12052-4F04-4ADC-84A5-793685FF0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DC575-F214-4C70-9F35-88DCBDB55A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8B4A63-9059-40A3-A093-772330ADE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A4B5D-741B-4214-B13D-F5345999407A}"/>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6" name="Footer Placeholder 5">
            <a:extLst>
              <a:ext uri="{FF2B5EF4-FFF2-40B4-BE49-F238E27FC236}">
                <a16:creationId xmlns:a16="http://schemas.microsoft.com/office/drawing/2014/main" id="{BC62EADB-1BF4-481C-9075-88CECDAE7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D81BC-AA53-486A-93F7-45AFE69AE901}"/>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71842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065-3365-4016-A62C-ACAA94F72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05ADA-02FE-4C84-8794-86FDA9A9A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88C63-1940-473F-BD41-AC19DB585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C8039-57F2-45FC-AF9B-9EBEEA612AF6}"/>
              </a:ext>
            </a:extLst>
          </p:cNvPr>
          <p:cNvSpPr>
            <a:spLocks noGrp="1"/>
          </p:cNvSpPr>
          <p:nvPr>
            <p:ph type="dt" sz="half" idx="10"/>
          </p:nvPr>
        </p:nvSpPr>
        <p:spPr/>
        <p:txBody>
          <a:bodyPr/>
          <a:lstStyle/>
          <a:p>
            <a:fld id="{87AEF3CE-8C36-43A8-92C7-93EAE34E8B0A}" type="datetimeFigureOut">
              <a:rPr lang="en-US" smtClean="0"/>
              <a:t>4/3/2025</a:t>
            </a:fld>
            <a:endParaRPr lang="en-US"/>
          </a:p>
        </p:txBody>
      </p:sp>
      <p:sp>
        <p:nvSpPr>
          <p:cNvPr id="6" name="Footer Placeholder 5">
            <a:extLst>
              <a:ext uri="{FF2B5EF4-FFF2-40B4-BE49-F238E27FC236}">
                <a16:creationId xmlns:a16="http://schemas.microsoft.com/office/drawing/2014/main" id="{1AF574D0-CB11-4C76-9629-25BD2E9A0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F1BE4-40A3-4266-83E6-A93186ED0C81}"/>
              </a:ext>
            </a:extLst>
          </p:cNvPr>
          <p:cNvSpPr>
            <a:spLocks noGrp="1"/>
          </p:cNvSpPr>
          <p:nvPr>
            <p:ph type="sldNum" sz="quarter" idx="12"/>
          </p:nvPr>
        </p:nvSpPr>
        <p:spPr/>
        <p:txBody>
          <a:bodyPr/>
          <a:lstStyle/>
          <a:p>
            <a:fld id="{D46ECF9E-4682-4B88-BE29-6AE883EBA804}" type="slidenum">
              <a:rPr lang="en-US" smtClean="0"/>
              <a:t>‹#›</a:t>
            </a:fld>
            <a:endParaRPr lang="en-US"/>
          </a:p>
        </p:txBody>
      </p:sp>
    </p:spTree>
    <p:extLst>
      <p:ext uri="{BB962C8B-B14F-4D97-AF65-F5344CB8AC3E}">
        <p14:creationId xmlns:p14="http://schemas.microsoft.com/office/powerpoint/2010/main" val="76524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EF435-4B34-4D4D-ABEC-73778B409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21211-C86C-4E64-9E9C-C9ACFDFB3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2C588-1CA4-4A44-B934-E3B358998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EF3CE-8C36-43A8-92C7-93EAE34E8B0A}" type="datetimeFigureOut">
              <a:rPr lang="en-US" smtClean="0"/>
              <a:t>4/3/2025</a:t>
            </a:fld>
            <a:endParaRPr lang="en-US"/>
          </a:p>
        </p:txBody>
      </p:sp>
      <p:sp>
        <p:nvSpPr>
          <p:cNvPr id="5" name="Footer Placeholder 4">
            <a:extLst>
              <a:ext uri="{FF2B5EF4-FFF2-40B4-BE49-F238E27FC236}">
                <a16:creationId xmlns:a16="http://schemas.microsoft.com/office/drawing/2014/main" id="{CE2DAD9B-0191-4F9E-9917-708A80E97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8DE689-F23C-491C-BCE5-1423D5B5E0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ECF9E-4682-4B88-BE29-6AE883EBA804}" type="slidenum">
              <a:rPr lang="en-US" smtClean="0"/>
              <a:t>‹#›</a:t>
            </a:fld>
            <a:endParaRPr lang="en-US"/>
          </a:p>
        </p:txBody>
      </p:sp>
    </p:spTree>
    <p:extLst>
      <p:ext uri="{BB962C8B-B14F-4D97-AF65-F5344CB8AC3E}">
        <p14:creationId xmlns:p14="http://schemas.microsoft.com/office/powerpoint/2010/main" val="425975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E7CFBB-2F60-D3B9-37AC-8A4E410ED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865" y="-64258"/>
            <a:ext cx="1199941" cy="1199941"/>
          </a:xfrm>
          <a:prstGeom prst="rect">
            <a:avLst/>
          </a:prstGeom>
        </p:spPr>
      </p:pic>
      <p:pic>
        <p:nvPicPr>
          <p:cNvPr id="3" name="Picture 2">
            <a:extLst>
              <a:ext uri="{FF2B5EF4-FFF2-40B4-BE49-F238E27FC236}">
                <a16:creationId xmlns:a16="http://schemas.microsoft.com/office/drawing/2014/main" id="{B396514E-1369-30D4-2682-C78773F3B836}"/>
              </a:ext>
            </a:extLst>
          </p:cNvPr>
          <p:cNvPicPr>
            <a:picLocks noChangeAspect="1"/>
          </p:cNvPicPr>
          <p:nvPr/>
        </p:nvPicPr>
        <p:blipFill>
          <a:blip r:embed="rId4"/>
          <a:stretch>
            <a:fillRect/>
          </a:stretch>
        </p:blipFill>
        <p:spPr>
          <a:xfrm>
            <a:off x="-121672" y="396695"/>
            <a:ext cx="6127011" cy="2139881"/>
          </a:xfrm>
          <a:prstGeom prst="rect">
            <a:avLst/>
          </a:prstGeom>
        </p:spPr>
      </p:pic>
      <p:pic>
        <p:nvPicPr>
          <p:cNvPr id="4" name="Picture 3">
            <a:extLst>
              <a:ext uri="{FF2B5EF4-FFF2-40B4-BE49-F238E27FC236}">
                <a16:creationId xmlns:a16="http://schemas.microsoft.com/office/drawing/2014/main" id="{51BB8A70-D43C-D6BD-E7D2-F6C51990D6FD}"/>
              </a:ext>
            </a:extLst>
          </p:cNvPr>
          <p:cNvPicPr>
            <a:picLocks noChangeAspect="1"/>
          </p:cNvPicPr>
          <p:nvPr/>
        </p:nvPicPr>
        <p:blipFill>
          <a:blip r:embed="rId5"/>
          <a:stretch>
            <a:fillRect/>
          </a:stretch>
        </p:blipFill>
        <p:spPr>
          <a:xfrm>
            <a:off x="934510" y="1839076"/>
            <a:ext cx="10918882" cy="4700423"/>
          </a:xfrm>
          <a:prstGeom prst="rect">
            <a:avLst/>
          </a:prstGeom>
        </p:spPr>
      </p:pic>
    </p:spTree>
    <p:extLst>
      <p:ext uri="{BB962C8B-B14F-4D97-AF65-F5344CB8AC3E}">
        <p14:creationId xmlns:p14="http://schemas.microsoft.com/office/powerpoint/2010/main" val="3549713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89EE16-40B6-F400-75C6-C00FFE0D5026}"/>
              </a:ext>
            </a:extLst>
          </p:cNvPr>
          <p:cNvSpPr/>
          <p:nvPr/>
        </p:nvSpPr>
        <p:spPr>
          <a:xfrm>
            <a:off x="935942" y="1451610"/>
            <a:ext cx="4436158" cy="4411980"/>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Đọc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thông</a:t>
            </a:r>
            <a:r>
              <a:rPr lang="en-US" sz="3200" b="1" dirty="0">
                <a:solidFill>
                  <a:schemeClr val="tx1"/>
                </a:solidFill>
                <a:latin typeface="Cambria" panose="02040503050406030204" pitchFamily="18" charset="0"/>
                <a:ea typeface="Cambria" panose="02040503050406030204" pitchFamily="18" charset="0"/>
              </a:rPr>
              <a:t> tin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quan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hình</a:t>
            </a:r>
            <a:r>
              <a:rPr lang="en-US" sz="3200" b="1" dirty="0">
                <a:solidFill>
                  <a:schemeClr val="tx1"/>
                </a:solidFill>
                <a:latin typeface="Cambria" panose="02040503050406030204" pitchFamily="18" charset="0"/>
                <a:ea typeface="Cambria" panose="02040503050406030204" pitchFamily="18" charset="0"/>
              </a:rPr>
              <a:t> 1, </a:t>
            </a:r>
            <a:r>
              <a:rPr lang="en-US" sz="3200" b="1" dirty="0" err="1">
                <a:solidFill>
                  <a:schemeClr val="tx1"/>
                </a:solidFill>
                <a:latin typeface="Cambria" panose="02040503050406030204" pitchFamily="18" charset="0"/>
                <a:ea typeface="Cambria" panose="02040503050406030204" pitchFamily="18" charset="0"/>
              </a:rPr>
              <a:t>em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hãy</a:t>
            </a:r>
            <a:r>
              <a:rPr lang="en-US" sz="3200" b="1" dirty="0">
                <a:solidFill>
                  <a:schemeClr val="tx1"/>
                </a:solidFill>
                <a:latin typeface="Cambria" panose="02040503050406030204" pitchFamily="18" charset="0"/>
                <a:ea typeface="Cambria" panose="02040503050406030204" pitchFamily="18" charset="0"/>
              </a:rPr>
              <a:t>:</a:t>
            </a:r>
          </a:p>
          <a:p>
            <a:pPr algn="just"/>
            <a:r>
              <a:rPr lang="vi-VN" sz="3200" dirty="0">
                <a:solidFill>
                  <a:schemeClr val="tx1"/>
                </a:solidFill>
                <a:latin typeface="Cambria" panose="02040503050406030204" pitchFamily="18" charset="0"/>
                <a:ea typeface="Cambria" panose="02040503050406030204" pitchFamily="18" charset="0"/>
              </a:rPr>
              <a:t>- Xác định vị trí của vùng Nam Bộ trên lược đồ.</a:t>
            </a:r>
          </a:p>
          <a:p>
            <a:pPr algn="just"/>
            <a:r>
              <a:rPr lang="vi-VN" sz="3200" dirty="0">
                <a:solidFill>
                  <a:schemeClr val="tx1"/>
                </a:solidFill>
                <a:latin typeface="Cambria" panose="02040503050406030204" pitchFamily="18" charset="0"/>
                <a:ea typeface="Cambria" panose="02040503050406030204" pitchFamily="18" charset="0"/>
              </a:rPr>
              <a:t>- Kể tên các vùng, quốc gia tiếp giáp với vùng Nam Bộ.</a:t>
            </a:r>
            <a:endParaRPr lang="en-US" sz="3200" dirty="0">
              <a:solidFill>
                <a:schemeClr val="tx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E00AFB5-85D7-6C28-9F73-06B42E65F0E9}"/>
              </a:ext>
            </a:extLst>
          </p:cNvPr>
          <p:cNvPicPr>
            <a:picLocks noChangeAspect="1"/>
          </p:cNvPicPr>
          <p:nvPr/>
        </p:nvPicPr>
        <p:blipFill>
          <a:blip r:embed="rId2"/>
          <a:stretch>
            <a:fillRect/>
          </a:stretch>
        </p:blipFill>
        <p:spPr>
          <a:xfrm>
            <a:off x="5576522" y="542083"/>
            <a:ext cx="6071938" cy="5904437"/>
          </a:xfrm>
          <a:prstGeom prst="rect">
            <a:avLst/>
          </a:prstGeom>
        </p:spPr>
      </p:pic>
      <p:pic>
        <p:nvPicPr>
          <p:cNvPr id="6" name="Picture 5">
            <a:extLst>
              <a:ext uri="{FF2B5EF4-FFF2-40B4-BE49-F238E27FC236}">
                <a16:creationId xmlns:a16="http://schemas.microsoft.com/office/drawing/2014/main" id="{8776654F-0D74-A65C-2B25-95FBD98A8F49}"/>
              </a:ext>
            </a:extLst>
          </p:cNvPr>
          <p:cNvPicPr>
            <a:picLocks noChangeAspect="1"/>
          </p:cNvPicPr>
          <p:nvPr/>
        </p:nvPicPr>
        <p:blipFill>
          <a:blip r:embed="rId3"/>
          <a:stretch>
            <a:fillRect/>
          </a:stretch>
        </p:blipFill>
        <p:spPr>
          <a:xfrm>
            <a:off x="681010" y="411480"/>
            <a:ext cx="4895512" cy="1182727"/>
          </a:xfrm>
          <a:prstGeom prst="rect">
            <a:avLst/>
          </a:prstGeom>
        </p:spPr>
      </p:pic>
    </p:spTree>
    <p:extLst>
      <p:ext uri="{BB962C8B-B14F-4D97-AF65-F5344CB8AC3E}">
        <p14:creationId xmlns:p14="http://schemas.microsoft.com/office/powerpoint/2010/main" val="88410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9B8B4F-D9C1-95DC-E87C-28FF73D7F4EA}"/>
              </a:ext>
            </a:extLst>
          </p:cNvPr>
          <p:cNvPicPr>
            <a:picLocks noChangeAspect="1"/>
          </p:cNvPicPr>
          <p:nvPr/>
        </p:nvPicPr>
        <p:blipFill>
          <a:blip r:embed="rId3"/>
          <a:stretch>
            <a:fillRect/>
          </a:stretch>
        </p:blipFill>
        <p:spPr>
          <a:xfrm>
            <a:off x="5406887" y="389538"/>
            <a:ext cx="6442170" cy="6264456"/>
          </a:xfrm>
          <a:prstGeom prst="rect">
            <a:avLst/>
          </a:prstGeom>
        </p:spPr>
      </p:pic>
      <p:sp>
        <p:nvSpPr>
          <p:cNvPr id="5" name="Freeform: Shape 4">
            <a:extLst>
              <a:ext uri="{FF2B5EF4-FFF2-40B4-BE49-F238E27FC236}">
                <a16:creationId xmlns:a16="http://schemas.microsoft.com/office/drawing/2014/main" id="{8B12AF2E-7144-1DF8-44F9-07E0B5647507}"/>
              </a:ext>
            </a:extLst>
          </p:cNvPr>
          <p:cNvSpPr/>
          <p:nvPr/>
        </p:nvSpPr>
        <p:spPr>
          <a:xfrm>
            <a:off x="7050752" y="739396"/>
            <a:ext cx="3955724" cy="4726754"/>
          </a:xfrm>
          <a:custGeom>
            <a:avLst/>
            <a:gdLst>
              <a:gd name="connsiteX0" fmla="*/ 3893906 w 3955724"/>
              <a:gd name="connsiteY0" fmla="*/ 1151348 h 4726754"/>
              <a:gd name="connsiteX1" fmla="*/ 3750068 w 3955724"/>
              <a:gd name="connsiteY1" fmla="*/ 1151348 h 4726754"/>
              <a:gd name="connsiteX2" fmla="*/ 3739793 w 3955724"/>
              <a:gd name="connsiteY2" fmla="*/ 1120525 h 4726754"/>
              <a:gd name="connsiteX3" fmla="*/ 3750068 w 3955724"/>
              <a:gd name="connsiteY3" fmla="*/ 1089703 h 4726754"/>
              <a:gd name="connsiteX4" fmla="*/ 3739793 w 3955724"/>
              <a:gd name="connsiteY4" fmla="*/ 1058880 h 4726754"/>
              <a:gd name="connsiteX5" fmla="*/ 3760342 w 3955724"/>
              <a:gd name="connsiteY5" fmla="*/ 1028058 h 4726754"/>
              <a:gd name="connsiteX6" fmla="*/ 3750068 w 3955724"/>
              <a:gd name="connsiteY6" fmla="*/ 997235 h 4726754"/>
              <a:gd name="connsiteX7" fmla="*/ 3688423 w 3955724"/>
              <a:gd name="connsiteY7" fmla="*/ 956139 h 4726754"/>
              <a:gd name="connsiteX8" fmla="*/ 3626778 w 3955724"/>
              <a:gd name="connsiteY8" fmla="*/ 894494 h 4726754"/>
              <a:gd name="connsiteX9" fmla="*/ 3575407 w 3955724"/>
              <a:gd name="connsiteY9" fmla="*/ 843123 h 4726754"/>
              <a:gd name="connsiteX10" fmla="*/ 3595955 w 3955724"/>
              <a:gd name="connsiteY10" fmla="*/ 791752 h 4726754"/>
              <a:gd name="connsiteX11" fmla="*/ 3616504 w 3955724"/>
              <a:gd name="connsiteY11" fmla="*/ 771204 h 4726754"/>
              <a:gd name="connsiteX12" fmla="*/ 3647326 w 3955724"/>
              <a:gd name="connsiteY12" fmla="*/ 668462 h 4726754"/>
              <a:gd name="connsiteX13" fmla="*/ 3657600 w 3955724"/>
              <a:gd name="connsiteY13" fmla="*/ 627366 h 4726754"/>
              <a:gd name="connsiteX14" fmla="*/ 3688423 w 3955724"/>
              <a:gd name="connsiteY14" fmla="*/ 617091 h 4726754"/>
              <a:gd name="connsiteX15" fmla="*/ 3750068 w 3955724"/>
              <a:gd name="connsiteY15" fmla="*/ 565721 h 4726754"/>
              <a:gd name="connsiteX16" fmla="*/ 3739793 w 3955724"/>
              <a:gd name="connsiteY16" fmla="*/ 493801 h 4726754"/>
              <a:gd name="connsiteX17" fmla="*/ 3678148 w 3955724"/>
              <a:gd name="connsiteY17" fmla="*/ 432157 h 4726754"/>
              <a:gd name="connsiteX18" fmla="*/ 3647326 w 3955724"/>
              <a:gd name="connsiteY18" fmla="*/ 401334 h 4726754"/>
              <a:gd name="connsiteX19" fmla="*/ 3626778 w 3955724"/>
              <a:gd name="connsiteY19" fmla="*/ 370512 h 4726754"/>
              <a:gd name="connsiteX20" fmla="*/ 3595955 w 3955724"/>
              <a:gd name="connsiteY20" fmla="*/ 349963 h 4726754"/>
              <a:gd name="connsiteX21" fmla="*/ 3534310 w 3955724"/>
              <a:gd name="connsiteY21" fmla="*/ 267770 h 4726754"/>
              <a:gd name="connsiteX22" fmla="*/ 3524036 w 3955724"/>
              <a:gd name="connsiteY22" fmla="*/ 216399 h 4726754"/>
              <a:gd name="connsiteX23" fmla="*/ 3503488 w 3955724"/>
              <a:gd name="connsiteY23" fmla="*/ 175303 h 4726754"/>
              <a:gd name="connsiteX24" fmla="*/ 3524036 w 3955724"/>
              <a:gd name="connsiteY24" fmla="*/ 31464 h 4726754"/>
              <a:gd name="connsiteX25" fmla="*/ 3534310 w 3955724"/>
              <a:gd name="connsiteY25" fmla="*/ 642 h 4726754"/>
              <a:gd name="connsiteX26" fmla="*/ 3472665 w 3955724"/>
              <a:gd name="connsiteY26" fmla="*/ 21190 h 4726754"/>
              <a:gd name="connsiteX27" fmla="*/ 3390472 w 3955724"/>
              <a:gd name="connsiteY27" fmla="*/ 93109 h 4726754"/>
              <a:gd name="connsiteX28" fmla="*/ 3328827 w 3955724"/>
              <a:gd name="connsiteY28" fmla="*/ 144480 h 4726754"/>
              <a:gd name="connsiteX29" fmla="*/ 3298005 w 3955724"/>
              <a:gd name="connsiteY29" fmla="*/ 175303 h 4726754"/>
              <a:gd name="connsiteX30" fmla="*/ 3287731 w 3955724"/>
              <a:gd name="connsiteY30" fmla="*/ 206125 h 4726754"/>
              <a:gd name="connsiteX31" fmla="*/ 3236360 w 3955724"/>
              <a:gd name="connsiteY31" fmla="*/ 216399 h 4726754"/>
              <a:gd name="connsiteX32" fmla="*/ 3174715 w 3955724"/>
              <a:gd name="connsiteY32" fmla="*/ 236948 h 4726754"/>
              <a:gd name="connsiteX33" fmla="*/ 3133618 w 3955724"/>
              <a:gd name="connsiteY33" fmla="*/ 257496 h 4726754"/>
              <a:gd name="connsiteX34" fmla="*/ 3061699 w 3955724"/>
              <a:gd name="connsiteY34" fmla="*/ 267770 h 4726754"/>
              <a:gd name="connsiteX35" fmla="*/ 2948683 w 3955724"/>
              <a:gd name="connsiteY35" fmla="*/ 288318 h 4726754"/>
              <a:gd name="connsiteX36" fmla="*/ 2928135 w 3955724"/>
              <a:gd name="connsiteY36" fmla="*/ 319141 h 4726754"/>
              <a:gd name="connsiteX37" fmla="*/ 2917861 w 3955724"/>
              <a:gd name="connsiteY37" fmla="*/ 349963 h 4726754"/>
              <a:gd name="connsiteX38" fmla="*/ 2845942 w 3955724"/>
              <a:gd name="connsiteY38" fmla="*/ 401334 h 4726754"/>
              <a:gd name="connsiteX39" fmla="*/ 2753474 w 3955724"/>
              <a:gd name="connsiteY39" fmla="*/ 391060 h 4726754"/>
              <a:gd name="connsiteX40" fmla="*/ 2702104 w 3955724"/>
              <a:gd name="connsiteY40" fmla="*/ 370512 h 4726754"/>
              <a:gd name="connsiteX41" fmla="*/ 2630184 w 3955724"/>
              <a:gd name="connsiteY41" fmla="*/ 349963 h 4726754"/>
              <a:gd name="connsiteX42" fmla="*/ 2547991 w 3955724"/>
              <a:gd name="connsiteY42" fmla="*/ 421882 h 4726754"/>
              <a:gd name="connsiteX43" fmla="*/ 2537717 w 3955724"/>
              <a:gd name="connsiteY43" fmla="*/ 462979 h 4726754"/>
              <a:gd name="connsiteX44" fmla="*/ 2547991 w 3955724"/>
              <a:gd name="connsiteY44" fmla="*/ 493801 h 4726754"/>
              <a:gd name="connsiteX45" fmla="*/ 2506895 w 3955724"/>
              <a:gd name="connsiteY45" fmla="*/ 555446 h 4726754"/>
              <a:gd name="connsiteX46" fmla="*/ 2527443 w 3955724"/>
              <a:gd name="connsiteY46" fmla="*/ 627366 h 4726754"/>
              <a:gd name="connsiteX47" fmla="*/ 2506895 w 3955724"/>
              <a:gd name="connsiteY47" fmla="*/ 678736 h 4726754"/>
              <a:gd name="connsiteX48" fmla="*/ 2486346 w 3955724"/>
              <a:gd name="connsiteY48" fmla="*/ 719833 h 4726754"/>
              <a:gd name="connsiteX49" fmla="*/ 2434975 w 3955724"/>
              <a:gd name="connsiteY49" fmla="*/ 760930 h 4726754"/>
              <a:gd name="connsiteX50" fmla="*/ 2383605 w 3955724"/>
              <a:gd name="connsiteY50" fmla="*/ 791752 h 4726754"/>
              <a:gd name="connsiteX51" fmla="*/ 2352782 w 3955724"/>
              <a:gd name="connsiteY51" fmla="*/ 812300 h 4726754"/>
              <a:gd name="connsiteX52" fmla="*/ 2321960 w 3955724"/>
              <a:gd name="connsiteY52" fmla="*/ 791752 h 4726754"/>
              <a:gd name="connsiteX53" fmla="*/ 2270589 w 3955724"/>
              <a:gd name="connsiteY53" fmla="*/ 771204 h 4726754"/>
              <a:gd name="connsiteX54" fmla="*/ 2208944 w 3955724"/>
              <a:gd name="connsiteY54" fmla="*/ 709559 h 4726754"/>
              <a:gd name="connsiteX55" fmla="*/ 2188396 w 3955724"/>
              <a:gd name="connsiteY55" fmla="*/ 689010 h 4726754"/>
              <a:gd name="connsiteX56" fmla="*/ 2024009 w 3955724"/>
              <a:gd name="connsiteY56" fmla="*/ 689010 h 4726754"/>
              <a:gd name="connsiteX57" fmla="*/ 1982913 w 3955724"/>
              <a:gd name="connsiteY57" fmla="*/ 709559 h 4726754"/>
              <a:gd name="connsiteX58" fmla="*/ 1931542 w 3955724"/>
              <a:gd name="connsiteY58" fmla="*/ 781478 h 4726754"/>
              <a:gd name="connsiteX59" fmla="*/ 1869897 w 3955724"/>
              <a:gd name="connsiteY59" fmla="*/ 791752 h 4726754"/>
              <a:gd name="connsiteX60" fmla="*/ 1808252 w 3955724"/>
              <a:gd name="connsiteY60" fmla="*/ 812300 h 4726754"/>
              <a:gd name="connsiteX61" fmla="*/ 1787704 w 3955724"/>
              <a:gd name="connsiteY61" fmla="*/ 843123 h 4726754"/>
              <a:gd name="connsiteX62" fmla="*/ 1818526 w 3955724"/>
              <a:gd name="connsiteY62" fmla="*/ 904768 h 4726754"/>
              <a:gd name="connsiteX63" fmla="*/ 1849348 w 3955724"/>
              <a:gd name="connsiteY63" fmla="*/ 956139 h 4726754"/>
              <a:gd name="connsiteX64" fmla="*/ 1859623 w 3955724"/>
              <a:gd name="connsiteY64" fmla="*/ 1038332 h 4726754"/>
              <a:gd name="connsiteX65" fmla="*/ 1828800 w 3955724"/>
              <a:gd name="connsiteY65" fmla="*/ 1151348 h 4726754"/>
              <a:gd name="connsiteX66" fmla="*/ 1839074 w 3955724"/>
              <a:gd name="connsiteY66" fmla="*/ 1182170 h 4726754"/>
              <a:gd name="connsiteX67" fmla="*/ 1880171 w 3955724"/>
              <a:gd name="connsiteY67" fmla="*/ 1223267 h 4726754"/>
              <a:gd name="connsiteX68" fmla="*/ 1900719 w 3955724"/>
              <a:gd name="connsiteY68" fmla="*/ 1264363 h 4726754"/>
              <a:gd name="connsiteX69" fmla="*/ 1931542 w 3955724"/>
              <a:gd name="connsiteY69" fmla="*/ 1274637 h 4726754"/>
              <a:gd name="connsiteX70" fmla="*/ 2024009 w 3955724"/>
              <a:gd name="connsiteY70" fmla="*/ 1397927 h 4726754"/>
              <a:gd name="connsiteX71" fmla="*/ 2054832 w 3955724"/>
              <a:gd name="connsiteY71" fmla="*/ 1439024 h 4726754"/>
              <a:gd name="connsiteX72" fmla="*/ 2157573 w 3955724"/>
              <a:gd name="connsiteY72" fmla="*/ 1531491 h 4726754"/>
              <a:gd name="connsiteX73" fmla="*/ 2178122 w 3955724"/>
              <a:gd name="connsiteY73" fmla="*/ 1552040 h 4726754"/>
              <a:gd name="connsiteX74" fmla="*/ 2198670 w 3955724"/>
              <a:gd name="connsiteY74" fmla="*/ 1582862 h 4726754"/>
              <a:gd name="connsiteX75" fmla="*/ 2239766 w 3955724"/>
              <a:gd name="connsiteY75" fmla="*/ 1603410 h 4726754"/>
              <a:gd name="connsiteX76" fmla="*/ 2229492 w 3955724"/>
              <a:gd name="connsiteY76" fmla="*/ 1634233 h 4726754"/>
              <a:gd name="connsiteX77" fmla="*/ 2198670 w 3955724"/>
              <a:gd name="connsiteY77" fmla="*/ 1665055 h 4726754"/>
              <a:gd name="connsiteX78" fmla="*/ 2208944 w 3955724"/>
              <a:gd name="connsiteY78" fmla="*/ 1767797 h 4726754"/>
              <a:gd name="connsiteX79" fmla="*/ 2219218 w 3955724"/>
              <a:gd name="connsiteY79" fmla="*/ 1880813 h 4726754"/>
              <a:gd name="connsiteX80" fmla="*/ 2157573 w 3955724"/>
              <a:gd name="connsiteY80" fmla="*/ 1901361 h 4726754"/>
              <a:gd name="connsiteX81" fmla="*/ 2137025 w 3955724"/>
              <a:gd name="connsiteY81" fmla="*/ 1870539 h 4726754"/>
              <a:gd name="connsiteX82" fmla="*/ 2044557 w 3955724"/>
              <a:gd name="connsiteY82" fmla="*/ 1839716 h 4726754"/>
              <a:gd name="connsiteX83" fmla="*/ 2003461 w 3955724"/>
              <a:gd name="connsiteY83" fmla="*/ 1778071 h 4726754"/>
              <a:gd name="connsiteX84" fmla="*/ 1941816 w 3955724"/>
              <a:gd name="connsiteY84" fmla="*/ 1757523 h 4726754"/>
              <a:gd name="connsiteX85" fmla="*/ 1869897 w 3955724"/>
              <a:gd name="connsiteY85" fmla="*/ 1788345 h 4726754"/>
              <a:gd name="connsiteX86" fmla="*/ 1746607 w 3955724"/>
              <a:gd name="connsiteY86" fmla="*/ 1747249 h 4726754"/>
              <a:gd name="connsiteX87" fmla="*/ 1726059 w 3955724"/>
              <a:gd name="connsiteY87" fmla="*/ 1706152 h 4726754"/>
              <a:gd name="connsiteX88" fmla="*/ 1705510 w 3955724"/>
              <a:gd name="connsiteY88" fmla="*/ 1685604 h 4726754"/>
              <a:gd name="connsiteX89" fmla="*/ 1715784 w 3955724"/>
              <a:gd name="connsiteY89" fmla="*/ 1623959 h 4726754"/>
              <a:gd name="connsiteX90" fmla="*/ 1654139 w 3955724"/>
              <a:gd name="connsiteY90" fmla="*/ 1521217 h 4726754"/>
              <a:gd name="connsiteX91" fmla="*/ 1561672 w 3955724"/>
              <a:gd name="connsiteY91" fmla="*/ 1552040 h 4726754"/>
              <a:gd name="connsiteX92" fmla="*/ 1530850 w 3955724"/>
              <a:gd name="connsiteY92" fmla="*/ 1541766 h 4726754"/>
              <a:gd name="connsiteX93" fmla="*/ 1520575 w 3955724"/>
              <a:gd name="connsiteY93" fmla="*/ 1582862 h 4726754"/>
              <a:gd name="connsiteX94" fmla="*/ 1489753 w 3955724"/>
              <a:gd name="connsiteY94" fmla="*/ 1603410 h 4726754"/>
              <a:gd name="connsiteX95" fmla="*/ 1417834 w 3955724"/>
              <a:gd name="connsiteY95" fmla="*/ 1623959 h 4726754"/>
              <a:gd name="connsiteX96" fmla="*/ 1387011 w 3955724"/>
              <a:gd name="connsiteY96" fmla="*/ 1644507 h 4726754"/>
              <a:gd name="connsiteX97" fmla="*/ 1243173 w 3955724"/>
              <a:gd name="connsiteY97" fmla="*/ 1675330 h 4726754"/>
              <a:gd name="connsiteX98" fmla="*/ 1099335 w 3955724"/>
              <a:gd name="connsiteY98" fmla="*/ 1757523 h 4726754"/>
              <a:gd name="connsiteX99" fmla="*/ 1078787 w 3955724"/>
              <a:gd name="connsiteY99" fmla="*/ 1819168 h 4726754"/>
              <a:gd name="connsiteX100" fmla="*/ 1099335 w 3955724"/>
              <a:gd name="connsiteY100" fmla="*/ 1798619 h 4726754"/>
              <a:gd name="connsiteX101" fmla="*/ 996593 w 3955724"/>
              <a:gd name="connsiteY101" fmla="*/ 1757523 h 4726754"/>
              <a:gd name="connsiteX102" fmla="*/ 965771 w 3955724"/>
              <a:gd name="connsiteY102" fmla="*/ 1706152 h 4726754"/>
              <a:gd name="connsiteX103" fmla="*/ 955497 w 3955724"/>
              <a:gd name="connsiteY103" fmla="*/ 1665055 h 4726754"/>
              <a:gd name="connsiteX104" fmla="*/ 863029 w 3955724"/>
              <a:gd name="connsiteY104" fmla="*/ 1623959 h 4726754"/>
              <a:gd name="connsiteX105" fmla="*/ 821933 w 3955724"/>
              <a:gd name="connsiteY105" fmla="*/ 1634233 h 4726754"/>
              <a:gd name="connsiteX106" fmla="*/ 801384 w 3955724"/>
              <a:gd name="connsiteY106" fmla="*/ 1695878 h 4726754"/>
              <a:gd name="connsiteX107" fmla="*/ 780836 w 3955724"/>
              <a:gd name="connsiteY107" fmla="*/ 1736974 h 4726754"/>
              <a:gd name="connsiteX108" fmla="*/ 821933 w 3955724"/>
              <a:gd name="connsiteY108" fmla="*/ 1808894 h 4726754"/>
              <a:gd name="connsiteX109" fmla="*/ 863029 w 3955724"/>
              <a:gd name="connsiteY109" fmla="*/ 1839716 h 4726754"/>
              <a:gd name="connsiteX110" fmla="*/ 832207 w 3955724"/>
              <a:gd name="connsiteY110" fmla="*/ 1860264 h 4726754"/>
              <a:gd name="connsiteX111" fmla="*/ 791110 w 3955724"/>
              <a:gd name="connsiteY111" fmla="*/ 1880813 h 4726754"/>
              <a:gd name="connsiteX112" fmla="*/ 729465 w 3955724"/>
              <a:gd name="connsiteY112" fmla="*/ 1952732 h 4726754"/>
              <a:gd name="connsiteX113" fmla="*/ 657546 w 3955724"/>
              <a:gd name="connsiteY113" fmla="*/ 2004103 h 4726754"/>
              <a:gd name="connsiteX114" fmla="*/ 616450 w 3955724"/>
              <a:gd name="connsiteY114" fmla="*/ 2045199 h 4726754"/>
              <a:gd name="connsiteX115" fmla="*/ 585627 w 3955724"/>
              <a:gd name="connsiteY115" fmla="*/ 2096570 h 4726754"/>
              <a:gd name="connsiteX116" fmla="*/ 534256 w 3955724"/>
              <a:gd name="connsiteY116" fmla="*/ 2127392 h 4726754"/>
              <a:gd name="connsiteX117" fmla="*/ 523982 w 3955724"/>
              <a:gd name="connsiteY117" fmla="*/ 2158215 h 4726754"/>
              <a:gd name="connsiteX118" fmla="*/ 431515 w 3955724"/>
              <a:gd name="connsiteY118" fmla="*/ 2209586 h 4726754"/>
              <a:gd name="connsiteX119" fmla="*/ 380144 w 3955724"/>
              <a:gd name="connsiteY119" fmla="*/ 2230134 h 4726754"/>
              <a:gd name="connsiteX120" fmla="*/ 287677 w 3955724"/>
              <a:gd name="connsiteY120" fmla="*/ 2271231 h 4726754"/>
              <a:gd name="connsiteX121" fmla="*/ 256854 w 3955724"/>
              <a:gd name="connsiteY121" fmla="*/ 2260957 h 4726754"/>
              <a:gd name="connsiteX122" fmla="*/ 0 w 3955724"/>
              <a:gd name="connsiteY122" fmla="*/ 2281505 h 4726754"/>
              <a:gd name="connsiteX123" fmla="*/ 30823 w 3955724"/>
              <a:gd name="connsiteY123" fmla="*/ 2363698 h 4726754"/>
              <a:gd name="connsiteX124" fmla="*/ 61645 w 3955724"/>
              <a:gd name="connsiteY124" fmla="*/ 2373972 h 4726754"/>
              <a:gd name="connsiteX125" fmla="*/ 82193 w 3955724"/>
              <a:gd name="connsiteY125" fmla="*/ 2404795 h 4726754"/>
              <a:gd name="connsiteX126" fmla="*/ 113016 w 3955724"/>
              <a:gd name="connsiteY126" fmla="*/ 2507536 h 4726754"/>
              <a:gd name="connsiteX127" fmla="*/ 195209 w 3955724"/>
              <a:gd name="connsiteY127" fmla="*/ 2579455 h 4726754"/>
              <a:gd name="connsiteX128" fmla="*/ 205483 w 3955724"/>
              <a:gd name="connsiteY128" fmla="*/ 2723294 h 4726754"/>
              <a:gd name="connsiteX129" fmla="*/ 215757 w 3955724"/>
              <a:gd name="connsiteY129" fmla="*/ 2692471 h 4726754"/>
              <a:gd name="connsiteX130" fmla="*/ 287677 w 3955724"/>
              <a:gd name="connsiteY130" fmla="*/ 2661649 h 4726754"/>
              <a:gd name="connsiteX131" fmla="*/ 318499 w 3955724"/>
              <a:gd name="connsiteY131" fmla="*/ 2641100 h 4726754"/>
              <a:gd name="connsiteX132" fmla="*/ 369870 w 3955724"/>
              <a:gd name="connsiteY132" fmla="*/ 2630826 h 4726754"/>
              <a:gd name="connsiteX133" fmla="*/ 400692 w 3955724"/>
              <a:gd name="connsiteY133" fmla="*/ 2620552 h 4726754"/>
              <a:gd name="connsiteX134" fmla="*/ 462337 w 3955724"/>
              <a:gd name="connsiteY134" fmla="*/ 2641100 h 4726754"/>
              <a:gd name="connsiteX135" fmla="*/ 493160 w 3955724"/>
              <a:gd name="connsiteY135" fmla="*/ 2651374 h 4726754"/>
              <a:gd name="connsiteX136" fmla="*/ 554805 w 3955724"/>
              <a:gd name="connsiteY136" fmla="*/ 2692471 h 4726754"/>
              <a:gd name="connsiteX137" fmla="*/ 575353 w 3955724"/>
              <a:gd name="connsiteY137" fmla="*/ 2733568 h 4726754"/>
              <a:gd name="connsiteX138" fmla="*/ 616450 w 3955724"/>
              <a:gd name="connsiteY138" fmla="*/ 2743842 h 4726754"/>
              <a:gd name="connsiteX139" fmla="*/ 667820 w 3955724"/>
              <a:gd name="connsiteY139" fmla="*/ 2764390 h 4726754"/>
              <a:gd name="connsiteX140" fmla="*/ 750014 w 3955724"/>
              <a:gd name="connsiteY140" fmla="*/ 2826035 h 4726754"/>
              <a:gd name="connsiteX141" fmla="*/ 791110 w 3955724"/>
              <a:gd name="connsiteY141" fmla="*/ 2856858 h 4726754"/>
              <a:gd name="connsiteX142" fmla="*/ 708917 w 3955724"/>
              <a:gd name="connsiteY142" fmla="*/ 2928777 h 4726754"/>
              <a:gd name="connsiteX143" fmla="*/ 688369 w 3955724"/>
              <a:gd name="connsiteY143" fmla="*/ 2959599 h 4726754"/>
              <a:gd name="connsiteX144" fmla="*/ 667820 w 3955724"/>
              <a:gd name="connsiteY144" fmla="*/ 2980148 h 4726754"/>
              <a:gd name="connsiteX145" fmla="*/ 647272 w 3955724"/>
              <a:gd name="connsiteY145" fmla="*/ 3021244 h 4726754"/>
              <a:gd name="connsiteX146" fmla="*/ 616450 w 3955724"/>
              <a:gd name="connsiteY146" fmla="*/ 3031518 h 4726754"/>
              <a:gd name="connsiteX147" fmla="*/ 523982 w 3955724"/>
              <a:gd name="connsiteY147" fmla="*/ 3041792 h 4726754"/>
              <a:gd name="connsiteX148" fmla="*/ 493160 w 3955724"/>
              <a:gd name="connsiteY148" fmla="*/ 3052067 h 4726754"/>
              <a:gd name="connsiteX149" fmla="*/ 493160 w 3955724"/>
              <a:gd name="connsiteY149" fmla="*/ 3216453 h 4726754"/>
              <a:gd name="connsiteX150" fmla="*/ 482886 w 3955724"/>
              <a:gd name="connsiteY150" fmla="*/ 3329469 h 4726754"/>
              <a:gd name="connsiteX151" fmla="*/ 462337 w 3955724"/>
              <a:gd name="connsiteY151" fmla="*/ 3370566 h 4726754"/>
              <a:gd name="connsiteX152" fmla="*/ 441789 w 3955724"/>
              <a:gd name="connsiteY152" fmla="*/ 3432210 h 4726754"/>
              <a:gd name="connsiteX153" fmla="*/ 482886 w 3955724"/>
              <a:gd name="connsiteY153" fmla="*/ 3565774 h 4726754"/>
              <a:gd name="connsiteX154" fmla="*/ 534256 w 3955724"/>
              <a:gd name="connsiteY154" fmla="*/ 3709613 h 4726754"/>
              <a:gd name="connsiteX155" fmla="*/ 544531 w 3955724"/>
              <a:gd name="connsiteY155" fmla="*/ 3760983 h 4726754"/>
              <a:gd name="connsiteX156" fmla="*/ 523982 w 3955724"/>
              <a:gd name="connsiteY156" fmla="*/ 3802080 h 4726754"/>
              <a:gd name="connsiteX157" fmla="*/ 441789 w 3955724"/>
              <a:gd name="connsiteY157" fmla="*/ 3904822 h 4726754"/>
              <a:gd name="connsiteX158" fmla="*/ 410966 w 3955724"/>
              <a:gd name="connsiteY158" fmla="*/ 3956192 h 4726754"/>
              <a:gd name="connsiteX159" fmla="*/ 380144 w 3955724"/>
              <a:gd name="connsiteY159" fmla="*/ 4048660 h 4726754"/>
              <a:gd name="connsiteX160" fmla="*/ 369870 w 3955724"/>
              <a:gd name="connsiteY160" fmla="*/ 4130853 h 4726754"/>
              <a:gd name="connsiteX161" fmla="*/ 390418 w 3955724"/>
              <a:gd name="connsiteY161" fmla="*/ 4192498 h 4726754"/>
              <a:gd name="connsiteX162" fmla="*/ 410966 w 3955724"/>
              <a:gd name="connsiteY162" fmla="*/ 4243869 h 4726754"/>
              <a:gd name="connsiteX163" fmla="*/ 421241 w 3955724"/>
              <a:gd name="connsiteY163" fmla="*/ 4274691 h 4726754"/>
              <a:gd name="connsiteX164" fmla="*/ 441789 w 3955724"/>
              <a:gd name="connsiteY164" fmla="*/ 4295240 h 4726754"/>
              <a:gd name="connsiteX165" fmla="*/ 390418 w 3955724"/>
              <a:gd name="connsiteY165" fmla="*/ 4336336 h 4726754"/>
              <a:gd name="connsiteX166" fmla="*/ 380144 w 3955724"/>
              <a:gd name="connsiteY166" fmla="*/ 4387707 h 4726754"/>
              <a:gd name="connsiteX167" fmla="*/ 297951 w 3955724"/>
              <a:gd name="connsiteY167" fmla="*/ 4490449 h 4726754"/>
              <a:gd name="connsiteX168" fmla="*/ 267128 w 3955724"/>
              <a:gd name="connsiteY168" fmla="*/ 4500723 h 4726754"/>
              <a:gd name="connsiteX169" fmla="*/ 297951 w 3955724"/>
              <a:gd name="connsiteY169" fmla="*/ 4541819 h 4726754"/>
              <a:gd name="connsiteX170" fmla="*/ 369870 w 3955724"/>
              <a:gd name="connsiteY170" fmla="*/ 4613739 h 4726754"/>
              <a:gd name="connsiteX171" fmla="*/ 390418 w 3955724"/>
              <a:gd name="connsiteY171" fmla="*/ 4644561 h 4726754"/>
              <a:gd name="connsiteX172" fmla="*/ 452063 w 3955724"/>
              <a:gd name="connsiteY172" fmla="*/ 4685658 h 4726754"/>
              <a:gd name="connsiteX173" fmla="*/ 493160 w 3955724"/>
              <a:gd name="connsiteY173" fmla="*/ 4716480 h 4726754"/>
              <a:gd name="connsiteX174" fmla="*/ 544531 w 3955724"/>
              <a:gd name="connsiteY174" fmla="*/ 4726754 h 4726754"/>
              <a:gd name="connsiteX175" fmla="*/ 595901 w 3955724"/>
              <a:gd name="connsiteY175" fmla="*/ 4706206 h 4726754"/>
              <a:gd name="connsiteX176" fmla="*/ 811659 w 3955724"/>
              <a:gd name="connsiteY176" fmla="*/ 4665109 h 4726754"/>
              <a:gd name="connsiteX177" fmla="*/ 873304 w 3955724"/>
              <a:gd name="connsiteY177" fmla="*/ 4582916 h 4726754"/>
              <a:gd name="connsiteX178" fmla="*/ 924674 w 3955724"/>
              <a:gd name="connsiteY178" fmla="*/ 4510997 h 4726754"/>
              <a:gd name="connsiteX179" fmla="*/ 924674 w 3955724"/>
              <a:gd name="connsiteY179" fmla="*/ 4439078 h 4726754"/>
              <a:gd name="connsiteX180" fmla="*/ 955497 w 3955724"/>
              <a:gd name="connsiteY180" fmla="*/ 4367159 h 4726754"/>
              <a:gd name="connsiteX181" fmla="*/ 996593 w 3955724"/>
              <a:gd name="connsiteY181" fmla="*/ 4336336 h 4726754"/>
              <a:gd name="connsiteX182" fmla="*/ 1160980 w 3955724"/>
              <a:gd name="connsiteY182" fmla="*/ 4315788 h 4726754"/>
              <a:gd name="connsiteX183" fmla="*/ 1202077 w 3955724"/>
              <a:gd name="connsiteY183" fmla="*/ 4284966 h 4726754"/>
              <a:gd name="connsiteX184" fmla="*/ 1253447 w 3955724"/>
              <a:gd name="connsiteY184" fmla="*/ 4151401 h 4726754"/>
              <a:gd name="connsiteX185" fmla="*/ 1273996 w 3955724"/>
              <a:gd name="connsiteY185" fmla="*/ 4110305 h 4726754"/>
              <a:gd name="connsiteX186" fmla="*/ 1284270 w 3955724"/>
              <a:gd name="connsiteY186" fmla="*/ 4058934 h 4726754"/>
              <a:gd name="connsiteX187" fmla="*/ 1294544 w 3955724"/>
              <a:gd name="connsiteY187" fmla="*/ 4017837 h 4726754"/>
              <a:gd name="connsiteX188" fmla="*/ 1345915 w 3955724"/>
              <a:gd name="connsiteY188" fmla="*/ 4007563 h 4726754"/>
              <a:gd name="connsiteX189" fmla="*/ 1387011 w 3955724"/>
              <a:gd name="connsiteY189" fmla="*/ 3997289 h 4726754"/>
              <a:gd name="connsiteX190" fmla="*/ 1417834 w 3955724"/>
              <a:gd name="connsiteY190" fmla="*/ 3987015 h 4726754"/>
              <a:gd name="connsiteX191" fmla="*/ 1469205 w 3955724"/>
              <a:gd name="connsiteY191" fmla="*/ 3976741 h 4726754"/>
              <a:gd name="connsiteX192" fmla="*/ 1561672 w 3955724"/>
              <a:gd name="connsiteY192" fmla="*/ 3925370 h 4726754"/>
              <a:gd name="connsiteX193" fmla="*/ 1674688 w 3955724"/>
              <a:gd name="connsiteY193" fmla="*/ 3904822 h 4726754"/>
              <a:gd name="connsiteX194" fmla="*/ 1767155 w 3955724"/>
              <a:gd name="connsiteY194" fmla="*/ 3853451 h 4726754"/>
              <a:gd name="connsiteX195" fmla="*/ 1797978 w 3955724"/>
              <a:gd name="connsiteY195" fmla="*/ 3843177 h 4726754"/>
              <a:gd name="connsiteX196" fmla="*/ 1900719 w 3955724"/>
              <a:gd name="connsiteY196" fmla="*/ 3802080 h 4726754"/>
              <a:gd name="connsiteX197" fmla="*/ 2054832 w 3955724"/>
              <a:gd name="connsiteY197" fmla="*/ 3760983 h 4726754"/>
              <a:gd name="connsiteX198" fmla="*/ 2106202 w 3955724"/>
              <a:gd name="connsiteY198" fmla="*/ 3719887 h 4726754"/>
              <a:gd name="connsiteX199" fmla="*/ 2219218 w 3955724"/>
              <a:gd name="connsiteY199" fmla="*/ 3586323 h 4726754"/>
              <a:gd name="connsiteX200" fmla="*/ 2250041 w 3955724"/>
              <a:gd name="connsiteY200" fmla="*/ 3504130 h 4726754"/>
              <a:gd name="connsiteX201" fmla="*/ 2260315 w 3955724"/>
              <a:gd name="connsiteY201" fmla="*/ 3442485 h 4726754"/>
              <a:gd name="connsiteX202" fmla="*/ 2301411 w 3955724"/>
              <a:gd name="connsiteY202" fmla="*/ 3421936 h 4726754"/>
              <a:gd name="connsiteX203" fmla="*/ 2465798 w 3955724"/>
              <a:gd name="connsiteY203" fmla="*/ 3452759 h 4726754"/>
              <a:gd name="connsiteX204" fmla="*/ 2496620 w 3955724"/>
              <a:gd name="connsiteY204" fmla="*/ 3463033 h 4726754"/>
              <a:gd name="connsiteX205" fmla="*/ 2558265 w 3955724"/>
              <a:gd name="connsiteY205" fmla="*/ 3473307 h 4726754"/>
              <a:gd name="connsiteX206" fmla="*/ 2599362 w 3955724"/>
              <a:gd name="connsiteY206" fmla="*/ 3452759 h 4726754"/>
              <a:gd name="connsiteX207" fmla="*/ 2630184 w 3955724"/>
              <a:gd name="connsiteY207" fmla="*/ 3350017 h 4726754"/>
              <a:gd name="connsiteX208" fmla="*/ 2650733 w 3955724"/>
              <a:gd name="connsiteY208" fmla="*/ 3298646 h 4726754"/>
              <a:gd name="connsiteX209" fmla="*/ 2671281 w 3955724"/>
              <a:gd name="connsiteY209" fmla="*/ 3216453 h 4726754"/>
              <a:gd name="connsiteX210" fmla="*/ 2691829 w 3955724"/>
              <a:gd name="connsiteY210" fmla="*/ 3123986 h 4726754"/>
              <a:gd name="connsiteX211" fmla="*/ 2681555 w 3955724"/>
              <a:gd name="connsiteY211" fmla="*/ 3052067 h 4726754"/>
              <a:gd name="connsiteX212" fmla="*/ 2702104 w 3955724"/>
              <a:gd name="connsiteY212" fmla="*/ 3041792 h 4726754"/>
              <a:gd name="connsiteX213" fmla="*/ 2732926 w 3955724"/>
              <a:gd name="connsiteY213" fmla="*/ 3072615 h 4726754"/>
              <a:gd name="connsiteX214" fmla="*/ 2835668 w 3955724"/>
              <a:gd name="connsiteY214" fmla="*/ 3031518 h 4726754"/>
              <a:gd name="connsiteX215" fmla="*/ 2815119 w 3955724"/>
              <a:gd name="connsiteY215" fmla="*/ 2918503 h 4726754"/>
              <a:gd name="connsiteX216" fmla="*/ 2825393 w 3955724"/>
              <a:gd name="connsiteY216" fmla="*/ 2836309 h 4726754"/>
              <a:gd name="connsiteX217" fmla="*/ 2907587 w 3955724"/>
              <a:gd name="connsiteY217" fmla="*/ 2815761 h 4726754"/>
              <a:gd name="connsiteX218" fmla="*/ 2928135 w 3955724"/>
              <a:gd name="connsiteY218" fmla="*/ 2774664 h 4726754"/>
              <a:gd name="connsiteX219" fmla="*/ 2948683 w 3955724"/>
              <a:gd name="connsiteY219" fmla="*/ 2651374 h 4726754"/>
              <a:gd name="connsiteX220" fmla="*/ 3010328 w 3955724"/>
              <a:gd name="connsiteY220" fmla="*/ 2569181 h 4726754"/>
              <a:gd name="connsiteX221" fmla="*/ 3000054 w 3955724"/>
              <a:gd name="connsiteY221" fmla="*/ 2497262 h 4726754"/>
              <a:gd name="connsiteX222" fmla="*/ 2948683 w 3955724"/>
              <a:gd name="connsiteY222" fmla="*/ 2435617 h 4726754"/>
              <a:gd name="connsiteX223" fmla="*/ 2928135 w 3955724"/>
              <a:gd name="connsiteY223" fmla="*/ 2394521 h 4726754"/>
              <a:gd name="connsiteX224" fmla="*/ 3000054 w 3955724"/>
              <a:gd name="connsiteY224" fmla="*/ 2322601 h 4726754"/>
              <a:gd name="connsiteX225" fmla="*/ 3123344 w 3955724"/>
              <a:gd name="connsiteY225" fmla="*/ 2353424 h 4726754"/>
              <a:gd name="connsiteX226" fmla="*/ 3174715 w 3955724"/>
              <a:gd name="connsiteY226" fmla="*/ 2332876 h 4726754"/>
              <a:gd name="connsiteX227" fmla="*/ 3246634 w 3955724"/>
              <a:gd name="connsiteY227" fmla="*/ 2312327 h 4726754"/>
              <a:gd name="connsiteX228" fmla="*/ 3308279 w 3955724"/>
              <a:gd name="connsiteY228" fmla="*/ 2394521 h 4726754"/>
              <a:gd name="connsiteX229" fmla="*/ 3328827 w 3955724"/>
              <a:gd name="connsiteY229" fmla="*/ 2466440 h 4726754"/>
              <a:gd name="connsiteX230" fmla="*/ 3534310 w 3955724"/>
              <a:gd name="connsiteY230" fmla="*/ 2456166 h 4726754"/>
              <a:gd name="connsiteX231" fmla="*/ 3565133 w 3955724"/>
              <a:gd name="connsiteY231" fmla="*/ 2435617 h 4726754"/>
              <a:gd name="connsiteX232" fmla="*/ 3678148 w 3955724"/>
              <a:gd name="connsiteY232" fmla="*/ 2384246 h 4726754"/>
              <a:gd name="connsiteX233" fmla="*/ 3739793 w 3955724"/>
              <a:gd name="connsiteY233" fmla="*/ 2373972 h 4726754"/>
              <a:gd name="connsiteX234" fmla="*/ 3811713 w 3955724"/>
              <a:gd name="connsiteY234" fmla="*/ 2353424 h 4726754"/>
              <a:gd name="connsiteX235" fmla="*/ 3873357 w 3955724"/>
              <a:gd name="connsiteY235" fmla="*/ 2291779 h 4726754"/>
              <a:gd name="connsiteX236" fmla="*/ 3883632 w 3955724"/>
              <a:gd name="connsiteY236" fmla="*/ 2250682 h 4726754"/>
              <a:gd name="connsiteX237" fmla="*/ 3904180 w 3955724"/>
              <a:gd name="connsiteY237" fmla="*/ 2158215 h 4726754"/>
              <a:gd name="connsiteX238" fmla="*/ 3873357 w 3955724"/>
              <a:gd name="connsiteY238" fmla="*/ 1973280 h 4726754"/>
              <a:gd name="connsiteX239" fmla="*/ 3842535 w 3955724"/>
              <a:gd name="connsiteY239" fmla="*/ 1932183 h 4726754"/>
              <a:gd name="connsiteX240" fmla="*/ 3801438 w 3955724"/>
              <a:gd name="connsiteY240" fmla="*/ 1860264 h 4726754"/>
              <a:gd name="connsiteX241" fmla="*/ 3821987 w 3955724"/>
              <a:gd name="connsiteY241" fmla="*/ 1788345 h 4726754"/>
              <a:gd name="connsiteX242" fmla="*/ 3832261 w 3955724"/>
              <a:gd name="connsiteY242" fmla="*/ 1747249 h 4726754"/>
              <a:gd name="connsiteX243" fmla="*/ 3750068 w 3955724"/>
              <a:gd name="connsiteY243" fmla="*/ 1644507 h 4726754"/>
              <a:gd name="connsiteX244" fmla="*/ 3708971 w 3955724"/>
              <a:gd name="connsiteY244" fmla="*/ 1572588 h 4726754"/>
              <a:gd name="connsiteX245" fmla="*/ 3729519 w 3955724"/>
              <a:gd name="connsiteY245" fmla="*/ 1521217 h 4726754"/>
              <a:gd name="connsiteX246" fmla="*/ 3750068 w 3955724"/>
              <a:gd name="connsiteY246" fmla="*/ 1500669 h 4726754"/>
              <a:gd name="connsiteX247" fmla="*/ 3760342 w 3955724"/>
              <a:gd name="connsiteY247" fmla="*/ 1469846 h 4726754"/>
              <a:gd name="connsiteX248" fmla="*/ 3801438 w 3955724"/>
              <a:gd name="connsiteY248" fmla="*/ 1449298 h 4726754"/>
              <a:gd name="connsiteX249" fmla="*/ 3832261 w 3955724"/>
              <a:gd name="connsiteY249" fmla="*/ 1408201 h 4726754"/>
              <a:gd name="connsiteX250" fmla="*/ 3873357 w 3955724"/>
              <a:gd name="connsiteY250" fmla="*/ 1377379 h 4726754"/>
              <a:gd name="connsiteX251" fmla="*/ 3883632 w 3955724"/>
              <a:gd name="connsiteY251" fmla="*/ 1336282 h 4726754"/>
              <a:gd name="connsiteX252" fmla="*/ 3904180 w 3955724"/>
              <a:gd name="connsiteY252" fmla="*/ 1305460 h 4726754"/>
              <a:gd name="connsiteX253" fmla="*/ 3914454 w 3955724"/>
              <a:gd name="connsiteY253" fmla="*/ 1274637 h 4726754"/>
              <a:gd name="connsiteX254" fmla="*/ 3955551 w 3955724"/>
              <a:gd name="connsiteY254" fmla="*/ 1192444 h 4726754"/>
              <a:gd name="connsiteX255" fmla="*/ 3935002 w 3955724"/>
              <a:gd name="connsiteY255" fmla="*/ 1171896 h 4726754"/>
              <a:gd name="connsiteX256" fmla="*/ 3893906 w 3955724"/>
              <a:gd name="connsiteY256" fmla="*/ 1151348 h 472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3955724" h="4726754">
                <a:moveTo>
                  <a:pt x="3893906" y="1151348"/>
                </a:moveTo>
                <a:cubicBezTo>
                  <a:pt x="3863084" y="1147923"/>
                  <a:pt x="3807012" y="1174126"/>
                  <a:pt x="3750068" y="1151348"/>
                </a:cubicBezTo>
                <a:cubicBezTo>
                  <a:pt x="3740012" y="1147326"/>
                  <a:pt x="3743218" y="1130799"/>
                  <a:pt x="3739793" y="1120525"/>
                </a:cubicBezTo>
                <a:cubicBezTo>
                  <a:pt x="3743218" y="1110251"/>
                  <a:pt x="3750068" y="1100533"/>
                  <a:pt x="3750068" y="1089703"/>
                </a:cubicBezTo>
                <a:cubicBezTo>
                  <a:pt x="3750068" y="1078873"/>
                  <a:pt x="3738013" y="1069563"/>
                  <a:pt x="3739793" y="1058880"/>
                </a:cubicBezTo>
                <a:cubicBezTo>
                  <a:pt x="3741823" y="1046700"/>
                  <a:pt x="3753492" y="1038332"/>
                  <a:pt x="3760342" y="1028058"/>
                </a:cubicBezTo>
                <a:cubicBezTo>
                  <a:pt x="3756917" y="1017784"/>
                  <a:pt x="3757726" y="1004893"/>
                  <a:pt x="3750068" y="997235"/>
                </a:cubicBezTo>
                <a:cubicBezTo>
                  <a:pt x="3732605" y="979772"/>
                  <a:pt x="3688423" y="956139"/>
                  <a:pt x="3688423" y="956139"/>
                </a:cubicBezTo>
                <a:cubicBezTo>
                  <a:pt x="3665253" y="886633"/>
                  <a:pt x="3699567" y="967283"/>
                  <a:pt x="3626778" y="894494"/>
                </a:cubicBezTo>
                <a:cubicBezTo>
                  <a:pt x="3563299" y="831015"/>
                  <a:pt x="3647690" y="867217"/>
                  <a:pt x="3575407" y="843123"/>
                </a:cubicBezTo>
                <a:cubicBezTo>
                  <a:pt x="3547336" y="927336"/>
                  <a:pt x="3584415" y="814832"/>
                  <a:pt x="3595955" y="791752"/>
                </a:cubicBezTo>
                <a:cubicBezTo>
                  <a:pt x="3600287" y="783088"/>
                  <a:pt x="3609654" y="778053"/>
                  <a:pt x="3616504" y="771204"/>
                </a:cubicBezTo>
                <a:cubicBezTo>
                  <a:pt x="3637419" y="645710"/>
                  <a:pt x="3611489" y="764027"/>
                  <a:pt x="3647326" y="668462"/>
                </a:cubicBezTo>
                <a:cubicBezTo>
                  <a:pt x="3652284" y="655241"/>
                  <a:pt x="3648779" y="638392"/>
                  <a:pt x="3657600" y="627366"/>
                </a:cubicBezTo>
                <a:cubicBezTo>
                  <a:pt x="3664366" y="618909"/>
                  <a:pt x="3678736" y="621934"/>
                  <a:pt x="3688423" y="617091"/>
                </a:cubicBezTo>
                <a:cubicBezTo>
                  <a:pt x="3717030" y="602787"/>
                  <a:pt x="3727346" y="588443"/>
                  <a:pt x="3750068" y="565721"/>
                </a:cubicBezTo>
                <a:cubicBezTo>
                  <a:pt x="3762017" y="529873"/>
                  <a:pt x="3769666" y="531142"/>
                  <a:pt x="3739793" y="493801"/>
                </a:cubicBezTo>
                <a:cubicBezTo>
                  <a:pt x="3721640" y="471109"/>
                  <a:pt x="3698696" y="452705"/>
                  <a:pt x="3678148" y="432157"/>
                </a:cubicBezTo>
                <a:cubicBezTo>
                  <a:pt x="3667874" y="421883"/>
                  <a:pt x="3655386" y="413424"/>
                  <a:pt x="3647326" y="401334"/>
                </a:cubicBezTo>
                <a:cubicBezTo>
                  <a:pt x="3640477" y="391060"/>
                  <a:pt x="3635509" y="379243"/>
                  <a:pt x="3626778" y="370512"/>
                </a:cubicBezTo>
                <a:cubicBezTo>
                  <a:pt x="3618046" y="361780"/>
                  <a:pt x="3604686" y="358695"/>
                  <a:pt x="3595955" y="349963"/>
                </a:cubicBezTo>
                <a:cubicBezTo>
                  <a:pt x="3571555" y="325563"/>
                  <a:pt x="3553278" y="296221"/>
                  <a:pt x="3534310" y="267770"/>
                </a:cubicBezTo>
                <a:cubicBezTo>
                  <a:pt x="3530885" y="250646"/>
                  <a:pt x="3529558" y="232966"/>
                  <a:pt x="3524036" y="216399"/>
                </a:cubicBezTo>
                <a:cubicBezTo>
                  <a:pt x="3519193" y="201869"/>
                  <a:pt x="3503488" y="190619"/>
                  <a:pt x="3503488" y="175303"/>
                </a:cubicBezTo>
                <a:cubicBezTo>
                  <a:pt x="3503488" y="126870"/>
                  <a:pt x="3515619" y="79160"/>
                  <a:pt x="3524036" y="31464"/>
                </a:cubicBezTo>
                <a:cubicBezTo>
                  <a:pt x="3525918" y="20799"/>
                  <a:pt x="3544929" y="2766"/>
                  <a:pt x="3534310" y="642"/>
                </a:cubicBezTo>
                <a:cubicBezTo>
                  <a:pt x="3513071" y="-3606"/>
                  <a:pt x="3493213" y="14341"/>
                  <a:pt x="3472665" y="21190"/>
                </a:cubicBezTo>
                <a:cubicBezTo>
                  <a:pt x="3433175" y="50808"/>
                  <a:pt x="3424326" y="54419"/>
                  <a:pt x="3390472" y="93109"/>
                </a:cubicBezTo>
                <a:cubicBezTo>
                  <a:pt x="3344369" y="145798"/>
                  <a:pt x="3381450" y="126940"/>
                  <a:pt x="3328827" y="144480"/>
                </a:cubicBezTo>
                <a:cubicBezTo>
                  <a:pt x="3318553" y="154754"/>
                  <a:pt x="3306065" y="163213"/>
                  <a:pt x="3298005" y="175303"/>
                </a:cubicBezTo>
                <a:cubicBezTo>
                  <a:pt x="3291998" y="184314"/>
                  <a:pt x="3296742" y="200118"/>
                  <a:pt x="3287731" y="206125"/>
                </a:cubicBezTo>
                <a:cubicBezTo>
                  <a:pt x="3273201" y="215811"/>
                  <a:pt x="3253207" y="211804"/>
                  <a:pt x="3236360" y="216399"/>
                </a:cubicBezTo>
                <a:cubicBezTo>
                  <a:pt x="3215463" y="222098"/>
                  <a:pt x="3194088" y="227262"/>
                  <a:pt x="3174715" y="236948"/>
                </a:cubicBezTo>
                <a:cubicBezTo>
                  <a:pt x="3161016" y="243797"/>
                  <a:pt x="3148394" y="253466"/>
                  <a:pt x="3133618" y="257496"/>
                </a:cubicBezTo>
                <a:cubicBezTo>
                  <a:pt x="3110255" y="263868"/>
                  <a:pt x="3085634" y="264088"/>
                  <a:pt x="3061699" y="267770"/>
                </a:cubicBezTo>
                <a:cubicBezTo>
                  <a:pt x="3004737" y="276533"/>
                  <a:pt x="3002116" y="277632"/>
                  <a:pt x="2948683" y="288318"/>
                </a:cubicBezTo>
                <a:cubicBezTo>
                  <a:pt x="2941834" y="298592"/>
                  <a:pt x="2933657" y="308096"/>
                  <a:pt x="2928135" y="319141"/>
                </a:cubicBezTo>
                <a:cubicBezTo>
                  <a:pt x="2923292" y="328827"/>
                  <a:pt x="2924794" y="341643"/>
                  <a:pt x="2917861" y="349963"/>
                </a:cubicBezTo>
                <a:cubicBezTo>
                  <a:pt x="2909895" y="359522"/>
                  <a:pt x="2859998" y="391963"/>
                  <a:pt x="2845942" y="401334"/>
                </a:cubicBezTo>
                <a:cubicBezTo>
                  <a:pt x="2815119" y="397909"/>
                  <a:pt x="2783798" y="397558"/>
                  <a:pt x="2753474" y="391060"/>
                </a:cubicBezTo>
                <a:cubicBezTo>
                  <a:pt x="2735441" y="387196"/>
                  <a:pt x="2719600" y="376344"/>
                  <a:pt x="2702104" y="370512"/>
                </a:cubicBezTo>
                <a:cubicBezTo>
                  <a:pt x="2678451" y="362628"/>
                  <a:pt x="2654157" y="356813"/>
                  <a:pt x="2630184" y="349963"/>
                </a:cubicBezTo>
                <a:cubicBezTo>
                  <a:pt x="2592513" y="375077"/>
                  <a:pt x="2565114" y="381928"/>
                  <a:pt x="2547991" y="421882"/>
                </a:cubicBezTo>
                <a:cubicBezTo>
                  <a:pt x="2542429" y="434861"/>
                  <a:pt x="2541142" y="449280"/>
                  <a:pt x="2537717" y="462979"/>
                </a:cubicBezTo>
                <a:cubicBezTo>
                  <a:pt x="2541142" y="473253"/>
                  <a:pt x="2547991" y="482971"/>
                  <a:pt x="2547991" y="493801"/>
                </a:cubicBezTo>
                <a:cubicBezTo>
                  <a:pt x="2547991" y="523540"/>
                  <a:pt x="2525427" y="536914"/>
                  <a:pt x="2506895" y="555446"/>
                </a:cubicBezTo>
                <a:cubicBezTo>
                  <a:pt x="2513744" y="579419"/>
                  <a:pt x="2527443" y="602433"/>
                  <a:pt x="2527443" y="627366"/>
                </a:cubicBezTo>
                <a:cubicBezTo>
                  <a:pt x="2527443" y="645808"/>
                  <a:pt x="2514385" y="661883"/>
                  <a:pt x="2506895" y="678736"/>
                </a:cubicBezTo>
                <a:cubicBezTo>
                  <a:pt x="2500675" y="692732"/>
                  <a:pt x="2496432" y="708307"/>
                  <a:pt x="2486346" y="719833"/>
                </a:cubicBezTo>
                <a:cubicBezTo>
                  <a:pt x="2471906" y="736336"/>
                  <a:pt x="2452940" y="748354"/>
                  <a:pt x="2434975" y="760930"/>
                </a:cubicBezTo>
                <a:cubicBezTo>
                  <a:pt x="2418616" y="772382"/>
                  <a:pt x="2400539" y="781169"/>
                  <a:pt x="2383605" y="791752"/>
                </a:cubicBezTo>
                <a:cubicBezTo>
                  <a:pt x="2373134" y="798296"/>
                  <a:pt x="2363056" y="805451"/>
                  <a:pt x="2352782" y="812300"/>
                </a:cubicBezTo>
                <a:cubicBezTo>
                  <a:pt x="2342508" y="805451"/>
                  <a:pt x="2333004" y="797274"/>
                  <a:pt x="2321960" y="791752"/>
                </a:cubicBezTo>
                <a:cubicBezTo>
                  <a:pt x="2305464" y="783504"/>
                  <a:pt x="2284469" y="783349"/>
                  <a:pt x="2270589" y="771204"/>
                </a:cubicBezTo>
                <a:cubicBezTo>
                  <a:pt x="2181001" y="692816"/>
                  <a:pt x="2287558" y="735764"/>
                  <a:pt x="2208944" y="709559"/>
                </a:cubicBezTo>
                <a:cubicBezTo>
                  <a:pt x="2202095" y="702709"/>
                  <a:pt x="2196702" y="693994"/>
                  <a:pt x="2188396" y="689010"/>
                </a:cubicBezTo>
                <a:cubicBezTo>
                  <a:pt x="2144043" y="662398"/>
                  <a:pt x="2049495" y="687050"/>
                  <a:pt x="2024009" y="689010"/>
                </a:cubicBezTo>
                <a:cubicBezTo>
                  <a:pt x="2010310" y="695860"/>
                  <a:pt x="1992718" y="697793"/>
                  <a:pt x="1982913" y="709559"/>
                </a:cubicBezTo>
                <a:cubicBezTo>
                  <a:pt x="1936894" y="764782"/>
                  <a:pt x="2022243" y="745197"/>
                  <a:pt x="1931542" y="781478"/>
                </a:cubicBezTo>
                <a:cubicBezTo>
                  <a:pt x="1912200" y="789215"/>
                  <a:pt x="1890107" y="786700"/>
                  <a:pt x="1869897" y="791752"/>
                </a:cubicBezTo>
                <a:cubicBezTo>
                  <a:pt x="1848884" y="797005"/>
                  <a:pt x="1828800" y="805451"/>
                  <a:pt x="1808252" y="812300"/>
                </a:cubicBezTo>
                <a:cubicBezTo>
                  <a:pt x="1801403" y="822574"/>
                  <a:pt x="1789450" y="830899"/>
                  <a:pt x="1787704" y="843123"/>
                </a:cubicBezTo>
                <a:cubicBezTo>
                  <a:pt x="1781678" y="885308"/>
                  <a:pt x="1800788" y="879934"/>
                  <a:pt x="1818526" y="904768"/>
                </a:cubicBezTo>
                <a:cubicBezTo>
                  <a:pt x="1830133" y="921018"/>
                  <a:pt x="1839074" y="939015"/>
                  <a:pt x="1849348" y="956139"/>
                </a:cubicBezTo>
                <a:cubicBezTo>
                  <a:pt x="1852773" y="983537"/>
                  <a:pt x="1861345" y="1010775"/>
                  <a:pt x="1859623" y="1038332"/>
                </a:cubicBezTo>
                <a:cubicBezTo>
                  <a:pt x="1857841" y="1066849"/>
                  <a:pt x="1839800" y="1118346"/>
                  <a:pt x="1828800" y="1151348"/>
                </a:cubicBezTo>
                <a:cubicBezTo>
                  <a:pt x="1832225" y="1161622"/>
                  <a:pt x="1832779" y="1173357"/>
                  <a:pt x="1839074" y="1182170"/>
                </a:cubicBezTo>
                <a:cubicBezTo>
                  <a:pt x="1850335" y="1197935"/>
                  <a:pt x="1871507" y="1205939"/>
                  <a:pt x="1880171" y="1223267"/>
                </a:cubicBezTo>
                <a:cubicBezTo>
                  <a:pt x="1887020" y="1236966"/>
                  <a:pt x="1889889" y="1253533"/>
                  <a:pt x="1900719" y="1264363"/>
                </a:cubicBezTo>
                <a:cubicBezTo>
                  <a:pt x="1908377" y="1272021"/>
                  <a:pt x="1921268" y="1271212"/>
                  <a:pt x="1931542" y="1274637"/>
                </a:cubicBezTo>
                <a:lnTo>
                  <a:pt x="2024009" y="1397927"/>
                </a:lnTo>
                <a:cubicBezTo>
                  <a:pt x="2034283" y="1411626"/>
                  <a:pt x="2042724" y="1426916"/>
                  <a:pt x="2054832" y="1439024"/>
                </a:cubicBezTo>
                <a:cubicBezTo>
                  <a:pt x="2183186" y="1567378"/>
                  <a:pt x="2061056" y="1451060"/>
                  <a:pt x="2157573" y="1531491"/>
                </a:cubicBezTo>
                <a:cubicBezTo>
                  <a:pt x="2165015" y="1537692"/>
                  <a:pt x="2172071" y="1544476"/>
                  <a:pt x="2178122" y="1552040"/>
                </a:cubicBezTo>
                <a:cubicBezTo>
                  <a:pt x="2185836" y="1561682"/>
                  <a:pt x="2189184" y="1574957"/>
                  <a:pt x="2198670" y="1582862"/>
                </a:cubicBezTo>
                <a:cubicBezTo>
                  <a:pt x="2210436" y="1592667"/>
                  <a:pt x="2226067" y="1596561"/>
                  <a:pt x="2239766" y="1603410"/>
                </a:cubicBezTo>
                <a:cubicBezTo>
                  <a:pt x="2283484" y="1690844"/>
                  <a:pt x="2261887" y="1623435"/>
                  <a:pt x="2229492" y="1634233"/>
                </a:cubicBezTo>
                <a:cubicBezTo>
                  <a:pt x="2215708" y="1638828"/>
                  <a:pt x="2208944" y="1654781"/>
                  <a:pt x="2198670" y="1665055"/>
                </a:cubicBezTo>
                <a:cubicBezTo>
                  <a:pt x="2172707" y="1742945"/>
                  <a:pt x="2165126" y="1709372"/>
                  <a:pt x="2208944" y="1767797"/>
                </a:cubicBezTo>
                <a:cubicBezTo>
                  <a:pt x="2212369" y="1805469"/>
                  <a:pt x="2232797" y="1845507"/>
                  <a:pt x="2219218" y="1880813"/>
                </a:cubicBezTo>
                <a:cubicBezTo>
                  <a:pt x="2211443" y="1901029"/>
                  <a:pt x="2179066" y="1904048"/>
                  <a:pt x="2157573" y="1901361"/>
                </a:cubicBezTo>
                <a:cubicBezTo>
                  <a:pt x="2145321" y="1899829"/>
                  <a:pt x="2145756" y="1879270"/>
                  <a:pt x="2137025" y="1870539"/>
                </a:cubicBezTo>
                <a:cubicBezTo>
                  <a:pt x="2108131" y="1841645"/>
                  <a:pt x="2085887" y="1846604"/>
                  <a:pt x="2044557" y="1839716"/>
                </a:cubicBezTo>
                <a:cubicBezTo>
                  <a:pt x="2034331" y="1798811"/>
                  <a:pt x="2043371" y="1795809"/>
                  <a:pt x="2003461" y="1778071"/>
                </a:cubicBezTo>
                <a:cubicBezTo>
                  <a:pt x="1983668" y="1769274"/>
                  <a:pt x="1941816" y="1757523"/>
                  <a:pt x="1941816" y="1757523"/>
                </a:cubicBezTo>
                <a:cubicBezTo>
                  <a:pt x="1937082" y="1759890"/>
                  <a:pt x="1882688" y="1789508"/>
                  <a:pt x="1869897" y="1788345"/>
                </a:cubicBezTo>
                <a:cubicBezTo>
                  <a:pt x="1810588" y="1782953"/>
                  <a:pt x="1792494" y="1770192"/>
                  <a:pt x="1746607" y="1747249"/>
                </a:cubicBezTo>
                <a:cubicBezTo>
                  <a:pt x="1739758" y="1733550"/>
                  <a:pt x="1734555" y="1718896"/>
                  <a:pt x="1726059" y="1706152"/>
                </a:cubicBezTo>
                <a:cubicBezTo>
                  <a:pt x="1720686" y="1698092"/>
                  <a:pt x="1706712" y="1695216"/>
                  <a:pt x="1705510" y="1685604"/>
                </a:cubicBezTo>
                <a:cubicBezTo>
                  <a:pt x="1702926" y="1664933"/>
                  <a:pt x="1712359" y="1644507"/>
                  <a:pt x="1715784" y="1623959"/>
                </a:cubicBezTo>
                <a:cubicBezTo>
                  <a:pt x="1695236" y="1589712"/>
                  <a:pt x="1690331" y="1538107"/>
                  <a:pt x="1654139" y="1521217"/>
                </a:cubicBezTo>
                <a:cubicBezTo>
                  <a:pt x="1624697" y="1507478"/>
                  <a:pt x="1593720" y="1546699"/>
                  <a:pt x="1561672" y="1552040"/>
                </a:cubicBezTo>
                <a:cubicBezTo>
                  <a:pt x="1550990" y="1553820"/>
                  <a:pt x="1541124" y="1545191"/>
                  <a:pt x="1530850" y="1541766"/>
                </a:cubicBezTo>
                <a:cubicBezTo>
                  <a:pt x="1527425" y="1555465"/>
                  <a:pt x="1528408" y="1571113"/>
                  <a:pt x="1520575" y="1582862"/>
                </a:cubicBezTo>
                <a:cubicBezTo>
                  <a:pt x="1513726" y="1593136"/>
                  <a:pt x="1501102" y="1598546"/>
                  <a:pt x="1489753" y="1603410"/>
                </a:cubicBezTo>
                <a:cubicBezTo>
                  <a:pt x="1443672" y="1623160"/>
                  <a:pt x="1457817" y="1603968"/>
                  <a:pt x="1417834" y="1623959"/>
                </a:cubicBezTo>
                <a:cubicBezTo>
                  <a:pt x="1406789" y="1629481"/>
                  <a:pt x="1398295" y="1639492"/>
                  <a:pt x="1387011" y="1644507"/>
                </a:cubicBezTo>
                <a:cubicBezTo>
                  <a:pt x="1329725" y="1669967"/>
                  <a:pt x="1307910" y="1667237"/>
                  <a:pt x="1243173" y="1675330"/>
                </a:cubicBezTo>
                <a:cubicBezTo>
                  <a:pt x="1201903" y="1695965"/>
                  <a:pt x="1122510" y="1734348"/>
                  <a:pt x="1099335" y="1757523"/>
                </a:cubicBezTo>
                <a:cubicBezTo>
                  <a:pt x="1084019" y="1772839"/>
                  <a:pt x="1078787" y="1797508"/>
                  <a:pt x="1078787" y="1819168"/>
                </a:cubicBezTo>
                <a:lnTo>
                  <a:pt x="1099335" y="1798619"/>
                </a:lnTo>
                <a:cubicBezTo>
                  <a:pt x="1044867" y="1716917"/>
                  <a:pt x="1132641" y="1831731"/>
                  <a:pt x="996593" y="1757523"/>
                </a:cubicBezTo>
                <a:cubicBezTo>
                  <a:pt x="979062" y="1747961"/>
                  <a:pt x="976045" y="1723276"/>
                  <a:pt x="965771" y="1706152"/>
                </a:cubicBezTo>
                <a:cubicBezTo>
                  <a:pt x="962346" y="1692453"/>
                  <a:pt x="965482" y="1675040"/>
                  <a:pt x="955497" y="1665055"/>
                </a:cubicBezTo>
                <a:cubicBezTo>
                  <a:pt x="937664" y="1647222"/>
                  <a:pt x="890427" y="1633091"/>
                  <a:pt x="863029" y="1623959"/>
                </a:cubicBezTo>
                <a:cubicBezTo>
                  <a:pt x="849330" y="1627384"/>
                  <a:pt x="831122" y="1623512"/>
                  <a:pt x="821933" y="1634233"/>
                </a:cubicBezTo>
                <a:cubicBezTo>
                  <a:pt x="807837" y="1650678"/>
                  <a:pt x="811071" y="1676505"/>
                  <a:pt x="801384" y="1695878"/>
                </a:cubicBezTo>
                <a:lnTo>
                  <a:pt x="780836" y="1736974"/>
                </a:lnTo>
                <a:cubicBezTo>
                  <a:pt x="788895" y="1753093"/>
                  <a:pt x="807409" y="1794370"/>
                  <a:pt x="821933" y="1808894"/>
                </a:cubicBezTo>
                <a:cubicBezTo>
                  <a:pt x="834041" y="1821002"/>
                  <a:pt x="849330" y="1829442"/>
                  <a:pt x="863029" y="1839716"/>
                </a:cubicBezTo>
                <a:cubicBezTo>
                  <a:pt x="852755" y="1846565"/>
                  <a:pt x="842928" y="1854138"/>
                  <a:pt x="832207" y="1860264"/>
                </a:cubicBezTo>
                <a:cubicBezTo>
                  <a:pt x="818909" y="1867863"/>
                  <a:pt x="803573" y="1871911"/>
                  <a:pt x="791110" y="1880813"/>
                </a:cubicBezTo>
                <a:cubicBezTo>
                  <a:pt x="751968" y="1908771"/>
                  <a:pt x="764541" y="1917656"/>
                  <a:pt x="729465" y="1952732"/>
                </a:cubicBezTo>
                <a:cubicBezTo>
                  <a:pt x="684368" y="1997829"/>
                  <a:pt x="698378" y="1969104"/>
                  <a:pt x="657546" y="2004103"/>
                </a:cubicBezTo>
                <a:cubicBezTo>
                  <a:pt x="642837" y="2016711"/>
                  <a:pt x="628344" y="2029907"/>
                  <a:pt x="616450" y="2045199"/>
                </a:cubicBezTo>
                <a:cubicBezTo>
                  <a:pt x="604190" y="2060962"/>
                  <a:pt x="599748" y="2082450"/>
                  <a:pt x="585627" y="2096570"/>
                </a:cubicBezTo>
                <a:cubicBezTo>
                  <a:pt x="571506" y="2110690"/>
                  <a:pt x="551380" y="2117118"/>
                  <a:pt x="534256" y="2127392"/>
                </a:cubicBezTo>
                <a:cubicBezTo>
                  <a:pt x="530831" y="2137666"/>
                  <a:pt x="531640" y="2150557"/>
                  <a:pt x="523982" y="2158215"/>
                </a:cubicBezTo>
                <a:cubicBezTo>
                  <a:pt x="482763" y="2199435"/>
                  <a:pt x="472857" y="2194083"/>
                  <a:pt x="431515" y="2209586"/>
                </a:cubicBezTo>
                <a:cubicBezTo>
                  <a:pt x="414247" y="2216062"/>
                  <a:pt x="396934" y="2222502"/>
                  <a:pt x="380144" y="2230134"/>
                </a:cubicBezTo>
                <a:cubicBezTo>
                  <a:pt x="282059" y="2274718"/>
                  <a:pt x="352905" y="2249488"/>
                  <a:pt x="287677" y="2271231"/>
                </a:cubicBezTo>
                <a:cubicBezTo>
                  <a:pt x="277403" y="2267806"/>
                  <a:pt x="267684" y="2260957"/>
                  <a:pt x="256854" y="2260957"/>
                </a:cubicBezTo>
                <a:cubicBezTo>
                  <a:pt x="70776" y="2260957"/>
                  <a:pt x="102361" y="2255915"/>
                  <a:pt x="0" y="2281505"/>
                </a:cubicBezTo>
                <a:cubicBezTo>
                  <a:pt x="6247" y="2318988"/>
                  <a:pt x="-1844" y="2344098"/>
                  <a:pt x="30823" y="2363698"/>
                </a:cubicBezTo>
                <a:cubicBezTo>
                  <a:pt x="40109" y="2369270"/>
                  <a:pt x="51371" y="2370547"/>
                  <a:pt x="61645" y="2373972"/>
                </a:cubicBezTo>
                <a:cubicBezTo>
                  <a:pt x="68494" y="2384246"/>
                  <a:pt x="77857" y="2393233"/>
                  <a:pt x="82193" y="2404795"/>
                </a:cubicBezTo>
                <a:cubicBezTo>
                  <a:pt x="101924" y="2457411"/>
                  <a:pt x="79816" y="2457736"/>
                  <a:pt x="113016" y="2507536"/>
                </a:cubicBezTo>
                <a:cubicBezTo>
                  <a:pt x="130751" y="2534139"/>
                  <a:pt x="169965" y="2560522"/>
                  <a:pt x="195209" y="2579455"/>
                </a:cubicBezTo>
                <a:cubicBezTo>
                  <a:pt x="198634" y="2627401"/>
                  <a:pt x="196884" y="2676001"/>
                  <a:pt x="205483" y="2723294"/>
                </a:cubicBezTo>
                <a:cubicBezTo>
                  <a:pt x="207420" y="2733949"/>
                  <a:pt x="208099" y="2700129"/>
                  <a:pt x="215757" y="2692471"/>
                </a:cubicBezTo>
                <a:cubicBezTo>
                  <a:pt x="228453" y="2679775"/>
                  <a:pt x="269257" y="2667789"/>
                  <a:pt x="287677" y="2661649"/>
                </a:cubicBezTo>
                <a:cubicBezTo>
                  <a:pt x="297951" y="2654799"/>
                  <a:pt x="306937" y="2645436"/>
                  <a:pt x="318499" y="2641100"/>
                </a:cubicBezTo>
                <a:cubicBezTo>
                  <a:pt x="334850" y="2634968"/>
                  <a:pt x="352929" y="2635061"/>
                  <a:pt x="369870" y="2630826"/>
                </a:cubicBezTo>
                <a:cubicBezTo>
                  <a:pt x="380376" y="2628199"/>
                  <a:pt x="390418" y="2623977"/>
                  <a:pt x="400692" y="2620552"/>
                </a:cubicBezTo>
                <a:lnTo>
                  <a:pt x="462337" y="2641100"/>
                </a:lnTo>
                <a:lnTo>
                  <a:pt x="493160" y="2651374"/>
                </a:lnTo>
                <a:cubicBezTo>
                  <a:pt x="513708" y="2665073"/>
                  <a:pt x="537342" y="2675008"/>
                  <a:pt x="554805" y="2692471"/>
                </a:cubicBezTo>
                <a:cubicBezTo>
                  <a:pt x="565635" y="2703301"/>
                  <a:pt x="563587" y="2723763"/>
                  <a:pt x="575353" y="2733568"/>
                </a:cubicBezTo>
                <a:cubicBezTo>
                  <a:pt x="586201" y="2742608"/>
                  <a:pt x="603054" y="2739377"/>
                  <a:pt x="616450" y="2743842"/>
                </a:cubicBezTo>
                <a:cubicBezTo>
                  <a:pt x="633946" y="2749674"/>
                  <a:pt x="651630" y="2755559"/>
                  <a:pt x="667820" y="2764390"/>
                </a:cubicBezTo>
                <a:cubicBezTo>
                  <a:pt x="764265" y="2816997"/>
                  <a:pt x="701513" y="2785618"/>
                  <a:pt x="750014" y="2826035"/>
                </a:cubicBezTo>
                <a:cubicBezTo>
                  <a:pt x="763169" y="2836997"/>
                  <a:pt x="777411" y="2846584"/>
                  <a:pt x="791110" y="2856858"/>
                </a:cubicBezTo>
                <a:cubicBezTo>
                  <a:pt x="787389" y="2859958"/>
                  <a:pt x="724706" y="2909041"/>
                  <a:pt x="708917" y="2928777"/>
                </a:cubicBezTo>
                <a:cubicBezTo>
                  <a:pt x="701203" y="2938419"/>
                  <a:pt x="696083" y="2949957"/>
                  <a:pt x="688369" y="2959599"/>
                </a:cubicBezTo>
                <a:cubicBezTo>
                  <a:pt x="682318" y="2967163"/>
                  <a:pt x="673193" y="2972088"/>
                  <a:pt x="667820" y="2980148"/>
                </a:cubicBezTo>
                <a:cubicBezTo>
                  <a:pt x="659324" y="2992891"/>
                  <a:pt x="658102" y="3010414"/>
                  <a:pt x="647272" y="3021244"/>
                </a:cubicBezTo>
                <a:cubicBezTo>
                  <a:pt x="639614" y="3028902"/>
                  <a:pt x="627132" y="3029738"/>
                  <a:pt x="616450" y="3031518"/>
                </a:cubicBezTo>
                <a:cubicBezTo>
                  <a:pt x="585860" y="3036616"/>
                  <a:pt x="554805" y="3038367"/>
                  <a:pt x="523982" y="3041792"/>
                </a:cubicBezTo>
                <a:cubicBezTo>
                  <a:pt x="513708" y="3045217"/>
                  <a:pt x="498533" y="3042664"/>
                  <a:pt x="493160" y="3052067"/>
                </a:cubicBezTo>
                <a:cubicBezTo>
                  <a:pt x="471465" y="3090034"/>
                  <a:pt x="490334" y="3188195"/>
                  <a:pt x="493160" y="3216453"/>
                </a:cubicBezTo>
                <a:cubicBezTo>
                  <a:pt x="489735" y="3254125"/>
                  <a:pt x="490305" y="3292376"/>
                  <a:pt x="482886" y="3329469"/>
                </a:cubicBezTo>
                <a:cubicBezTo>
                  <a:pt x="479882" y="3344488"/>
                  <a:pt x="468025" y="3356345"/>
                  <a:pt x="462337" y="3370566"/>
                </a:cubicBezTo>
                <a:cubicBezTo>
                  <a:pt x="454293" y="3390676"/>
                  <a:pt x="448638" y="3411662"/>
                  <a:pt x="441789" y="3432210"/>
                </a:cubicBezTo>
                <a:cubicBezTo>
                  <a:pt x="464093" y="3588345"/>
                  <a:pt x="432902" y="3424153"/>
                  <a:pt x="482886" y="3565774"/>
                </a:cubicBezTo>
                <a:cubicBezTo>
                  <a:pt x="538254" y="3722650"/>
                  <a:pt x="485314" y="3636197"/>
                  <a:pt x="534256" y="3709613"/>
                </a:cubicBezTo>
                <a:cubicBezTo>
                  <a:pt x="537681" y="3726736"/>
                  <a:pt x="546459" y="3743627"/>
                  <a:pt x="544531" y="3760983"/>
                </a:cubicBezTo>
                <a:cubicBezTo>
                  <a:pt x="542840" y="3776205"/>
                  <a:pt x="532884" y="3789617"/>
                  <a:pt x="523982" y="3802080"/>
                </a:cubicBezTo>
                <a:cubicBezTo>
                  <a:pt x="498490" y="3837769"/>
                  <a:pt x="464354" y="3867215"/>
                  <a:pt x="441789" y="3904822"/>
                </a:cubicBezTo>
                <a:cubicBezTo>
                  <a:pt x="431515" y="3921945"/>
                  <a:pt x="418832" y="3937837"/>
                  <a:pt x="410966" y="3956192"/>
                </a:cubicBezTo>
                <a:cubicBezTo>
                  <a:pt x="398168" y="3986055"/>
                  <a:pt x="380144" y="4048660"/>
                  <a:pt x="380144" y="4048660"/>
                </a:cubicBezTo>
                <a:cubicBezTo>
                  <a:pt x="376719" y="4076058"/>
                  <a:pt x="367903" y="4103312"/>
                  <a:pt x="369870" y="4130853"/>
                </a:cubicBezTo>
                <a:cubicBezTo>
                  <a:pt x="371413" y="4152458"/>
                  <a:pt x="383016" y="4172142"/>
                  <a:pt x="390418" y="4192498"/>
                </a:cubicBezTo>
                <a:cubicBezTo>
                  <a:pt x="396721" y="4209830"/>
                  <a:pt x="404490" y="4226601"/>
                  <a:pt x="410966" y="4243869"/>
                </a:cubicBezTo>
                <a:cubicBezTo>
                  <a:pt x="414769" y="4254009"/>
                  <a:pt x="415669" y="4265405"/>
                  <a:pt x="421241" y="4274691"/>
                </a:cubicBezTo>
                <a:cubicBezTo>
                  <a:pt x="426225" y="4282997"/>
                  <a:pt x="434940" y="4288390"/>
                  <a:pt x="441789" y="4295240"/>
                </a:cubicBezTo>
                <a:cubicBezTo>
                  <a:pt x="424665" y="4308939"/>
                  <a:pt x="402582" y="4318090"/>
                  <a:pt x="390418" y="4336336"/>
                </a:cubicBezTo>
                <a:cubicBezTo>
                  <a:pt x="380731" y="4350866"/>
                  <a:pt x="387370" y="4371809"/>
                  <a:pt x="380144" y="4387707"/>
                </a:cubicBezTo>
                <a:cubicBezTo>
                  <a:pt x="367084" y="4416439"/>
                  <a:pt x="326086" y="4470353"/>
                  <a:pt x="297951" y="4490449"/>
                </a:cubicBezTo>
                <a:cubicBezTo>
                  <a:pt x="289138" y="4496744"/>
                  <a:pt x="277402" y="4497298"/>
                  <a:pt x="267128" y="4500723"/>
                </a:cubicBezTo>
                <a:cubicBezTo>
                  <a:pt x="277402" y="4514422"/>
                  <a:pt x="286432" y="4529149"/>
                  <a:pt x="297951" y="4541819"/>
                </a:cubicBezTo>
                <a:cubicBezTo>
                  <a:pt x="320757" y="4566905"/>
                  <a:pt x="351064" y="4585530"/>
                  <a:pt x="369870" y="4613739"/>
                </a:cubicBezTo>
                <a:cubicBezTo>
                  <a:pt x="376719" y="4624013"/>
                  <a:pt x="381125" y="4636430"/>
                  <a:pt x="390418" y="4644561"/>
                </a:cubicBezTo>
                <a:cubicBezTo>
                  <a:pt x="409004" y="4660824"/>
                  <a:pt x="431831" y="4671496"/>
                  <a:pt x="452063" y="4685658"/>
                </a:cubicBezTo>
                <a:cubicBezTo>
                  <a:pt x="466091" y="4695478"/>
                  <a:pt x="477512" y="4709526"/>
                  <a:pt x="493160" y="4716480"/>
                </a:cubicBezTo>
                <a:cubicBezTo>
                  <a:pt x="509118" y="4723572"/>
                  <a:pt x="527407" y="4723329"/>
                  <a:pt x="544531" y="4726754"/>
                </a:cubicBezTo>
                <a:cubicBezTo>
                  <a:pt x="561654" y="4719905"/>
                  <a:pt x="577931" y="4710353"/>
                  <a:pt x="595901" y="4706206"/>
                </a:cubicBezTo>
                <a:cubicBezTo>
                  <a:pt x="667238" y="4689743"/>
                  <a:pt x="811659" y="4665109"/>
                  <a:pt x="811659" y="4665109"/>
                </a:cubicBezTo>
                <a:cubicBezTo>
                  <a:pt x="832207" y="4637711"/>
                  <a:pt x="853052" y="4610533"/>
                  <a:pt x="873304" y="4582916"/>
                </a:cubicBezTo>
                <a:cubicBezTo>
                  <a:pt x="890726" y="4559159"/>
                  <a:pt x="924674" y="4510997"/>
                  <a:pt x="924674" y="4510997"/>
                </a:cubicBezTo>
                <a:cubicBezTo>
                  <a:pt x="949308" y="4437093"/>
                  <a:pt x="924674" y="4529384"/>
                  <a:pt x="924674" y="4439078"/>
                </a:cubicBezTo>
                <a:cubicBezTo>
                  <a:pt x="924674" y="4415496"/>
                  <a:pt x="938718" y="4383938"/>
                  <a:pt x="955497" y="4367159"/>
                </a:cubicBezTo>
                <a:cubicBezTo>
                  <a:pt x="967605" y="4355051"/>
                  <a:pt x="979981" y="4340489"/>
                  <a:pt x="996593" y="4336336"/>
                </a:cubicBezTo>
                <a:cubicBezTo>
                  <a:pt x="1050166" y="4322943"/>
                  <a:pt x="1106184" y="4322637"/>
                  <a:pt x="1160980" y="4315788"/>
                </a:cubicBezTo>
                <a:cubicBezTo>
                  <a:pt x="1174679" y="4305514"/>
                  <a:pt x="1193103" y="4299549"/>
                  <a:pt x="1202077" y="4284966"/>
                </a:cubicBezTo>
                <a:cubicBezTo>
                  <a:pt x="1261796" y="4187923"/>
                  <a:pt x="1227222" y="4212591"/>
                  <a:pt x="1253447" y="4151401"/>
                </a:cubicBezTo>
                <a:cubicBezTo>
                  <a:pt x="1259480" y="4137324"/>
                  <a:pt x="1267146" y="4124004"/>
                  <a:pt x="1273996" y="4110305"/>
                </a:cubicBezTo>
                <a:cubicBezTo>
                  <a:pt x="1277421" y="4093181"/>
                  <a:pt x="1280482" y="4075981"/>
                  <a:pt x="1284270" y="4058934"/>
                </a:cubicBezTo>
                <a:cubicBezTo>
                  <a:pt x="1287333" y="4045150"/>
                  <a:pt x="1283696" y="4026877"/>
                  <a:pt x="1294544" y="4017837"/>
                </a:cubicBezTo>
                <a:cubicBezTo>
                  <a:pt x="1307959" y="4006658"/>
                  <a:pt x="1328868" y="4011351"/>
                  <a:pt x="1345915" y="4007563"/>
                </a:cubicBezTo>
                <a:cubicBezTo>
                  <a:pt x="1359699" y="4004500"/>
                  <a:pt x="1373434" y="4001168"/>
                  <a:pt x="1387011" y="3997289"/>
                </a:cubicBezTo>
                <a:cubicBezTo>
                  <a:pt x="1397424" y="3994314"/>
                  <a:pt x="1407327" y="3989642"/>
                  <a:pt x="1417834" y="3987015"/>
                </a:cubicBezTo>
                <a:cubicBezTo>
                  <a:pt x="1434775" y="3982780"/>
                  <a:pt x="1452081" y="3980166"/>
                  <a:pt x="1469205" y="3976741"/>
                </a:cubicBezTo>
                <a:cubicBezTo>
                  <a:pt x="1485670" y="3966862"/>
                  <a:pt x="1539558" y="3932741"/>
                  <a:pt x="1561672" y="3925370"/>
                </a:cubicBezTo>
                <a:cubicBezTo>
                  <a:pt x="1576032" y="3920584"/>
                  <a:pt x="1664338" y="3906547"/>
                  <a:pt x="1674688" y="3904822"/>
                </a:cubicBezTo>
                <a:cubicBezTo>
                  <a:pt x="1804628" y="3852845"/>
                  <a:pt x="1653118" y="3918614"/>
                  <a:pt x="1767155" y="3853451"/>
                </a:cubicBezTo>
                <a:cubicBezTo>
                  <a:pt x="1776558" y="3848078"/>
                  <a:pt x="1787870" y="3847065"/>
                  <a:pt x="1797978" y="3843177"/>
                </a:cubicBezTo>
                <a:cubicBezTo>
                  <a:pt x="1832405" y="3829936"/>
                  <a:pt x="1864935" y="3811026"/>
                  <a:pt x="1900719" y="3802080"/>
                </a:cubicBezTo>
                <a:cubicBezTo>
                  <a:pt x="2007101" y="3775485"/>
                  <a:pt x="1955759" y="3789291"/>
                  <a:pt x="2054832" y="3760983"/>
                </a:cubicBezTo>
                <a:cubicBezTo>
                  <a:pt x="2071955" y="3747284"/>
                  <a:pt x="2090037" y="3734705"/>
                  <a:pt x="2106202" y="3719887"/>
                </a:cubicBezTo>
                <a:cubicBezTo>
                  <a:pt x="2150756" y="3679046"/>
                  <a:pt x="2191971" y="3640819"/>
                  <a:pt x="2219218" y="3586323"/>
                </a:cubicBezTo>
                <a:cubicBezTo>
                  <a:pt x="2241021" y="3542716"/>
                  <a:pt x="2240716" y="3550755"/>
                  <a:pt x="2250041" y="3504130"/>
                </a:cubicBezTo>
                <a:cubicBezTo>
                  <a:pt x="2254127" y="3483703"/>
                  <a:pt x="2249274" y="3460150"/>
                  <a:pt x="2260315" y="3442485"/>
                </a:cubicBezTo>
                <a:cubicBezTo>
                  <a:pt x="2268432" y="3429497"/>
                  <a:pt x="2287712" y="3428786"/>
                  <a:pt x="2301411" y="3421936"/>
                </a:cubicBezTo>
                <a:cubicBezTo>
                  <a:pt x="2356207" y="3432210"/>
                  <a:pt x="2411243" y="3441274"/>
                  <a:pt x="2465798" y="3452759"/>
                </a:cubicBezTo>
                <a:cubicBezTo>
                  <a:pt x="2476395" y="3454990"/>
                  <a:pt x="2486048" y="3460684"/>
                  <a:pt x="2496620" y="3463033"/>
                </a:cubicBezTo>
                <a:cubicBezTo>
                  <a:pt x="2516956" y="3467552"/>
                  <a:pt x="2537717" y="3469882"/>
                  <a:pt x="2558265" y="3473307"/>
                </a:cubicBezTo>
                <a:cubicBezTo>
                  <a:pt x="2571964" y="3466458"/>
                  <a:pt x="2588532" y="3463589"/>
                  <a:pt x="2599362" y="3452759"/>
                </a:cubicBezTo>
                <a:cubicBezTo>
                  <a:pt x="2626256" y="3425865"/>
                  <a:pt x="2621432" y="3382109"/>
                  <a:pt x="2630184" y="3350017"/>
                </a:cubicBezTo>
                <a:cubicBezTo>
                  <a:pt x="2635037" y="3332224"/>
                  <a:pt x="2645309" y="3316273"/>
                  <a:pt x="2650733" y="3298646"/>
                </a:cubicBezTo>
                <a:cubicBezTo>
                  <a:pt x="2659038" y="3271654"/>
                  <a:pt x="2665364" y="3244067"/>
                  <a:pt x="2671281" y="3216453"/>
                </a:cubicBezTo>
                <a:cubicBezTo>
                  <a:pt x="2692979" y="3115196"/>
                  <a:pt x="2669954" y="3189611"/>
                  <a:pt x="2691829" y="3123986"/>
                </a:cubicBezTo>
                <a:cubicBezTo>
                  <a:pt x="2688404" y="3100013"/>
                  <a:pt x="2688513" y="3075262"/>
                  <a:pt x="2681555" y="3052067"/>
                </a:cubicBezTo>
                <a:cubicBezTo>
                  <a:pt x="2671304" y="3017896"/>
                  <a:pt x="2626653" y="3004068"/>
                  <a:pt x="2702104" y="3041792"/>
                </a:cubicBezTo>
                <a:cubicBezTo>
                  <a:pt x="2712378" y="3052066"/>
                  <a:pt x="2718678" y="3069765"/>
                  <a:pt x="2732926" y="3072615"/>
                </a:cubicBezTo>
                <a:cubicBezTo>
                  <a:pt x="2794571" y="3084944"/>
                  <a:pt x="2802517" y="3064669"/>
                  <a:pt x="2835668" y="3031518"/>
                </a:cubicBezTo>
                <a:cubicBezTo>
                  <a:pt x="2828818" y="2993846"/>
                  <a:pt x="2824985" y="2955499"/>
                  <a:pt x="2815119" y="2918503"/>
                </a:cubicBezTo>
                <a:cubicBezTo>
                  <a:pt x="2804969" y="2880439"/>
                  <a:pt x="2765195" y="2869144"/>
                  <a:pt x="2825393" y="2836309"/>
                </a:cubicBezTo>
                <a:cubicBezTo>
                  <a:pt x="2850186" y="2822786"/>
                  <a:pt x="2880189" y="2822610"/>
                  <a:pt x="2907587" y="2815761"/>
                </a:cubicBezTo>
                <a:cubicBezTo>
                  <a:pt x="2914436" y="2802062"/>
                  <a:pt x="2924691" y="2789588"/>
                  <a:pt x="2928135" y="2774664"/>
                </a:cubicBezTo>
                <a:cubicBezTo>
                  <a:pt x="2929242" y="2769868"/>
                  <a:pt x="2932221" y="2677242"/>
                  <a:pt x="2948683" y="2651374"/>
                </a:cubicBezTo>
                <a:cubicBezTo>
                  <a:pt x="2967069" y="2622481"/>
                  <a:pt x="3010328" y="2569181"/>
                  <a:pt x="3010328" y="2569181"/>
                </a:cubicBezTo>
                <a:cubicBezTo>
                  <a:pt x="3006903" y="2545208"/>
                  <a:pt x="3007012" y="2520457"/>
                  <a:pt x="3000054" y="2497262"/>
                </a:cubicBezTo>
                <a:cubicBezTo>
                  <a:pt x="2991620" y="2469148"/>
                  <a:pt x="2964498" y="2457758"/>
                  <a:pt x="2948683" y="2435617"/>
                </a:cubicBezTo>
                <a:cubicBezTo>
                  <a:pt x="2939781" y="2423154"/>
                  <a:pt x="2934984" y="2408220"/>
                  <a:pt x="2928135" y="2394521"/>
                </a:cubicBezTo>
                <a:cubicBezTo>
                  <a:pt x="2943251" y="2356731"/>
                  <a:pt x="2943841" y="2319294"/>
                  <a:pt x="3000054" y="2322601"/>
                </a:cubicBezTo>
                <a:cubicBezTo>
                  <a:pt x="3042342" y="2325089"/>
                  <a:pt x="3123344" y="2353424"/>
                  <a:pt x="3123344" y="2353424"/>
                </a:cubicBezTo>
                <a:cubicBezTo>
                  <a:pt x="3140468" y="2346575"/>
                  <a:pt x="3159961" y="2343942"/>
                  <a:pt x="3174715" y="2332876"/>
                </a:cubicBezTo>
                <a:cubicBezTo>
                  <a:pt x="3233399" y="2288862"/>
                  <a:pt x="3173519" y="2275771"/>
                  <a:pt x="3246634" y="2312327"/>
                </a:cubicBezTo>
                <a:cubicBezTo>
                  <a:pt x="3256719" y="2324934"/>
                  <a:pt x="3297373" y="2372709"/>
                  <a:pt x="3308279" y="2394521"/>
                </a:cubicBezTo>
                <a:cubicBezTo>
                  <a:pt x="3315649" y="2409262"/>
                  <a:pt x="3325535" y="2453271"/>
                  <a:pt x="3328827" y="2466440"/>
                </a:cubicBezTo>
                <a:cubicBezTo>
                  <a:pt x="3397321" y="2463015"/>
                  <a:pt x="3466306" y="2465036"/>
                  <a:pt x="3534310" y="2456166"/>
                </a:cubicBezTo>
                <a:cubicBezTo>
                  <a:pt x="3546555" y="2454569"/>
                  <a:pt x="3554088" y="2441139"/>
                  <a:pt x="3565133" y="2435617"/>
                </a:cubicBezTo>
                <a:cubicBezTo>
                  <a:pt x="3602145" y="2417111"/>
                  <a:pt x="3639126" y="2398018"/>
                  <a:pt x="3678148" y="2384246"/>
                </a:cubicBezTo>
                <a:cubicBezTo>
                  <a:pt x="3697792" y="2377313"/>
                  <a:pt x="3719495" y="2378656"/>
                  <a:pt x="3739793" y="2373972"/>
                </a:cubicBezTo>
                <a:cubicBezTo>
                  <a:pt x="3764087" y="2368366"/>
                  <a:pt x="3787740" y="2360273"/>
                  <a:pt x="3811713" y="2353424"/>
                </a:cubicBezTo>
                <a:cubicBezTo>
                  <a:pt x="3842999" y="2332566"/>
                  <a:pt x="3854241" y="2330011"/>
                  <a:pt x="3873357" y="2291779"/>
                </a:cubicBezTo>
                <a:cubicBezTo>
                  <a:pt x="3879672" y="2279149"/>
                  <a:pt x="3880569" y="2264466"/>
                  <a:pt x="3883632" y="2250682"/>
                </a:cubicBezTo>
                <a:cubicBezTo>
                  <a:pt x="3909730" y="2133246"/>
                  <a:pt x="3879114" y="2258480"/>
                  <a:pt x="3904180" y="2158215"/>
                </a:cubicBezTo>
                <a:cubicBezTo>
                  <a:pt x="3898325" y="2117231"/>
                  <a:pt x="3882689" y="2001276"/>
                  <a:pt x="3873357" y="1973280"/>
                </a:cubicBezTo>
                <a:cubicBezTo>
                  <a:pt x="3867942" y="1957035"/>
                  <a:pt x="3852488" y="1946117"/>
                  <a:pt x="3842535" y="1932183"/>
                </a:cubicBezTo>
                <a:cubicBezTo>
                  <a:pt x="3818331" y="1898298"/>
                  <a:pt x="3821505" y="1900398"/>
                  <a:pt x="3801438" y="1860264"/>
                </a:cubicBezTo>
                <a:cubicBezTo>
                  <a:pt x="3833572" y="1731741"/>
                  <a:pt x="3792497" y="1891560"/>
                  <a:pt x="3821987" y="1788345"/>
                </a:cubicBezTo>
                <a:cubicBezTo>
                  <a:pt x="3825866" y="1774768"/>
                  <a:pt x="3828836" y="1760948"/>
                  <a:pt x="3832261" y="1747249"/>
                </a:cubicBezTo>
                <a:cubicBezTo>
                  <a:pt x="3804863" y="1713002"/>
                  <a:pt x="3760706" y="1687055"/>
                  <a:pt x="3750068" y="1644507"/>
                </a:cubicBezTo>
                <a:cubicBezTo>
                  <a:pt x="3736269" y="1589314"/>
                  <a:pt x="3749778" y="1613395"/>
                  <a:pt x="3708971" y="1572588"/>
                </a:cubicBezTo>
                <a:cubicBezTo>
                  <a:pt x="3715820" y="1555464"/>
                  <a:pt x="3720369" y="1537230"/>
                  <a:pt x="3729519" y="1521217"/>
                </a:cubicBezTo>
                <a:cubicBezTo>
                  <a:pt x="3734325" y="1512807"/>
                  <a:pt x="3745084" y="1508975"/>
                  <a:pt x="3750068" y="1500669"/>
                </a:cubicBezTo>
                <a:cubicBezTo>
                  <a:pt x="3755640" y="1491382"/>
                  <a:pt x="3752684" y="1477504"/>
                  <a:pt x="3760342" y="1469846"/>
                </a:cubicBezTo>
                <a:cubicBezTo>
                  <a:pt x="3771172" y="1459016"/>
                  <a:pt x="3787739" y="1456147"/>
                  <a:pt x="3801438" y="1449298"/>
                </a:cubicBezTo>
                <a:cubicBezTo>
                  <a:pt x="3811712" y="1435599"/>
                  <a:pt x="3820153" y="1420309"/>
                  <a:pt x="3832261" y="1408201"/>
                </a:cubicBezTo>
                <a:cubicBezTo>
                  <a:pt x="3844369" y="1396093"/>
                  <a:pt x="3863404" y="1391313"/>
                  <a:pt x="3873357" y="1377379"/>
                </a:cubicBezTo>
                <a:cubicBezTo>
                  <a:pt x="3881565" y="1365889"/>
                  <a:pt x="3878070" y="1349261"/>
                  <a:pt x="3883632" y="1336282"/>
                </a:cubicBezTo>
                <a:cubicBezTo>
                  <a:pt x="3888496" y="1324933"/>
                  <a:pt x="3897331" y="1315734"/>
                  <a:pt x="3904180" y="1305460"/>
                </a:cubicBezTo>
                <a:cubicBezTo>
                  <a:pt x="3907605" y="1295186"/>
                  <a:pt x="3909972" y="1284496"/>
                  <a:pt x="3914454" y="1274637"/>
                </a:cubicBezTo>
                <a:cubicBezTo>
                  <a:pt x="3927129" y="1246751"/>
                  <a:pt x="3949544" y="1222481"/>
                  <a:pt x="3955551" y="1192444"/>
                </a:cubicBezTo>
                <a:cubicBezTo>
                  <a:pt x="3957451" y="1182945"/>
                  <a:pt x="3943308" y="1176880"/>
                  <a:pt x="3935002" y="1171896"/>
                </a:cubicBezTo>
                <a:cubicBezTo>
                  <a:pt x="3916073" y="1160539"/>
                  <a:pt x="3924728" y="1154773"/>
                  <a:pt x="3893906" y="1151348"/>
                </a:cubicBezTo>
                <a:close/>
              </a:path>
            </a:pathLst>
          </a:cu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991D4D-D211-06ED-5630-F05C257F98DF}"/>
              </a:ext>
            </a:extLst>
          </p:cNvPr>
          <p:cNvSpPr/>
          <p:nvPr/>
        </p:nvSpPr>
        <p:spPr>
          <a:xfrm rot="20739174">
            <a:off x="6119351" y="2809842"/>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2C0EA-6E27-B573-4500-462B27703DC4}"/>
              </a:ext>
            </a:extLst>
          </p:cNvPr>
          <p:cNvSpPr/>
          <p:nvPr/>
        </p:nvSpPr>
        <p:spPr>
          <a:xfrm rot="20739174">
            <a:off x="5684740" y="4007264"/>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82FEEB9-F539-1C61-D213-6C59F0F6859D}"/>
              </a:ext>
            </a:extLst>
          </p:cNvPr>
          <p:cNvSpPr/>
          <p:nvPr/>
        </p:nvSpPr>
        <p:spPr>
          <a:xfrm rot="20739174">
            <a:off x="6632646" y="3620697"/>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8B78B-F292-078A-FF96-4E76962802CE}"/>
              </a:ext>
            </a:extLst>
          </p:cNvPr>
          <p:cNvSpPr/>
          <p:nvPr/>
        </p:nvSpPr>
        <p:spPr>
          <a:xfrm rot="20739174">
            <a:off x="9435778" y="4875437"/>
            <a:ext cx="606842" cy="81766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2C783C1C-8512-4363-688C-E9D146E7869E}"/>
              </a:ext>
            </a:extLst>
          </p:cNvPr>
          <p:cNvSpPr/>
          <p:nvPr/>
        </p:nvSpPr>
        <p:spPr>
          <a:xfrm>
            <a:off x="440328" y="844676"/>
            <a:ext cx="4897592" cy="5168647"/>
          </a:xfrm>
          <a:prstGeom prst="wedgeRoundRectCallout">
            <a:avLst>
              <a:gd name="adj1" fmla="val -47316"/>
              <a:gd name="adj2" fmla="val 13899"/>
              <a:gd name="adj3" fmla="val 16667"/>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nằm</a:t>
            </a:r>
            <a:r>
              <a:rPr lang="en-US" sz="3600" dirty="0">
                <a:solidFill>
                  <a:schemeClr val="tx1"/>
                </a:solidFill>
                <a:latin typeface="Cambria" panose="02040503050406030204" pitchFamily="18" charset="0"/>
                <a:ea typeface="Cambria" panose="02040503050406030204" pitchFamily="18" charset="0"/>
              </a:rPr>
              <a:t> ở </a:t>
            </a:r>
            <a:r>
              <a:rPr lang="en-US" sz="3600" dirty="0" err="1">
                <a:solidFill>
                  <a:schemeClr val="tx1"/>
                </a:solidFill>
                <a:latin typeface="Cambria" panose="02040503050406030204" pitchFamily="18" charset="0"/>
                <a:ea typeface="Cambria" panose="02040503050406030204" pitchFamily="18" charset="0"/>
              </a:rPr>
              <a:t>phía</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nam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của</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đất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gồm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Đông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Tây</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còn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gọi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đồng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bằng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sông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Cửu</a:t>
            </a:r>
            <a:r>
              <a:rPr lang="en-US" sz="3600" dirty="0">
                <a:solidFill>
                  <a:schemeClr val="tx1"/>
                </a:solidFill>
                <a:latin typeface="Cambria" panose="02040503050406030204" pitchFamily="18" charset="0"/>
                <a:ea typeface="Cambria" panose="02040503050406030204" pitchFamily="18" charset="0"/>
              </a:rPr>
              <a:t> Long). </a:t>
            </a:r>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có</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biển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rộng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lớn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nhiều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tiềm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năng</a:t>
            </a:r>
            <a:r>
              <a:rPr lang="en-US" sz="3600"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61860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ing-sound-effect_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ding-sound-effect_1.wav"/>
                                        </p:tgtEl>
                                      </p:cMediaNode>
                                    </p:audio>
                                  </p:sub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9B8B4F-D9C1-95DC-E87C-28FF73D7F4EA}"/>
              </a:ext>
            </a:extLst>
          </p:cNvPr>
          <p:cNvPicPr>
            <a:picLocks noChangeAspect="1"/>
          </p:cNvPicPr>
          <p:nvPr/>
        </p:nvPicPr>
        <p:blipFill>
          <a:blip r:embed="rId3"/>
          <a:stretch>
            <a:fillRect/>
          </a:stretch>
        </p:blipFill>
        <p:spPr>
          <a:xfrm>
            <a:off x="5406887" y="389538"/>
            <a:ext cx="6442170" cy="6264456"/>
          </a:xfrm>
          <a:prstGeom prst="rect">
            <a:avLst/>
          </a:prstGeom>
        </p:spPr>
      </p:pic>
      <p:sp>
        <p:nvSpPr>
          <p:cNvPr id="6" name="Oval 5">
            <a:extLst>
              <a:ext uri="{FF2B5EF4-FFF2-40B4-BE49-F238E27FC236}">
                <a16:creationId xmlns:a16="http://schemas.microsoft.com/office/drawing/2014/main" id="{FF4CAC21-BF50-D10C-3BB7-CCA81C5FD955}"/>
              </a:ext>
            </a:extLst>
          </p:cNvPr>
          <p:cNvSpPr/>
          <p:nvPr/>
        </p:nvSpPr>
        <p:spPr>
          <a:xfrm>
            <a:off x="8401890" y="739396"/>
            <a:ext cx="1253447" cy="47325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519000C-8D1F-BAAE-157E-740608160FE4}"/>
              </a:ext>
            </a:extLst>
          </p:cNvPr>
          <p:cNvSpPr/>
          <p:nvPr/>
        </p:nvSpPr>
        <p:spPr>
          <a:xfrm rot="19427216">
            <a:off x="9809136" y="3970159"/>
            <a:ext cx="1657673" cy="47325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4DEE6A0-DE24-1BA6-8250-B112F530A628}"/>
              </a:ext>
            </a:extLst>
          </p:cNvPr>
          <p:cNvSpPr/>
          <p:nvPr/>
        </p:nvSpPr>
        <p:spPr>
          <a:xfrm rot="20739174">
            <a:off x="10975115" y="1999896"/>
            <a:ext cx="606842" cy="817669"/>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758C05E-C7E5-DA0E-8542-863C7B3DEFBA}"/>
              </a:ext>
            </a:extLst>
          </p:cNvPr>
          <p:cNvSpPr/>
          <p:nvPr/>
        </p:nvSpPr>
        <p:spPr>
          <a:xfrm rot="20739174">
            <a:off x="10932424" y="697277"/>
            <a:ext cx="606842" cy="817669"/>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2C783C1C-8512-4363-688C-E9D146E7869E}"/>
              </a:ext>
            </a:extLst>
          </p:cNvPr>
          <p:cNvSpPr/>
          <p:nvPr/>
        </p:nvSpPr>
        <p:spPr>
          <a:xfrm>
            <a:off x="462881" y="1212648"/>
            <a:ext cx="4897592" cy="3978783"/>
          </a:xfrm>
          <a:prstGeom prst="wedgeRoundRectCallout">
            <a:avLst>
              <a:gd name="adj1" fmla="val -47316"/>
              <a:gd name="adj2" fmla="val 13899"/>
              <a:gd name="adj3" fmla="val 16667"/>
            </a:avLst>
          </a:prstGeom>
          <a:solidFill>
            <a:schemeClr val="bg1"/>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Các vùng, quốc gia tiếp giáp Nam Bộ như: Cam - pu - chia; Tây Nguyên, Duyên hải miền Trung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biển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Đông</a:t>
            </a:r>
            <a:endParaRPr lang="en-US" sz="3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0977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ding-sound-effect_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ding-sound-effect_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ding-sound-effect_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ding-sound-effect_1.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33A4D0-0045-A36E-6C89-4E977DF0BCAF}"/>
              </a:ext>
            </a:extLst>
          </p:cNvPr>
          <p:cNvPicPr>
            <a:picLocks noChangeAspect="1"/>
          </p:cNvPicPr>
          <p:nvPr/>
        </p:nvPicPr>
        <p:blipFill>
          <a:blip r:embed="rId2"/>
          <a:stretch>
            <a:fillRect/>
          </a:stretch>
        </p:blipFill>
        <p:spPr>
          <a:xfrm>
            <a:off x="6221200" y="926803"/>
            <a:ext cx="5552460" cy="5399289"/>
          </a:xfrm>
          <a:prstGeom prst="rect">
            <a:avLst/>
          </a:prstGeom>
        </p:spPr>
      </p:pic>
      <p:sp>
        <p:nvSpPr>
          <p:cNvPr id="6" name="Rectangle: Rounded Corners 5">
            <a:extLst>
              <a:ext uri="{FF2B5EF4-FFF2-40B4-BE49-F238E27FC236}">
                <a16:creationId xmlns:a16="http://schemas.microsoft.com/office/drawing/2014/main" id="{DD3C67AD-5D90-91C2-7442-40786E512FA8}"/>
              </a:ext>
            </a:extLst>
          </p:cNvPr>
          <p:cNvSpPr/>
          <p:nvPr/>
        </p:nvSpPr>
        <p:spPr>
          <a:xfrm>
            <a:off x="810744" y="1863090"/>
            <a:ext cx="5160058" cy="4448085"/>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Đọc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thông</a:t>
            </a:r>
            <a:r>
              <a:rPr lang="en-US" sz="3200" b="1" dirty="0">
                <a:solidFill>
                  <a:schemeClr val="tx1"/>
                </a:solidFill>
                <a:latin typeface="Cambria" panose="02040503050406030204" pitchFamily="18" charset="0"/>
                <a:ea typeface="Cambria" panose="02040503050406030204" pitchFamily="18" charset="0"/>
              </a:rPr>
              <a:t> tin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quan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hình</a:t>
            </a:r>
            <a:r>
              <a:rPr lang="en-US" sz="3200" b="1" dirty="0">
                <a:solidFill>
                  <a:schemeClr val="tx1"/>
                </a:solidFill>
                <a:latin typeface="Cambria" panose="02040503050406030204" pitchFamily="18" charset="0"/>
                <a:ea typeface="Cambria" panose="02040503050406030204" pitchFamily="18" charset="0"/>
              </a:rPr>
              <a:t> 1, </a:t>
            </a:r>
            <a:r>
              <a:rPr lang="en-US" sz="3200" b="1" dirty="0" err="1">
                <a:solidFill>
                  <a:schemeClr val="tx1"/>
                </a:solidFill>
                <a:latin typeface="Cambria" panose="02040503050406030204" pitchFamily="18" charset="0"/>
                <a:ea typeface="Cambria" panose="02040503050406030204" pitchFamily="18" charset="0"/>
              </a:rPr>
              <a:t>em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hãy</a:t>
            </a:r>
            <a:r>
              <a:rPr lang="en-US" sz="3200" b="1" dirty="0">
                <a:solidFill>
                  <a:schemeClr val="tx1"/>
                </a:solidFill>
                <a:latin typeface="Cambria" panose="02040503050406030204" pitchFamily="18" charset="0"/>
                <a:ea typeface="Cambria" panose="02040503050406030204" pitchFamily="18" charset="0"/>
              </a:rPr>
              <a:t>:</a:t>
            </a:r>
          </a:p>
          <a:p>
            <a:pPr algn="just"/>
            <a:r>
              <a:rPr lang="vi-VN" sz="3200" dirty="0">
                <a:solidFill>
                  <a:schemeClr val="tx1"/>
                </a:solidFill>
                <a:latin typeface="Cambria" panose="02040503050406030204" pitchFamily="18" charset="0"/>
                <a:ea typeface="Cambria" panose="02040503050406030204" pitchFamily="18" charset="0"/>
              </a:rPr>
              <a:t>- Xác định trên lược đồ vị trí của đỉnh núi Bà Đen và các vùng trũng: Đồng Tháp Mười, Kiên Giang, Cà Mau.</a:t>
            </a:r>
          </a:p>
          <a:p>
            <a:pPr algn="just"/>
            <a:r>
              <a:rPr lang="vi-VN" sz="3200" dirty="0">
                <a:solidFill>
                  <a:schemeClr val="tx1"/>
                </a:solidFill>
                <a:latin typeface="Cambria" panose="02040503050406030204" pitchFamily="18" charset="0"/>
                <a:ea typeface="Cambria" panose="02040503050406030204" pitchFamily="18" charset="0"/>
              </a:rPr>
              <a:t>- Cho biết độ cao chủ yếu của vùng Nam Bộ.</a:t>
            </a:r>
            <a:endParaRPr lang="en-US" sz="3200"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AC1CF1C-2E48-4A7B-7845-F08A647B5105}"/>
              </a:ext>
            </a:extLst>
          </p:cNvPr>
          <p:cNvPicPr>
            <a:picLocks noChangeAspect="1"/>
          </p:cNvPicPr>
          <p:nvPr/>
        </p:nvPicPr>
        <p:blipFill>
          <a:blip r:embed="rId3"/>
          <a:stretch>
            <a:fillRect/>
          </a:stretch>
        </p:blipFill>
        <p:spPr>
          <a:xfrm>
            <a:off x="418340" y="315406"/>
            <a:ext cx="5926500" cy="1012225"/>
          </a:xfrm>
          <a:prstGeom prst="rect">
            <a:avLst/>
          </a:prstGeom>
        </p:spPr>
      </p:pic>
      <p:pic>
        <p:nvPicPr>
          <p:cNvPr id="9" name="Picture 8">
            <a:extLst>
              <a:ext uri="{FF2B5EF4-FFF2-40B4-BE49-F238E27FC236}">
                <a16:creationId xmlns:a16="http://schemas.microsoft.com/office/drawing/2014/main" id="{D19AFC79-FD88-17EC-63CA-1BCD1452E809}"/>
              </a:ext>
            </a:extLst>
          </p:cNvPr>
          <p:cNvPicPr>
            <a:picLocks noChangeAspect="1"/>
          </p:cNvPicPr>
          <p:nvPr/>
        </p:nvPicPr>
        <p:blipFill>
          <a:blip r:embed="rId4"/>
          <a:stretch>
            <a:fillRect/>
          </a:stretch>
        </p:blipFill>
        <p:spPr>
          <a:xfrm>
            <a:off x="524584" y="1086626"/>
            <a:ext cx="4211486" cy="1017470"/>
          </a:xfrm>
          <a:prstGeom prst="rect">
            <a:avLst/>
          </a:prstGeom>
        </p:spPr>
      </p:pic>
    </p:spTree>
    <p:extLst>
      <p:ext uri="{BB962C8B-B14F-4D97-AF65-F5344CB8AC3E}">
        <p14:creationId xmlns:p14="http://schemas.microsoft.com/office/powerpoint/2010/main" val="322952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6D4CB5-5F1B-175D-AFA9-D46F28843E16}"/>
              </a:ext>
            </a:extLst>
          </p:cNvPr>
          <p:cNvPicPr>
            <a:picLocks noChangeAspect="1"/>
          </p:cNvPicPr>
          <p:nvPr/>
        </p:nvPicPr>
        <p:blipFill>
          <a:blip r:embed="rId3"/>
          <a:stretch>
            <a:fillRect/>
          </a:stretch>
        </p:blipFill>
        <p:spPr>
          <a:xfrm>
            <a:off x="2960867" y="412398"/>
            <a:ext cx="6442170" cy="6264456"/>
          </a:xfrm>
          <a:prstGeom prst="rect">
            <a:avLst/>
          </a:prstGeom>
        </p:spPr>
      </p:pic>
      <p:sp>
        <p:nvSpPr>
          <p:cNvPr id="5" name="Oval 4">
            <a:extLst>
              <a:ext uri="{FF2B5EF4-FFF2-40B4-BE49-F238E27FC236}">
                <a16:creationId xmlns:a16="http://schemas.microsoft.com/office/drawing/2014/main" id="{DBAC9BCD-E413-78DC-0192-7DBD78946E3C}"/>
              </a:ext>
            </a:extLst>
          </p:cNvPr>
          <p:cNvSpPr/>
          <p:nvPr/>
        </p:nvSpPr>
        <p:spPr>
          <a:xfrm>
            <a:off x="6492240" y="1623060"/>
            <a:ext cx="571500"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C5FB54B-F64D-02BC-8D8E-5919C6C1AAEB}"/>
              </a:ext>
            </a:extLst>
          </p:cNvPr>
          <p:cNvGrpSpPr/>
          <p:nvPr/>
        </p:nvGrpSpPr>
        <p:grpSpPr>
          <a:xfrm>
            <a:off x="9439751" y="708660"/>
            <a:ext cx="2348431" cy="584775"/>
            <a:chOff x="9439751" y="708660"/>
            <a:chExt cx="2348431" cy="584775"/>
          </a:xfrm>
        </p:grpSpPr>
        <p:sp>
          <p:nvSpPr>
            <p:cNvPr id="6" name="Callout: Line 5">
              <a:extLst>
                <a:ext uri="{FF2B5EF4-FFF2-40B4-BE49-F238E27FC236}">
                  <a16:creationId xmlns:a16="http://schemas.microsoft.com/office/drawing/2014/main" id="{02D8351B-40AE-3B69-D558-8FDD83CA5C15}"/>
                </a:ext>
              </a:extLst>
            </p:cNvPr>
            <p:cNvSpPr/>
            <p:nvPr/>
          </p:nvSpPr>
          <p:spPr>
            <a:xfrm>
              <a:off x="9439751" y="708660"/>
              <a:ext cx="2348431" cy="584775"/>
            </a:xfrm>
            <a:prstGeom prst="borderCallout1">
              <a:avLst>
                <a:gd name="adj1" fmla="val 18750"/>
                <a:gd name="adj2" fmla="val -8333"/>
                <a:gd name="adj3" fmla="val 203828"/>
                <a:gd name="adj4" fmla="val -102205"/>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CE8F90-7F38-3093-F7FB-FA53EF08AC77}"/>
                </a:ext>
              </a:extLst>
            </p:cNvPr>
            <p:cNvSpPr txBox="1"/>
            <p:nvPr/>
          </p:nvSpPr>
          <p:spPr>
            <a:xfrm>
              <a:off x="9439751" y="708660"/>
              <a:ext cx="2311717" cy="584775"/>
            </a:xfrm>
            <a:prstGeom prst="rect">
              <a:avLst/>
            </a:prstGeom>
            <a:noFill/>
          </p:spPr>
          <p:txBody>
            <a:bodyPr wrap="square">
              <a:spAutoFit/>
            </a:bodyPr>
            <a:lstStyle/>
            <a:p>
              <a:r>
                <a:rPr lang="en-US" sz="3200" b="1" dirty="0" err="1">
                  <a:solidFill>
                    <a:schemeClr val="tx1"/>
                  </a:solidFill>
                  <a:latin typeface="Cambria" panose="02040503050406030204" pitchFamily="18" charset="0"/>
                  <a:ea typeface="Cambria" panose="02040503050406030204" pitchFamily="18" charset="0"/>
                </a:rPr>
                <a:t>Núi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Đen</a:t>
              </a:r>
              <a:endParaRPr lang="en-US" sz="3200" dirty="0"/>
            </a:p>
          </p:txBody>
        </p:sp>
      </p:grpSp>
      <p:grpSp>
        <p:nvGrpSpPr>
          <p:cNvPr id="10" name="Group 9">
            <a:extLst>
              <a:ext uri="{FF2B5EF4-FFF2-40B4-BE49-F238E27FC236}">
                <a16:creationId xmlns:a16="http://schemas.microsoft.com/office/drawing/2014/main" id="{A748E00A-78D1-74B1-5B9C-166F916A2903}"/>
              </a:ext>
            </a:extLst>
          </p:cNvPr>
          <p:cNvGrpSpPr/>
          <p:nvPr/>
        </p:nvGrpSpPr>
        <p:grpSpPr>
          <a:xfrm>
            <a:off x="9385415" y="4483387"/>
            <a:ext cx="1735975" cy="584775"/>
            <a:chOff x="9439751" y="708660"/>
            <a:chExt cx="2348431" cy="584775"/>
          </a:xfrm>
        </p:grpSpPr>
        <p:sp>
          <p:nvSpPr>
            <p:cNvPr id="11" name="Callout: Line 10">
              <a:extLst>
                <a:ext uri="{FF2B5EF4-FFF2-40B4-BE49-F238E27FC236}">
                  <a16:creationId xmlns:a16="http://schemas.microsoft.com/office/drawing/2014/main" id="{28F83B72-2BE3-A7E3-DCF6-2AE0DE323CE7}"/>
                </a:ext>
              </a:extLst>
            </p:cNvPr>
            <p:cNvSpPr/>
            <p:nvPr/>
          </p:nvSpPr>
          <p:spPr>
            <a:xfrm>
              <a:off x="9439751" y="708660"/>
              <a:ext cx="2348431" cy="584775"/>
            </a:xfrm>
            <a:prstGeom prst="borderCallout1">
              <a:avLst>
                <a:gd name="adj1" fmla="val 46114"/>
                <a:gd name="adj2" fmla="val -1032"/>
                <a:gd name="adj3" fmla="val 35732"/>
                <a:gd name="adj4" fmla="val -218838"/>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1093CA-024F-10FC-16BE-21DB1D1C6FB2}"/>
                </a:ext>
              </a:extLst>
            </p:cNvPr>
            <p:cNvSpPr txBox="1"/>
            <p:nvPr/>
          </p:nvSpPr>
          <p:spPr>
            <a:xfrm>
              <a:off x="9439751" y="708660"/>
              <a:ext cx="2311717" cy="584775"/>
            </a:xfrm>
            <a:prstGeom prst="rect">
              <a:avLst/>
            </a:prstGeom>
            <a:noFill/>
          </p:spPr>
          <p:txBody>
            <a:bodyPr wrap="square">
              <a:spAutoFit/>
            </a:bodyPr>
            <a:lstStyle/>
            <a:p>
              <a:r>
                <a:rPr lang="en-US" sz="3200" b="1" dirty="0" err="1">
                  <a:solidFill>
                    <a:schemeClr val="tx1"/>
                  </a:solidFill>
                  <a:latin typeface="Cambria" panose="02040503050406030204" pitchFamily="18" charset="0"/>
                  <a:ea typeface="Cambria" panose="02040503050406030204" pitchFamily="18" charset="0"/>
                </a:rPr>
                <a:t>Cà</a:t>
              </a:r>
              <a:r>
                <a:rPr lang="en-US" sz="3200" b="1" dirty="0">
                  <a:solidFill>
                    <a:schemeClr val="tx1"/>
                  </a:solidFill>
                  <a:latin typeface="Cambria" panose="02040503050406030204" pitchFamily="18" charset="0"/>
                  <a:ea typeface="Cambria" panose="02040503050406030204" pitchFamily="18" charset="0"/>
                </a:rPr>
                <a:t> Mau</a:t>
              </a:r>
              <a:endParaRPr lang="en-US" sz="3200" dirty="0"/>
            </a:p>
          </p:txBody>
        </p:sp>
      </p:grpSp>
      <p:sp>
        <p:nvSpPr>
          <p:cNvPr id="14" name="Oval 13">
            <a:extLst>
              <a:ext uri="{FF2B5EF4-FFF2-40B4-BE49-F238E27FC236}">
                <a16:creationId xmlns:a16="http://schemas.microsoft.com/office/drawing/2014/main" id="{1A86A503-C8F6-4EA8-0276-56053AD22841}"/>
              </a:ext>
            </a:extLst>
          </p:cNvPr>
          <p:cNvSpPr/>
          <p:nvPr/>
        </p:nvSpPr>
        <p:spPr>
          <a:xfrm>
            <a:off x="4975860" y="4438650"/>
            <a:ext cx="571500"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921094-A58F-EF66-74E5-EEF6F51EB957}"/>
              </a:ext>
            </a:extLst>
          </p:cNvPr>
          <p:cNvGrpSpPr/>
          <p:nvPr/>
        </p:nvGrpSpPr>
        <p:grpSpPr>
          <a:xfrm>
            <a:off x="684282" y="1043866"/>
            <a:ext cx="2459576" cy="1177186"/>
            <a:chOff x="9160081" y="744752"/>
            <a:chExt cx="3071254" cy="859095"/>
          </a:xfrm>
        </p:grpSpPr>
        <p:sp>
          <p:nvSpPr>
            <p:cNvPr id="16" name="Callout: Line 15">
              <a:extLst>
                <a:ext uri="{FF2B5EF4-FFF2-40B4-BE49-F238E27FC236}">
                  <a16:creationId xmlns:a16="http://schemas.microsoft.com/office/drawing/2014/main" id="{F5B72BC7-E728-17F8-E2AB-82176AD74357}"/>
                </a:ext>
              </a:extLst>
            </p:cNvPr>
            <p:cNvSpPr/>
            <p:nvPr/>
          </p:nvSpPr>
          <p:spPr>
            <a:xfrm>
              <a:off x="9342504" y="744752"/>
              <a:ext cx="2706407" cy="859095"/>
            </a:xfrm>
            <a:prstGeom prst="borderCallout1">
              <a:avLst>
                <a:gd name="adj1" fmla="val 50023"/>
                <a:gd name="adj2" fmla="val 101070"/>
                <a:gd name="adj3" fmla="val 122792"/>
                <a:gd name="adj4" fmla="val 231269"/>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9228033-BDF0-8390-9D75-5C5A3E332101}"/>
                </a:ext>
              </a:extLst>
            </p:cNvPr>
            <p:cNvSpPr txBox="1"/>
            <p:nvPr/>
          </p:nvSpPr>
          <p:spPr>
            <a:xfrm>
              <a:off x="9160081" y="799246"/>
              <a:ext cx="3071254" cy="786139"/>
            </a:xfrm>
            <a:prstGeom prst="rect">
              <a:avLst/>
            </a:prstGeom>
            <a:noFill/>
          </p:spPr>
          <p:txBody>
            <a:bodyPr wrap="square">
              <a:spAutoFit/>
            </a:bodyPr>
            <a:lstStyle/>
            <a:p>
              <a:pPr algn="ctr"/>
              <a:r>
                <a:rPr lang="en-US" sz="3200" b="1" dirty="0" err="1">
                  <a:latin typeface="Cambria" panose="02040503050406030204" pitchFamily="18" charset="0"/>
                  <a:ea typeface="Cambria" panose="02040503050406030204" pitchFamily="18" charset="0"/>
                </a:rPr>
                <a:t>Đồng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Tháp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Mười</a:t>
              </a:r>
              <a:endParaRPr lang="en-US" sz="3200" b="1" dirty="0">
                <a:latin typeface="Cambria" panose="02040503050406030204" pitchFamily="18" charset="0"/>
                <a:ea typeface="Cambria" panose="02040503050406030204" pitchFamily="18" charset="0"/>
              </a:endParaRPr>
            </a:p>
          </p:txBody>
        </p:sp>
      </p:grpSp>
      <p:sp>
        <p:nvSpPr>
          <p:cNvPr id="18" name="Oval 17">
            <a:extLst>
              <a:ext uri="{FF2B5EF4-FFF2-40B4-BE49-F238E27FC236}">
                <a16:creationId xmlns:a16="http://schemas.microsoft.com/office/drawing/2014/main" id="{B325A045-32DD-C2D2-3E16-496EEF7FB664}"/>
              </a:ext>
            </a:extLst>
          </p:cNvPr>
          <p:cNvSpPr/>
          <p:nvPr/>
        </p:nvSpPr>
        <p:spPr>
          <a:xfrm>
            <a:off x="5786425" y="2308860"/>
            <a:ext cx="705815"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E1AB846-164E-A11F-E190-86ECF5DFDED1}"/>
              </a:ext>
            </a:extLst>
          </p:cNvPr>
          <p:cNvGrpSpPr/>
          <p:nvPr/>
        </p:nvGrpSpPr>
        <p:grpSpPr>
          <a:xfrm>
            <a:off x="341314" y="2852520"/>
            <a:ext cx="2459576" cy="571500"/>
            <a:chOff x="9160081" y="744752"/>
            <a:chExt cx="3071254" cy="859095"/>
          </a:xfrm>
        </p:grpSpPr>
        <p:sp>
          <p:nvSpPr>
            <p:cNvPr id="20" name="Callout: Line 19">
              <a:extLst>
                <a:ext uri="{FF2B5EF4-FFF2-40B4-BE49-F238E27FC236}">
                  <a16:creationId xmlns:a16="http://schemas.microsoft.com/office/drawing/2014/main" id="{5D8B973B-AD5B-1C1B-7BDC-EA082DEDED7D}"/>
                </a:ext>
              </a:extLst>
            </p:cNvPr>
            <p:cNvSpPr/>
            <p:nvPr/>
          </p:nvSpPr>
          <p:spPr>
            <a:xfrm>
              <a:off x="9342504" y="744752"/>
              <a:ext cx="2706407" cy="859095"/>
            </a:xfrm>
            <a:prstGeom prst="borderCallout1">
              <a:avLst>
                <a:gd name="adj1" fmla="val 50023"/>
                <a:gd name="adj2" fmla="val 101070"/>
                <a:gd name="adj3" fmla="val 60792"/>
                <a:gd name="adj4" fmla="val 192244"/>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3D2B194-57DC-FDBD-980F-6E891CE267E5}"/>
                </a:ext>
              </a:extLst>
            </p:cNvPr>
            <p:cNvSpPr txBox="1"/>
            <p:nvPr/>
          </p:nvSpPr>
          <p:spPr>
            <a:xfrm>
              <a:off x="9160081" y="799246"/>
              <a:ext cx="3071254" cy="426761"/>
            </a:xfrm>
            <a:prstGeom prst="rect">
              <a:avLst/>
            </a:prstGeom>
            <a:noFill/>
          </p:spPr>
          <p:txBody>
            <a:bodyPr wrap="square">
              <a:spAutoFit/>
            </a:bodyPr>
            <a:lstStyle/>
            <a:p>
              <a:pPr algn="ctr"/>
              <a:r>
                <a:rPr lang="en-US" sz="3200" b="1" dirty="0" err="1">
                  <a:latin typeface="Cambria" panose="02040503050406030204" pitchFamily="18" charset="0"/>
                  <a:ea typeface="Cambria" panose="02040503050406030204" pitchFamily="18" charset="0"/>
                </a:rPr>
                <a:t>Kiên</a:t>
              </a:r>
              <a:r>
                <a:rPr lang="en-US" sz="3200" b="1" dirty="0">
                  <a:latin typeface="Cambria" panose="02040503050406030204" pitchFamily="18" charset="0"/>
                  <a:ea typeface="Cambria" panose="02040503050406030204" pitchFamily="18" charset="0"/>
                </a:rPr>
                <a:t> Giang</a:t>
              </a:r>
            </a:p>
          </p:txBody>
        </p:sp>
      </p:grpSp>
      <p:sp>
        <p:nvSpPr>
          <p:cNvPr id="22" name="Oval 21">
            <a:extLst>
              <a:ext uri="{FF2B5EF4-FFF2-40B4-BE49-F238E27FC236}">
                <a16:creationId xmlns:a16="http://schemas.microsoft.com/office/drawing/2014/main" id="{25AD8805-504A-8E5A-BD51-082D457FAAF1}"/>
              </a:ext>
            </a:extLst>
          </p:cNvPr>
          <p:cNvSpPr/>
          <p:nvPr/>
        </p:nvSpPr>
        <p:spPr>
          <a:xfrm>
            <a:off x="4704385" y="2888771"/>
            <a:ext cx="705815" cy="57150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037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1" presetID="2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par>
                                <p:cTn id="37" presetID="22" presetClass="entr" presetSubtype="8"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20F99-6BD2-45C8-8DAE-80319A3B2ABF}"/>
              </a:ext>
            </a:extLst>
          </p:cNvPr>
          <p:cNvPicPr>
            <a:picLocks noChangeAspect="1"/>
          </p:cNvPicPr>
          <p:nvPr/>
        </p:nvPicPr>
        <p:blipFill>
          <a:blip r:embed="rId2"/>
          <a:stretch>
            <a:fillRect/>
          </a:stretch>
        </p:blipFill>
        <p:spPr>
          <a:xfrm>
            <a:off x="5861605" y="926803"/>
            <a:ext cx="5552460" cy="5399289"/>
          </a:xfrm>
          <a:prstGeom prst="rect">
            <a:avLst/>
          </a:prstGeom>
        </p:spPr>
      </p:pic>
      <p:sp>
        <p:nvSpPr>
          <p:cNvPr id="5" name="Rectangle: Rounded Corners 4">
            <a:extLst>
              <a:ext uri="{FF2B5EF4-FFF2-40B4-BE49-F238E27FC236}">
                <a16:creationId xmlns:a16="http://schemas.microsoft.com/office/drawing/2014/main" id="{6BDE98E6-677F-E94A-0A33-BF6DE1130FE1}"/>
              </a:ext>
            </a:extLst>
          </p:cNvPr>
          <p:cNvSpPr/>
          <p:nvPr/>
        </p:nvSpPr>
        <p:spPr>
          <a:xfrm>
            <a:off x="569997" y="1094161"/>
            <a:ext cx="5160058" cy="4163639"/>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Vùng Nam Bộ chủ yếu có địa hình đồng bằng, thấp, tương đối bằng phẳng. Độ cao chủ yếu của vùng Nam Bộ là khoảng 50m so với mực nước biển.</a:t>
            </a:r>
            <a:endParaRPr lang="en-US" sz="3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5818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BC93729-9BF9-CFD6-8646-D07F4CBDA348}"/>
              </a:ext>
            </a:extLst>
          </p:cNvPr>
          <p:cNvSpPr/>
          <p:nvPr/>
        </p:nvSpPr>
        <p:spPr>
          <a:xfrm>
            <a:off x="1268730" y="1590250"/>
            <a:ext cx="9285548" cy="1154430"/>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Cambria" panose="02040503050406030204" pitchFamily="18" charset="0"/>
                <a:ea typeface="Cambria" panose="02040503050406030204" pitchFamily="18" charset="0"/>
              </a:rPr>
              <a:t>Đọc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thông</a:t>
            </a:r>
            <a:r>
              <a:rPr lang="en-US" sz="3600" dirty="0">
                <a:solidFill>
                  <a:schemeClr val="tx1"/>
                </a:solidFill>
                <a:latin typeface="Cambria" panose="02040503050406030204" pitchFamily="18" charset="0"/>
                <a:ea typeface="Cambria" panose="02040503050406030204" pitchFamily="18" charset="0"/>
              </a:rPr>
              <a:t> tin, </a:t>
            </a:r>
            <a:r>
              <a:rPr lang="en-US" sz="3600" dirty="0" err="1">
                <a:solidFill>
                  <a:schemeClr val="tx1"/>
                </a:solidFill>
                <a:latin typeface="Cambria" panose="02040503050406030204" pitchFamily="18" charset="0"/>
                <a:ea typeface="Cambria" panose="02040503050406030204" pitchFamily="18" charset="0"/>
              </a:rPr>
              <a:t>em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hãy</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nêu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đặc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điểm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chính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của</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khí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hậu</a:t>
            </a:r>
            <a:r>
              <a:rPr lang="en-US" sz="3600" dirty="0">
                <a:solidFill>
                  <a:schemeClr val="tx1"/>
                </a:solidFill>
                <a:latin typeface="Cambria" panose="02040503050406030204" pitchFamily="18" charset="0"/>
                <a:ea typeface="Cambria" panose="02040503050406030204" pitchFamily="18" charset="0"/>
              </a:rPr>
              <a:t> ở </a:t>
            </a:r>
            <a:r>
              <a:rPr lang="en-US" sz="3600" dirty="0" err="1">
                <a:solidFill>
                  <a:schemeClr val="tx1"/>
                </a:solidFill>
                <a:latin typeface="Cambria" panose="02040503050406030204" pitchFamily="18" charset="0"/>
                <a:ea typeface="Cambria" panose="02040503050406030204" pitchFamily="18" charset="0"/>
              </a:rPr>
              <a:t>vùng</a:t>
            </a:r>
            <a:r>
              <a:rPr lang="en-US" sz="3600" dirty="0">
                <a:solidFill>
                  <a:schemeClr val="tx1"/>
                </a:solidFill>
                <a:latin typeface="Cambria" panose="02040503050406030204" pitchFamily="18" charset="0"/>
                <a:ea typeface="Cambria" panose="02040503050406030204" pitchFamily="18" charset="0"/>
              </a:rPr>
              <a:t> Nam </a:t>
            </a:r>
            <a:r>
              <a:rPr lang="en-US" sz="3600" dirty="0" err="1">
                <a:solidFill>
                  <a:schemeClr val="tx1"/>
                </a:solidFill>
                <a:latin typeface="Cambria" panose="02040503050406030204" pitchFamily="18" charset="0"/>
                <a:ea typeface="Cambria" panose="02040503050406030204" pitchFamily="18" charset="0"/>
              </a:rPr>
              <a:t>Bộ</a:t>
            </a:r>
            <a:endParaRPr lang="en-US" sz="3600" dirty="0">
              <a:solidFill>
                <a:schemeClr val="tx1"/>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B836079B-1D80-5A9F-72BD-A275298CE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143" y="3699610"/>
            <a:ext cx="5695092" cy="2870046"/>
          </a:xfrm>
          <a:prstGeom prst="rect">
            <a:avLst/>
          </a:prstGeom>
        </p:spPr>
      </p:pic>
      <p:pic>
        <p:nvPicPr>
          <p:cNvPr id="9" name="Picture 8">
            <a:extLst>
              <a:ext uri="{FF2B5EF4-FFF2-40B4-BE49-F238E27FC236}">
                <a16:creationId xmlns:a16="http://schemas.microsoft.com/office/drawing/2014/main" id="{48F7A9FF-8B1E-C477-2138-84BEEA248B8E}"/>
              </a:ext>
            </a:extLst>
          </p:cNvPr>
          <p:cNvPicPr>
            <a:picLocks noChangeAspect="1"/>
          </p:cNvPicPr>
          <p:nvPr/>
        </p:nvPicPr>
        <p:blipFill>
          <a:blip r:embed="rId3"/>
          <a:stretch>
            <a:fillRect/>
          </a:stretch>
        </p:blipFill>
        <p:spPr>
          <a:xfrm>
            <a:off x="524900" y="659515"/>
            <a:ext cx="4895512" cy="1182727"/>
          </a:xfrm>
          <a:prstGeom prst="rect">
            <a:avLst/>
          </a:prstGeom>
        </p:spPr>
      </p:pic>
      <p:pic>
        <p:nvPicPr>
          <p:cNvPr id="10" name="Picture 9">
            <a:extLst>
              <a:ext uri="{FF2B5EF4-FFF2-40B4-BE49-F238E27FC236}">
                <a16:creationId xmlns:a16="http://schemas.microsoft.com/office/drawing/2014/main" id="{F89746EC-FCAD-D71E-6231-39938720E3D7}"/>
              </a:ext>
            </a:extLst>
          </p:cNvPr>
          <p:cNvPicPr>
            <a:picLocks noChangeAspect="1"/>
          </p:cNvPicPr>
          <p:nvPr/>
        </p:nvPicPr>
        <p:blipFill>
          <a:blip r:embed="rId4"/>
          <a:stretch>
            <a:fillRect/>
          </a:stretch>
        </p:blipFill>
        <p:spPr>
          <a:xfrm>
            <a:off x="2724620" y="2840685"/>
            <a:ext cx="6742760" cy="1176630"/>
          </a:xfrm>
          <a:prstGeom prst="rect">
            <a:avLst/>
          </a:prstGeom>
        </p:spPr>
      </p:pic>
    </p:spTree>
    <p:extLst>
      <p:ext uri="{BB962C8B-B14F-4D97-AF65-F5344CB8AC3E}">
        <p14:creationId xmlns:p14="http://schemas.microsoft.com/office/powerpoint/2010/main" val="2806065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039D815-AF80-0191-89C4-8F47377FD380}"/>
              </a:ext>
            </a:extLst>
          </p:cNvPr>
          <p:cNvSpPr/>
          <p:nvPr/>
        </p:nvSpPr>
        <p:spPr>
          <a:xfrm>
            <a:off x="883872" y="1485900"/>
            <a:ext cx="10751868" cy="4389120"/>
          </a:xfrm>
          <a:prstGeom prst="roundRect">
            <a:avLst/>
          </a:prstGeom>
          <a:solidFill>
            <a:srgbClr val="F1F8EC"/>
          </a:solidFill>
          <a:ln w="28575">
            <a:solidFill>
              <a:srgbClr val="0143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chemeClr val="tx1"/>
                </a:solidFill>
                <a:latin typeface="Cambria" panose="02040503050406030204" pitchFamily="18" charset="0"/>
                <a:ea typeface="Cambria" panose="02040503050406030204" pitchFamily="18" charset="0"/>
              </a:rPr>
              <a:t>- Vùng Nam Bộ có nhiệt độ cao, trung bình trên 27°C.</a:t>
            </a:r>
          </a:p>
          <a:p>
            <a:pPr algn="just"/>
            <a:r>
              <a:rPr lang="vi-VN" sz="3600" dirty="0">
                <a:solidFill>
                  <a:schemeClr val="tx1"/>
                </a:solidFill>
                <a:latin typeface="Cambria" panose="02040503050406030204" pitchFamily="18" charset="0"/>
                <a:ea typeface="Cambria" panose="02040503050406030204" pitchFamily="18" charset="0"/>
              </a:rPr>
              <a:t>- Khí hậu chia thành hai mùa rõ rệt:</a:t>
            </a:r>
          </a:p>
          <a:p>
            <a:pPr algn="just"/>
            <a:r>
              <a:rPr lang="vi-VN" sz="3600" dirty="0">
                <a:solidFill>
                  <a:schemeClr val="tx1"/>
                </a:solidFill>
                <a:latin typeface="Cambria" panose="02040503050406030204" pitchFamily="18" charset="0"/>
                <a:ea typeface="Cambria" panose="02040503050406030204" pitchFamily="18" charset="0"/>
              </a:rPr>
              <a:t>+ Mùa mưa từ tháng 5 đến tháng 11, mùa khô từ tháng 12 đến tháng 4 năm sau.</a:t>
            </a:r>
          </a:p>
          <a:p>
            <a:pPr algn="just"/>
            <a:r>
              <a:rPr lang="vi-VN" sz="3600" dirty="0">
                <a:solidFill>
                  <a:schemeClr val="tx1"/>
                </a:solidFill>
                <a:latin typeface="Cambria" panose="02040503050406030204" pitchFamily="18" charset="0"/>
                <a:ea typeface="Cambria" panose="02040503050406030204" pitchFamily="18" charset="0"/>
              </a:rPr>
              <a:t>+ Mùa khô thường mưa ít, gây ra tình trạng thiếu nước cho sinh hoạt và sản xuất.</a:t>
            </a:r>
            <a:endParaRPr lang="en-US" sz="3600"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773ECCC-BC8A-3430-92F5-D1B64E0109F8}"/>
              </a:ext>
            </a:extLst>
          </p:cNvPr>
          <p:cNvSpPr txBox="1"/>
          <p:nvPr/>
        </p:nvSpPr>
        <p:spPr>
          <a:xfrm>
            <a:off x="823236" y="578051"/>
            <a:ext cx="4648454" cy="769441"/>
          </a:xfrm>
          <a:prstGeom prst="rect">
            <a:avLst/>
          </a:prstGeom>
          <a:noFill/>
        </p:spPr>
        <p:txBody>
          <a:bodyPr wrap="square" rtlCol="0">
            <a:spAutoFit/>
          </a:bodyPr>
          <a:lstStyle/>
          <a:p>
            <a:r>
              <a:rPr lang="en-US" sz="4400" b="1" spc="300" dirty="0">
                <a:solidFill>
                  <a:srgbClr val="014301"/>
                </a:solidFill>
                <a:latin typeface="#9Slide06 SVNJonitha Script" panose="02000000000000000000" pitchFamily="2" charset="0"/>
              </a:rPr>
              <a:t>b) </a:t>
            </a:r>
            <a:r>
              <a:rPr lang="en-US" sz="4400" b="1" spc="300" dirty="0" err="1">
                <a:solidFill>
                  <a:srgbClr val="014301"/>
                </a:solidFill>
                <a:latin typeface="#9Slide06 SVNJonitha Script" panose="02000000000000000000" pitchFamily="2" charset="0"/>
              </a:rPr>
              <a:t>Khí</a:t>
            </a:r>
            <a:r>
              <a:rPr lang="en-US" sz="4400" b="1" spc="300" dirty="0">
                <a:solidFill>
                  <a:srgbClr val="014301"/>
                </a:solidFill>
                <a:latin typeface="#9Slide06 SVNJonitha Script" panose="02000000000000000000" pitchFamily="2" charset="0"/>
              </a:rPr>
              <a:t> </a:t>
            </a:r>
            <a:r>
              <a:rPr lang="en-US" sz="4400" b="1" spc="300" dirty="0" err="1">
                <a:solidFill>
                  <a:srgbClr val="014301"/>
                </a:solidFill>
                <a:latin typeface="#9Slide06 SVNJonitha Script" panose="02000000000000000000" pitchFamily="2" charset="0"/>
              </a:rPr>
              <a:t>hậu</a:t>
            </a:r>
            <a:endParaRPr lang="en-US" sz="4400" b="1" spc="300" dirty="0">
              <a:solidFill>
                <a:srgbClr val="014301"/>
              </a:solidFill>
              <a:latin typeface="#9Slide06 SVNJonitha Script" panose="02000000000000000000" pitchFamily="2" charset="0"/>
            </a:endParaRPr>
          </a:p>
        </p:txBody>
      </p:sp>
    </p:spTree>
    <p:extLst>
      <p:ext uri="{BB962C8B-B14F-4D97-AF65-F5344CB8AC3E}">
        <p14:creationId xmlns:p14="http://schemas.microsoft.com/office/powerpoint/2010/main" val="1804235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294</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#9Slide06 SVNJonitha Script</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cp:revision>
  <dcterms:created xsi:type="dcterms:W3CDTF">2024-03-18T04:47:35Z</dcterms:created>
  <dcterms:modified xsi:type="dcterms:W3CDTF">2025-04-03T05:03:16Z</dcterms:modified>
</cp:coreProperties>
</file>