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B5AC3-57F2-416E-A00B-4107D20915A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FAEB1-CFFE-4318-ABDF-A099D5FB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5C00-C3FF-E5E2-9B88-CF04A8EB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1D6EA-0CC4-29FF-7BFB-6BFFFBE63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D7AC6-DAAF-51FB-4B7A-B153557B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142B6-0705-8E70-D904-F8B93071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6B64-DB9E-58B9-93C1-4AA3C9A2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BA3BC-3F3D-22FB-F7C5-7F0CBD662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FE6E-5587-A393-B7AE-7DBFDBBE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BFE80-803A-0873-2BD6-1C8E070B3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68AF-87D4-9D9B-8D9F-709F0047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43E2A-D1CC-9E21-A601-87406323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82D86-55D8-35E4-2B7B-AED47C95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091EF-3C51-8D7C-DF16-0A1D89FDF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777C1-CD89-F952-87A1-A863E2B57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8F0F-9795-7DA8-F443-C077EDD7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BA20-938E-B6D5-D782-C30D791A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8A4BF-7D0C-E358-744B-2CDCC5A0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24B0-3998-6287-4F6C-30AA546C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C725-C665-B0C6-58A4-50920DBA8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B9932-5DAC-896B-2668-C5384BA5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B44F2-035F-D6F7-028F-60AB590E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DA67-03F7-EFAF-88E5-634576F7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C081E-0116-11C0-71EB-C62AD9232A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2" t="10539" b="66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7799-FD43-AA32-24CD-69666822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B9794-C20C-C7EB-0ECB-AD842557F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007E0-90F7-97E9-AB06-B1C28E6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C97D5-BB54-0A42-48A9-AA164FAA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EBF7F-E11E-8DD0-E7DD-7976A42E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4256A-67A4-D0C5-FDA2-04C5CB480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068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22E8B9-B852-5BB5-BFF6-19E8C24DC80E}"/>
              </a:ext>
            </a:extLst>
          </p:cNvPr>
          <p:cNvSpPr/>
          <p:nvPr userDrawn="1"/>
        </p:nvSpPr>
        <p:spPr>
          <a:xfrm>
            <a:off x="243840" y="267286"/>
            <a:ext cx="11704320" cy="645003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269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0C55-A02D-F4B3-1C77-54EABFE3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A5AC5-FB75-BBA0-BE62-144812477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CABD1-B7B9-8161-276D-0D9B15D0D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F1F76-3E7B-8664-0D01-3960E20C6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F13DD-05D7-FFEA-23FE-C647F332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FDE24-D9EA-C368-B4F8-147F15EF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282F-C207-745A-9AED-66D59F47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DC0FB-9728-B520-C955-FE76C23F2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B993C-B7D2-415E-ED6A-18F583A8B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0E51C7-CAFB-EB9F-88C3-AE2581635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4046F-9B7B-3851-50A7-5BC993A5A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8A00B-7FCE-4BE7-54C7-9F1BCD88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66524-7C11-B438-1429-3FB20FD9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10157-D8DB-3B5A-17E1-9470B3FC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0BA6-1E66-1D88-7425-E7CA6BCE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03642-F0DC-1C41-8FD7-FCFD3B2C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B0328-D6B6-FCA9-B329-4B404C34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CA536-5C10-7085-09F5-4BA0ED3A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E0050-ED19-A340-D0A4-BC9DFEA5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057CA-B085-1D85-9651-8AE24504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88972-DF4B-E1FB-663D-ECCB786E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7ADD-F670-CB3A-D71C-1FB27CB1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EC7D-51D5-C4F6-19E7-DF5FACE0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55806-9B38-8410-99E4-1757346D9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A21AC-C07D-1CD9-5A05-9674878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9D9F2-B5E1-67B9-DF16-AEE12C1D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D3099-09AD-27C8-1CBB-B0B10235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7075-7270-B387-1BE4-113AFB5A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5CC21-1C04-B4CC-26C0-5A6C01630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3B9C4-F1C1-730D-E8FA-BA77C33FF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62303-3BB3-DD56-F367-650133BB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82094-B667-318B-4671-40D315C1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E6556-4A8D-B066-C623-2B68F40B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85AA2-5248-B34C-89A6-9B876083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82E8-271B-299C-5A34-C4B5E6C95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80A5A-6693-5906-C7C7-1751D8B7A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1A2A-5569-48C5-A173-08EC87A5DD3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6B58D-D379-4FEC-0678-5115BA946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5E07D-2C90-FAA6-C975-DB61E1FA5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D2FD2-625B-458B-84B8-7AAACE1EB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4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65C7B-95AF-D2C0-C502-A83C7F375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-102101"/>
            <a:ext cx="1123741" cy="1123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39DF4-31FE-2D42-4BA6-511F8057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08" y="1392340"/>
            <a:ext cx="10583573" cy="4121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10057-48DD-CBBB-4291-4AB4AEF8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883" y="663805"/>
            <a:ext cx="4151736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8DFAA-7071-EF8C-49E1-014EC8284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681" y="4638741"/>
            <a:ext cx="259102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</cp:revision>
  <dcterms:created xsi:type="dcterms:W3CDTF">2024-03-24T09:06:14Z</dcterms:created>
  <dcterms:modified xsi:type="dcterms:W3CDTF">2025-04-24T06:04:49Z</dcterms:modified>
</cp:coreProperties>
</file>