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2" r:id="rId2"/>
  </p:sldMasterIdLst>
  <p:notesMasterIdLst>
    <p:notesMasterId r:id="rId8"/>
  </p:notesMasterIdLst>
  <p:sldIdLst>
    <p:sldId id="256" r:id="rId3"/>
    <p:sldId id="312" r:id="rId4"/>
    <p:sldId id="321" r:id="rId5"/>
    <p:sldId id="323" r:id="rId6"/>
    <p:sldId id="332" r:id="rId7"/>
  </p:sldIdLst>
  <p:sldSz cx="12192000" cy="6858000"/>
  <p:notesSz cx="6858000" cy="9144000"/>
  <p:embeddedFontLst>
    <p:embeddedFont>
      <p:font typeface="#9Slide07 HoneyCream" panose="020B0604020202020204" charset="0"/>
      <p:regular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DengXian" panose="02010600030101010101" pitchFamily="2" charset="-122"/>
      <p:regular r:id="rId14"/>
      <p:bold r:id="rId15"/>
    </p:embeddedFont>
    <p:embeddedFont>
      <p:font typeface="DengXian" panose="02010600030101010101" pitchFamily="2" charset="-122"/>
      <p:regular r:id="rId14"/>
      <p:bold r:id="rId15"/>
    </p:embeddedFont>
    <p:embeddedFont>
      <p:font typeface="DengXian Light" panose="02010600030101010101" pitchFamily="2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54">
          <p15:clr>
            <a:srgbClr val="A4A3A4"/>
          </p15:clr>
        </p15:guide>
        <p15:guide id="2" orient="horz" pos="1556">
          <p15:clr>
            <a:srgbClr val="A4A3A4"/>
          </p15:clr>
        </p15:guide>
        <p15:guide id="3" orient="horz" pos="2240">
          <p15:clr>
            <a:srgbClr val="A4A3A4"/>
          </p15:clr>
        </p15:guide>
        <p15:guide id="4" pos="3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F5E"/>
    <a:srgbClr val="6D8922"/>
    <a:srgbClr val="D01E73"/>
    <a:srgbClr val="FF9933"/>
    <a:srgbClr val="389339"/>
    <a:srgbClr val="6BAE2F"/>
    <a:srgbClr val="595959"/>
    <a:srgbClr val="01989C"/>
    <a:srgbClr val="E1EDC5"/>
    <a:srgbClr val="589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2"/>
    <p:restoredTop sz="94640"/>
  </p:normalViewPr>
  <p:slideViewPr>
    <p:cSldViewPr snapToGrid="0" snapToObjects="1" showGuides="1">
      <p:cViewPr varScale="1">
        <p:scale>
          <a:sx n="60" d="100"/>
          <a:sy n="60" d="100"/>
        </p:scale>
        <p:origin x="96" y="234"/>
      </p:cViewPr>
      <p:guideLst>
        <p:guide pos="654"/>
        <p:guide orient="horz" pos="1556"/>
        <p:guide orient="horz" pos="2240"/>
        <p:guide pos="3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C619-86D6-4459-AED9-817EAA459FB7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4B99-FDC1-4E78-A55B-4186CB2412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4B99-FDC1-4E78-A55B-4186CB2412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4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4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9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C61A-988A-E647-BDED-A7F663EE42FF}" type="datetimeFigureOut">
              <a:rPr kumimoji="1" lang="zh-CN" altLang="en-US" smtClean="0"/>
              <a:t>2025/3/27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A1288-25D6-E790-909E-BA55DC24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913FCB-E12E-F806-183B-39F27C6EA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DD919B40-DEE8-375B-83A2-63373F8DF43D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168EDB-E799-2528-501D-F356EADB7FA6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E0944F-A7E5-F240-F536-FC76194D2D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16DC0-79D0-3ED9-876C-8AC2EA1BF1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C65048-272C-DFA9-0805-4F377E798F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04971-0F70-E25C-144D-89DC33E3CB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13B8A3F-B184-6B82-B5BB-FBB52DBBFF2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B36450-15A5-0CBB-965E-D9C3CC1A402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310AF-F66D-542B-A9B5-A4B0337EF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6CD597-FE04-ECB8-3451-833FB92D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7B7E9-6728-7FAC-C443-A61A6DF02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1E442-2746-281E-822E-1AB7CD5CE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BCEE4-5FBD-A1E8-1C1F-8940E7DE3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CBAB9-9454-8E16-C05E-126B47946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77431BD-E97C-AD80-3310-C86394DE29F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A949F-CB92-C5E1-CC1D-17A75D8A3DB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28E5D-ECF6-A5DC-D122-1CE0B8E35AB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CC10B-6961-0672-0E48-86CD22B9B95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5675D5-4344-D08C-A654-07ECAA4A026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63605-9327-29EF-FFD8-BB916C4F7F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C37CFE6-C07F-F8D6-00FB-4BCB8F7AF4AB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49CFDC3-2911-92CE-1772-DE79E24DF9AB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353251-0DAA-2687-76A6-ADD6D01AC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287D7C-5416-D7EB-AD41-BA77FCB1D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73DE87-6833-F347-71E4-E3A4D17E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B5465-6894-6CD8-7EC2-D4D72D6E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19.sv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B966D9B-AD2B-B6FA-017B-0DD31ED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19" y="1508442"/>
            <a:ext cx="4618711" cy="5111680"/>
          </a:xfrm>
          <a:prstGeom prst="rect">
            <a:avLst/>
          </a:prstGeom>
        </p:spPr>
      </p:pic>
      <p:pic>
        <p:nvPicPr>
          <p:cNvPr id="44" name="Picture 43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9A2F90F6-ECAE-3DF4-FCFF-CB44A58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641" y="2236852"/>
            <a:ext cx="4618711" cy="5111680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6"/>
          <a:srcRect b="54212"/>
          <a:stretch>
            <a:fillRect/>
          </a:stretch>
        </p:blipFill>
        <p:spPr>
          <a:xfrm>
            <a:off x="-635" y="0"/>
            <a:ext cx="12193270" cy="23241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7"/>
          <a:srcRect l="57582" t="10716" r="18996" b="69494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/>
          <a:srcRect t="68088"/>
          <a:stretch>
            <a:fillRect/>
          </a:stretch>
        </p:blipFill>
        <p:spPr>
          <a:xfrm>
            <a:off x="635" y="5348533"/>
            <a:ext cx="12192000" cy="162115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7"/>
          <a:srcRect l="80687" t="32928" r="8365" b="4887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id="20" name="图片 19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77176" t="24495" r="2864" b="47191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1" name="图片 20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45450" t="28095" r="29513" b="62193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9" name="Picture 8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82CF759-D6A2-F12D-B292-4AE42A64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07" y="1000786"/>
            <a:ext cx="5121527" cy="5668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E989F-F96B-616C-E0B4-142118C8F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67" b="92750" l="10000" r="90000">
                        <a14:foregroundMark x1="57375" y1="9500" x2="75875" y2="6167"/>
                        <a14:foregroundMark x1="75875" y1="6167" x2="79500" y2="11417"/>
                        <a14:foregroundMark x1="50125" y1="47250" x2="50125" y2="50417"/>
                        <a14:foregroundMark x1="34500" y1="14083" x2="33000" y2="92750"/>
                        <a14:foregroundMark x1="41375" y1="26000" x2="43500" y2="35167"/>
                        <a14:foregroundMark x1="73250" y1="6583" x2="67500" y2="7333"/>
                        <a14:foregroundMark x1="76875" y1="8083" x2="84750" y2="18417"/>
                        <a14:foregroundMark x1="84750" y1="18417" x2="77250" y2="20917"/>
                        <a14:foregroundMark x1="13000" y1="52333" x2="14125" y2="5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685" y="4083067"/>
            <a:ext cx="2407606" cy="3611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36B60-5F6C-23D2-5B5B-37403F1C6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824" y="4019352"/>
            <a:ext cx="3085980" cy="30609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529BFD-3A84-719C-248B-07D32CB20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-109257" y="5433709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BF5437-B481-A3DC-EA65-0AFCF0416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-185915" y="4710149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8A642E0-744D-8E64-F4CD-B052F680DB3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55" y="107416"/>
            <a:ext cx="1472359" cy="14723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EFE4025-7D7D-61C3-D703-F5901E5DE9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89380" y="410442"/>
            <a:ext cx="11913058" cy="400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B966D9B-AD2B-B6FA-017B-0DD31ED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19" y="1508442"/>
            <a:ext cx="4618711" cy="5111680"/>
          </a:xfrm>
          <a:prstGeom prst="rect">
            <a:avLst/>
          </a:prstGeom>
        </p:spPr>
      </p:pic>
      <p:pic>
        <p:nvPicPr>
          <p:cNvPr id="44" name="Picture 43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9A2F90F6-ECAE-3DF4-FCFF-CB44A58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641" y="2236852"/>
            <a:ext cx="4618711" cy="5111680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6"/>
          <a:srcRect b="54212"/>
          <a:stretch>
            <a:fillRect/>
          </a:stretch>
        </p:blipFill>
        <p:spPr>
          <a:xfrm>
            <a:off x="-635" y="0"/>
            <a:ext cx="12193270" cy="23241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7"/>
          <a:srcRect l="57582" t="10716" r="18996" b="69494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/>
          <a:srcRect t="68088"/>
          <a:stretch>
            <a:fillRect/>
          </a:stretch>
        </p:blipFill>
        <p:spPr>
          <a:xfrm>
            <a:off x="635" y="5348533"/>
            <a:ext cx="12192000" cy="162115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7"/>
          <a:srcRect l="80687" t="32928" r="8365" b="4887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id="20" name="图片 19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77176" t="24495" r="2864" b="47191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1" name="图片 20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45450" t="28095" r="29513" b="62193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9" name="Picture 8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82CF759-D6A2-F12D-B292-4AE42A64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07" y="1000786"/>
            <a:ext cx="5121527" cy="5668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E989F-F96B-616C-E0B4-142118C8F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67" b="92750" l="10000" r="90000">
                        <a14:foregroundMark x1="57375" y1="9500" x2="75875" y2="6167"/>
                        <a14:foregroundMark x1="75875" y1="6167" x2="79500" y2="11417"/>
                        <a14:foregroundMark x1="50125" y1="47250" x2="50125" y2="50417"/>
                        <a14:foregroundMark x1="34500" y1="14083" x2="33000" y2="92750"/>
                        <a14:foregroundMark x1="41375" y1="26000" x2="43500" y2="35167"/>
                        <a14:foregroundMark x1="73250" y1="6583" x2="67500" y2="7333"/>
                        <a14:foregroundMark x1="76875" y1="8083" x2="84750" y2="18417"/>
                        <a14:foregroundMark x1="84750" y1="18417" x2="77250" y2="20917"/>
                        <a14:foregroundMark x1="13000" y1="52333" x2="14125" y2="5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613" y="3663726"/>
            <a:ext cx="2407606" cy="3611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36B60-5F6C-23D2-5B5B-37403F1C6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824" y="4019352"/>
            <a:ext cx="3085980" cy="30609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529BFD-3A84-719C-248B-07D32CB20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-109257" y="5433709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BF5437-B481-A3DC-EA65-0AFCF0416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-185915" y="4710149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296371" y="219202"/>
            <a:ext cx="11599258" cy="12168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1:  Tìm hiểu về dân cư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 flipH="1">
            <a:off x="432392" y="1739686"/>
            <a:ext cx="6850493" cy="2656046"/>
          </a:xfrm>
          <a:prstGeom prst="wedgeRoundRectCallout">
            <a:avLst>
              <a:gd name="adj1" fmla="val -61773"/>
              <a:gd name="adj2" fmla="val 49891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B966D9B-AD2B-B6FA-017B-0DD31ED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19" y="1508442"/>
            <a:ext cx="4618711" cy="5111680"/>
          </a:xfrm>
          <a:prstGeom prst="rect">
            <a:avLst/>
          </a:prstGeom>
        </p:spPr>
      </p:pic>
      <p:pic>
        <p:nvPicPr>
          <p:cNvPr id="44" name="Picture 43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9A2F90F6-ECAE-3DF4-FCFF-CB44A58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641" y="2236852"/>
            <a:ext cx="4618711" cy="5111680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6"/>
          <a:srcRect b="54212"/>
          <a:stretch>
            <a:fillRect/>
          </a:stretch>
        </p:blipFill>
        <p:spPr>
          <a:xfrm>
            <a:off x="-635" y="0"/>
            <a:ext cx="12193270" cy="23241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7"/>
          <a:srcRect l="57582" t="10716" r="18996" b="69494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/>
          <a:srcRect t="68088"/>
          <a:stretch>
            <a:fillRect/>
          </a:stretch>
        </p:blipFill>
        <p:spPr>
          <a:xfrm>
            <a:off x="635" y="5348533"/>
            <a:ext cx="12192000" cy="162115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7"/>
          <a:srcRect l="80687" t="32928" r="8365" b="4887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id="20" name="图片 19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77176" t="24495" r="2864" b="47191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1" name="图片 20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45450" t="28095" r="29513" b="62193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9" name="Picture 8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82CF759-D6A2-F12D-B292-4AE42A64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07" y="1000786"/>
            <a:ext cx="5121527" cy="5668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E989F-F96B-616C-E0B4-142118C8F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67" b="92750" l="10000" r="90000">
                        <a14:foregroundMark x1="57375" y1="9500" x2="75875" y2="6167"/>
                        <a14:foregroundMark x1="75875" y1="6167" x2="79500" y2="11417"/>
                        <a14:foregroundMark x1="50125" y1="47250" x2="50125" y2="50417"/>
                        <a14:foregroundMark x1="34500" y1="14083" x2="33000" y2="92750"/>
                        <a14:foregroundMark x1="41375" y1="26000" x2="43500" y2="35167"/>
                        <a14:foregroundMark x1="73250" y1="6583" x2="67500" y2="7333"/>
                        <a14:foregroundMark x1="76875" y1="8083" x2="84750" y2="18417"/>
                        <a14:foregroundMark x1="84750" y1="18417" x2="77250" y2="20917"/>
                        <a14:foregroundMark x1="13000" y1="52333" x2="14125" y2="5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613" y="3663726"/>
            <a:ext cx="2407606" cy="3611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36B60-5F6C-23D2-5B5B-37403F1C6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824" y="4019352"/>
            <a:ext cx="3085980" cy="30609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529BFD-3A84-719C-248B-07D32CB20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-109257" y="5433709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BF5437-B481-A3DC-EA65-0AFCF0416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-185915" y="4710149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203853" y="528347"/>
            <a:ext cx="10706196" cy="51048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vi-VN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2: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Tìm hiểu về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sản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xuất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vùng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B966D9B-AD2B-B6FA-017B-0DD31ED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19" y="1508442"/>
            <a:ext cx="4618711" cy="5111680"/>
          </a:xfrm>
          <a:prstGeom prst="rect">
            <a:avLst/>
          </a:prstGeom>
        </p:spPr>
      </p:pic>
      <p:pic>
        <p:nvPicPr>
          <p:cNvPr id="44" name="Picture 43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9A2F90F6-ECAE-3DF4-FCFF-CB44A58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641" y="2236852"/>
            <a:ext cx="4618711" cy="5111680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6"/>
          <a:srcRect b="54212"/>
          <a:stretch>
            <a:fillRect/>
          </a:stretch>
        </p:blipFill>
        <p:spPr>
          <a:xfrm>
            <a:off x="-635" y="0"/>
            <a:ext cx="12193270" cy="23241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7"/>
          <a:srcRect l="57582" t="10716" r="18996" b="69494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/>
          <a:srcRect t="68088"/>
          <a:stretch>
            <a:fillRect/>
          </a:stretch>
        </p:blipFill>
        <p:spPr>
          <a:xfrm>
            <a:off x="635" y="5348533"/>
            <a:ext cx="12192000" cy="162115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7"/>
          <a:srcRect l="80687" t="32928" r="8365" b="4887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id="20" name="图片 19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77176" t="24495" r="2864" b="47191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1" name="图片 20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45450" t="28095" r="29513" b="62193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9" name="Picture 8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82CF759-D6A2-F12D-B292-4AE42A64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07" y="1000786"/>
            <a:ext cx="5121527" cy="5668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E989F-F96B-616C-E0B4-142118C8F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67" b="92750" l="10000" r="90000">
                        <a14:foregroundMark x1="57375" y1="9500" x2="75875" y2="6167"/>
                        <a14:foregroundMark x1="75875" y1="6167" x2="79500" y2="11417"/>
                        <a14:foregroundMark x1="50125" y1="47250" x2="50125" y2="50417"/>
                        <a14:foregroundMark x1="34500" y1="14083" x2="33000" y2="92750"/>
                        <a14:foregroundMark x1="41375" y1="26000" x2="43500" y2="35167"/>
                        <a14:foregroundMark x1="73250" y1="6583" x2="67500" y2="7333"/>
                        <a14:foregroundMark x1="76875" y1="8083" x2="84750" y2="18417"/>
                        <a14:foregroundMark x1="84750" y1="18417" x2="77250" y2="20917"/>
                        <a14:foregroundMark x1="13000" y1="52333" x2="14125" y2="5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613" y="3663726"/>
            <a:ext cx="2407606" cy="3611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36B60-5F6C-23D2-5B5B-37403F1C6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824" y="4019352"/>
            <a:ext cx="3085980" cy="30609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529BFD-3A84-719C-248B-07D32CB20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-109257" y="5433709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BF5437-B481-A3DC-EA65-0AFCF0416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-185915" y="4710149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111701" y="24353"/>
            <a:ext cx="5753255" cy="14413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a) Nông nghiệp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A7F5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2761E-B26E-84D8-24F3-83ABC4216F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26" y="934601"/>
            <a:ext cx="6374381" cy="58517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407" y="1244701"/>
            <a:ext cx="5267056" cy="5632424"/>
            <a:chOff x="860475" y="593055"/>
            <a:chExt cx="5267056" cy="5632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0475" y="1547978"/>
              <a:ext cx="51238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522B51F-9CC4-FE28-8750-3024037CFD1C}"/>
              </a:ext>
            </a:extLst>
          </p:cNvPr>
          <p:cNvSpPr txBox="1"/>
          <p:nvPr/>
        </p:nvSpPr>
        <p:spPr>
          <a:xfrm>
            <a:off x="400979" y="1985167"/>
            <a:ext cx="452963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300" b="1" dirty="0">
                <a:solidFill>
                  <a:srgbClr val="0A7F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1, em hãy kể tên và chỉ trên lược đồ một số cây trồng, vật nuôi chính ở vùng Nam Bộ.</a:t>
            </a:r>
            <a:endParaRPr lang="en-US" sz="4300" b="1" dirty="0">
              <a:solidFill>
                <a:srgbClr val="0A7F5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B966D9B-AD2B-B6FA-017B-0DD31ED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419" y="1508442"/>
            <a:ext cx="4618711" cy="5111680"/>
          </a:xfrm>
          <a:prstGeom prst="rect">
            <a:avLst/>
          </a:prstGeom>
        </p:spPr>
      </p:pic>
      <p:pic>
        <p:nvPicPr>
          <p:cNvPr id="44" name="Picture 43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9A2F90F6-ECAE-3DF4-FCFF-CB44A58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641" y="2236852"/>
            <a:ext cx="4618711" cy="5111680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6"/>
          <a:srcRect b="54212"/>
          <a:stretch>
            <a:fillRect/>
          </a:stretch>
        </p:blipFill>
        <p:spPr>
          <a:xfrm>
            <a:off x="-635" y="0"/>
            <a:ext cx="12193270" cy="23241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7"/>
          <a:srcRect l="57582" t="10716" r="18996" b="69494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/>
          <a:srcRect t="68088"/>
          <a:stretch>
            <a:fillRect/>
          </a:stretch>
        </p:blipFill>
        <p:spPr>
          <a:xfrm>
            <a:off x="635" y="5348533"/>
            <a:ext cx="12192000" cy="162115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7"/>
          <a:srcRect l="80687" t="32928" r="8365" b="4887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id="20" name="图片 19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77176" t="24495" r="2864" b="47191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1" name="图片 20" descr="千库网_白色的海鸥免抠图_元素编号12117770"/>
          <p:cNvPicPr>
            <a:picLocks noChangeAspect="1"/>
          </p:cNvPicPr>
          <p:nvPr/>
        </p:nvPicPr>
        <p:blipFill>
          <a:blip r:embed="rId9"/>
          <a:srcRect l="45450" t="28095" r="29513" b="62193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9" name="Picture 8" descr="A tree with yellow fruits on it&#10;&#10;Description automatically generated">
            <a:extLst>
              <a:ext uri="{FF2B5EF4-FFF2-40B4-BE49-F238E27FC236}">
                <a16:creationId xmlns:a16="http://schemas.microsoft.com/office/drawing/2014/main" id="{B82CF759-D6A2-F12D-B292-4AE42A64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" b="97574" l="4655" r="97229">
                        <a14:foregroundMark x1="45161" y1="4049" x2="59861" y2="5379"/>
                        <a14:foregroundMark x1="59861" y1="5379" x2="63044" y2="7062"/>
                        <a14:foregroundMark x1="53431" y1="2621" x2="54103" y2="4656"/>
                        <a14:foregroundMark x1="59234" y1="3443" x2="58129" y2="3638"/>
                        <a14:foregroundMark x1="8032" y1="35955" x2="9829" y2="36972"/>
                        <a14:foregroundMark x1="8703" y1="43838" x2="5434" y2="53462"/>
                        <a14:foregroundMark x1="5434" y1="53462" x2="6560" y2="43955"/>
                        <a14:foregroundMark x1="6560" y1="43955" x2="8270" y2="43642"/>
                        <a14:foregroundMark x1="5347" y1="49296" x2="4914" y2="52113"/>
                        <a14:foregroundMark x1="6019" y1="44640" x2="4676" y2="46264"/>
                        <a14:foregroundMark x1="90756" y1="25254" x2="91665" y2="49491"/>
                        <a14:foregroundMark x1="94782" y1="46674" x2="89045" y2="56025"/>
                        <a14:foregroundMark x1="89045" y1="56025" x2="88980" y2="54538"/>
                        <a14:foregroundMark x1="94566" y1="53130" x2="94566" y2="63772"/>
                        <a14:foregroundMark x1="94566" y1="63772" x2="94566" y2="63028"/>
                        <a14:foregroundMark x1="97250" y1="57570" x2="96125" y2="60407"/>
                        <a14:foregroundMark x1="49405" y1="90102" x2="60403" y2="96772"/>
                        <a14:foregroundMark x1="60403" y1="96772" x2="66833" y2="9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307" y="1000786"/>
            <a:ext cx="5121527" cy="5668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FE989F-F96B-616C-E0B4-142118C8F7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67" b="92750" l="10000" r="90000">
                        <a14:foregroundMark x1="57375" y1="9500" x2="75875" y2="6167"/>
                        <a14:foregroundMark x1="75875" y1="6167" x2="79500" y2="11417"/>
                        <a14:foregroundMark x1="50125" y1="47250" x2="50125" y2="50417"/>
                        <a14:foregroundMark x1="34500" y1="14083" x2="33000" y2="92750"/>
                        <a14:foregroundMark x1="41375" y1="26000" x2="43500" y2="35167"/>
                        <a14:foregroundMark x1="73250" y1="6583" x2="67500" y2="7333"/>
                        <a14:foregroundMark x1="76875" y1="8083" x2="84750" y2="18417"/>
                        <a14:foregroundMark x1="84750" y1="18417" x2="77250" y2="20917"/>
                        <a14:foregroundMark x1="13000" y1="52333" x2="14125" y2="5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613" y="3663726"/>
            <a:ext cx="2407606" cy="36114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36B60-5F6C-23D2-5B5B-37403F1C68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5" b="92916" l="10000" r="94054">
                        <a14:foregroundMark x1="38919" y1="92916" x2="55135" y2="92916"/>
                        <a14:foregroundMark x1="54865" y1="5177" x2="53514" y2="8719"/>
                        <a14:foregroundMark x1="94054" y1="50136" x2="87838" y2="5013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824" y="4019352"/>
            <a:ext cx="3085980" cy="30609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A529BFD-3A84-719C-248B-07D32CB20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-109257" y="5433709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BF5437-B481-A3DC-EA65-0AFCF04164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-185915" y="4710149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456584" y="833688"/>
            <a:ext cx="11462699" cy="6024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CBCFD-4731-3B84-88D4-D4951ED3386A}"/>
              </a:ext>
            </a:extLst>
          </p:cNvPr>
          <p:cNvSpPr txBox="1"/>
          <p:nvPr/>
        </p:nvSpPr>
        <p:spPr>
          <a:xfrm>
            <a:off x="771628" y="1183856"/>
            <a:ext cx="10818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-me,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baseline="0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A7F5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srgbClr val="0A7F5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生态保护环境推动生态文明建设绿色城市PPT模板"/>
</p:tagLst>
</file>

<file path=ppt/theme/theme1.xml><?xml version="1.0" encoding="utf-8"?>
<a:theme xmlns:a="http://schemas.openxmlformats.org/drawingml/2006/main" name="Office 主题">
  <a:themeElements>
    <a:clrScheme name="自定义 4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AD2F"/>
      </a:accent1>
      <a:accent2>
        <a:srgbClr val="6BAD2F"/>
      </a:accent2>
      <a:accent3>
        <a:srgbClr val="6BAD2F"/>
      </a:accent3>
      <a:accent4>
        <a:srgbClr val="6BAD2F"/>
      </a:accent4>
      <a:accent5>
        <a:srgbClr val="6BAD2F"/>
      </a:accent5>
      <a:accent6>
        <a:srgbClr val="6BAD2F"/>
      </a:accent6>
      <a:hlink>
        <a:srgbClr val="6BAD2F"/>
      </a:hlink>
      <a:folHlink>
        <a:srgbClr val="6BAD2F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4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AD2F"/>
      </a:accent1>
      <a:accent2>
        <a:srgbClr val="6BAD2F"/>
      </a:accent2>
      <a:accent3>
        <a:srgbClr val="6BAD2F"/>
      </a:accent3>
      <a:accent4>
        <a:srgbClr val="6BAD2F"/>
      </a:accent4>
      <a:accent5>
        <a:srgbClr val="6BAD2F"/>
      </a:accent5>
      <a:accent6>
        <a:srgbClr val="6BAD2F"/>
      </a:accent6>
      <a:hlink>
        <a:srgbClr val="6BAD2F"/>
      </a:hlink>
      <a:folHlink>
        <a:srgbClr val="6BAD2F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158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DengXian Light</vt:lpstr>
      <vt:lpstr>DengXian</vt:lpstr>
      <vt:lpstr>SVN-Newton</vt:lpstr>
      <vt:lpstr>Times New Roman</vt:lpstr>
      <vt:lpstr>Cambria</vt:lpstr>
      <vt:lpstr>DengXian</vt:lpstr>
      <vt:lpstr>#9Slide07 HoneyCream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绿色生态保护环境推动生态文明建设绿色城市PPT模板</dc:title>
  <dc:creator>MĂNG NON TEAM</dc:creator>
  <cp:keywords>MĂNG NON TEAM</cp:keywords>
  <cp:lastModifiedBy>Administrator</cp:lastModifiedBy>
  <cp:revision>119</cp:revision>
  <dcterms:created xsi:type="dcterms:W3CDTF">2018-06-12T22:40:00Z</dcterms:created>
  <dcterms:modified xsi:type="dcterms:W3CDTF">2025-03-27T05:44:27Z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F1266FC13F884EF4A8EA5E75D140AF6D</vt:lpwstr>
  </property>
  <property fmtid="{D5CDD505-2E9C-101B-9397-08002B2CF9AE}" pid="3" name="KSOProductBuildVer">
    <vt:lpwstr>2052-11.1.0.10938</vt:lpwstr>
  </property>
</Properties>
</file>