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3" r:id="rId4"/>
    <p:sldId id="264" r:id="rId5"/>
    <p:sldId id="267" r:id="rId6"/>
    <p:sldId id="266" r:id="rId7"/>
    <p:sldId id="270" r:id="rId8"/>
    <p:sldId id="269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23D"/>
    <a:srgbClr val="F8E8E8"/>
    <a:srgbClr val="E5F3EE"/>
    <a:srgbClr val="004D3F"/>
    <a:srgbClr val="A7D6C4"/>
    <a:srgbClr val="F1CFCF"/>
    <a:srgbClr val="EDBFC1"/>
    <a:srgbClr val="F0CED1"/>
    <a:srgbClr val="33691E"/>
    <a:srgbClr val="ED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A743-D858-4A68-BBF5-6C5A21C2318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BCBB0-1BFB-48B9-8AED-DF8A2CBCE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BCBB0-1BFB-48B9-8AED-DF8A2CBCE3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4AB45-3AA2-F4E8-BCF3-DCE3178C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68D8C-2B15-F66D-313C-7B49F3B57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05E3C-F876-7BE6-4239-00C873A8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9FE9-9779-E2E5-E530-1C99FBFB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B7C0-54E7-46F5-2419-1BDB86B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19191-E124-4740-CCB8-472F248F0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0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7266-1A76-0A90-7114-D9A725E6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B59A8-A2FD-0262-6F46-09EDCBB5C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3285-9AF9-B9EE-72D7-833C8247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68FB-D69E-22A7-30FD-F8ED6936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1AC0-F42D-AAA2-C324-6F72B934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479EE-C249-EACF-4A96-11E389307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7B952-6833-C282-6088-E4DB68DF5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53027-65C3-7B02-3F47-3A939084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83E8-84B6-6414-8ED6-6DE94885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72DB-5313-72A0-5065-6DEDD05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87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1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43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AB9A-1898-F637-56F0-96AFECE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9701-BBC8-64AE-9D8A-A821E022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59DF4-6074-25B8-6C4C-9DD83F4B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8706-FE98-CFC3-9ADB-D5ED3D93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2E8C-B199-0F9D-8C52-C61C403B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51FCC-EFFB-4643-C048-005D32DA2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BEAE-2CFF-3E7F-1F71-02E8EA2C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C600B-A0F2-ED7A-4E13-36DBAE10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9C036-B9D4-D71F-2C4C-1438AD9B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E4B2-1ABA-8ECF-C43E-E787895A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92E0-7A1E-6691-DE23-29356873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3C6D-7D1E-7AE1-01AA-FB714396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B6F25-0F15-34C4-9263-204BA2A50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8DE8A-963E-3A20-424E-766002745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494B4-380B-D9EB-155B-A2066DC0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6258D-E9A7-20B9-EA2B-D75FE3DA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BF76-021A-237B-497D-5BBD9C94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0DA3-EF33-246B-A4ED-0E6C75FD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F86C-9F55-8A2C-47CD-2862ECC0A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5CC6F-31E0-BE26-1645-A51CA180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B6B78-3EB8-DE8E-98C9-50FCC92DF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53FC96-2BA9-67C0-44F1-D924F7500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ABCC5-ACFB-8823-77B3-079525D3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AC9F6-20C1-3789-3D06-C3B6D353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2C110-E2E5-FCC0-3B3D-28AEF979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2666-1466-F5AF-BCDD-F1E1789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3DD7F-3C0B-8F70-FF93-61E2EF8CD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CBAC2-BAF2-5416-6164-8AD4F92F7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4CCF4-856B-F17E-62DA-3D3A8A52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AAB9B-BB95-308E-0F68-378B37EE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5DD1F-91D2-F3BB-8DF3-5695E4E1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FF865-5E3B-33E5-6117-781FF553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D6C86-566E-330D-5912-7664F6DDC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F4AD7F-D096-ED32-A9BA-BA7A6A67F725}"/>
              </a:ext>
            </a:extLst>
          </p:cNvPr>
          <p:cNvSpPr/>
          <p:nvPr userDrawn="1"/>
        </p:nvSpPr>
        <p:spPr>
          <a:xfrm>
            <a:off x="311331" y="215536"/>
            <a:ext cx="11569337" cy="6426926"/>
          </a:xfrm>
          <a:prstGeom prst="roundRect">
            <a:avLst>
              <a:gd name="adj" fmla="val 7927"/>
            </a:avLst>
          </a:prstGeom>
          <a:solidFill>
            <a:schemeClr val="bg1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8C7FA-5EB2-C78C-639C-26E2C980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DB79-CDDF-1026-A705-260D0344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49B8E-D614-FB1E-4F5C-82633CD8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0C0DD-1522-1766-6D87-7A1FA69C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FFAE6-A522-A0B6-3085-1C62FD47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3E6B-90F6-0BA5-08D7-EA350B4D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6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D7D1-3062-3785-421C-A7F535B7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CBE2D-5975-99E7-5C5B-C1ABA19B8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7A931-FC9E-9248-F040-A3A3FDCBB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3D32A-A727-63BC-6498-F3ED8F20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25D7-9224-0D35-B926-0A5CD5E4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7BF4-BCC3-D357-6BDB-2F429C3A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6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BA38E-4005-AB61-CCE4-AC22FE9B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C3485-6215-F0B6-5224-504514A1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FC575-C224-E4A7-5A32-DF81B28C0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46F7-0131-4F7D-AB55-0B3BE556391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1C874-7430-7C2C-7511-8C17B9AAB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19DA9-0EB8-BCDE-E8F8-38F23019A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5795-9DE2-411F-B2F2-FA479C4B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B0061-8B1F-0919-985B-4246424B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927" y="-119676"/>
            <a:ext cx="1876679" cy="1876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5463F-690D-FBE7-043C-5E666FC1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777" y="979348"/>
            <a:ext cx="4133446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685BE-EDD4-8165-1BC7-D3B5E4CA3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73" y="1880409"/>
            <a:ext cx="11321253" cy="4773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A7E0D-9EA7-FABE-CFDF-516F4451B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63" y="5102118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pic>
        <p:nvPicPr>
          <p:cNvPr id="1026" name="Picture 2" descr="Nghiên cứu các giải pháp cây trồng chịu mặn giải quyết khủng hoảng thiếu đất  canh tác - CropLife Việt Nam">
            <a:extLst>
              <a:ext uri="{FF2B5EF4-FFF2-40B4-BE49-F238E27FC236}">
                <a16:creationId xmlns:a16="http://schemas.microsoft.com/office/drawing/2014/main" id="{97C68694-EEAA-F1EF-5C22-C30B42D3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912167"/>
            <a:ext cx="7439025" cy="5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62975" y="2187236"/>
            <a:ext cx="2657474" cy="3233887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27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1209675"/>
            <a:ext cx="3086100" cy="489584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truyền, giáo dục để nâng cao ý thức trách nhiệm của người dân trong việc bảo vệ môi trường, ứng phó tích cực với biến đổi khí hậu.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F694-355B-E779-F4CA-134B5B4E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09675"/>
            <a:ext cx="786234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45" y="312908"/>
            <a:ext cx="7059780" cy="969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8553450" y="2276475"/>
            <a:ext cx="3086100" cy="3619499"/>
          </a:xfrm>
          <a:prstGeom prst="roundRect">
            <a:avLst>
              <a:gd name="adj" fmla="val 22528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 thác hợp lý và bền vững các tài nguyên thiên nhiên (đất, nước, khoáng sản,…)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C6BFF-5C78-D83E-2F5C-F2496666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126449"/>
            <a:ext cx="7369632" cy="49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B5811-44D5-8D82-20B5-6AF456CC5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54" y="1377324"/>
            <a:ext cx="7017827" cy="49712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B3E387-A0CD-2767-016E-E963563C6C58}"/>
              </a:ext>
            </a:extLst>
          </p:cNvPr>
          <p:cNvSpPr/>
          <p:nvPr/>
        </p:nvSpPr>
        <p:spPr>
          <a:xfrm>
            <a:off x="628650" y="1525115"/>
            <a:ext cx="3790950" cy="4829465"/>
          </a:xfrm>
          <a:prstGeom prst="roundRect">
            <a:avLst/>
          </a:prstGeom>
          <a:solidFill>
            <a:srgbClr val="F8E8E8"/>
          </a:solidFill>
          <a:ln w="28575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thông tin và quan sát các hình từ 4 đến 7, em hãy cho biết môi trường thiên nhiên có ảnh hưởng như thế nào đến sản xuất và sinh hoạt của người dân vùng Nam Bộ.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785B2-3784-0373-96D1-F46B747D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9" y="111185"/>
            <a:ext cx="11321253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57"/>
          <a:stretch/>
        </p:blipFill>
        <p:spPr>
          <a:xfrm>
            <a:off x="2192927" y="1714123"/>
            <a:ext cx="7996646" cy="2761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85850" y="46386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tích cực: Môi trường thiên nhiên của vùng Nam Bộ có nhiều điều kiện thuận lợi cho sinh hoạt và sản xuất, nhất là sản xuất nông nghiệp.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16E0C-24A8-0301-B9AB-BEB20DAAB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448" y="476250"/>
            <a:ext cx="6002645" cy="12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9259-32BC-8D8D-42FF-CFEB2679E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" t="50276" r="-596" b="981"/>
          <a:stretch/>
        </p:blipFill>
        <p:spPr>
          <a:xfrm>
            <a:off x="1898875" y="1736264"/>
            <a:ext cx="8759600" cy="30245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7B2CA9-AA05-2201-0BAE-537254AABE17}"/>
              </a:ext>
            </a:extLst>
          </p:cNvPr>
          <p:cNvSpPr/>
          <p:nvPr/>
        </p:nvSpPr>
        <p:spPr>
          <a:xfrm>
            <a:off x="1057275" y="4867275"/>
            <a:ext cx="10077450" cy="1600200"/>
          </a:xfrm>
          <a:prstGeom prst="roundRect">
            <a:avLst/>
          </a:prstGeom>
          <a:solidFill>
            <a:srgbClr val="E5F3EE"/>
          </a:solidFill>
          <a:ln w="28575">
            <a:solidFill>
              <a:srgbClr val="004D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A432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tiêu cực: 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hiện tượng như: lũ lụt; sạt lở đất ven sông, ven biển; đất bị nhiễm mặn; thiếu nước vào mùa khô;... gây nhiều khó khăn cho người dân.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18422-3C93-4938-17A3-AC319B7A4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47" y="485775"/>
            <a:ext cx="6063822" cy="12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1B3D5-968E-EEA4-4DF8-7B8A6066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90" y="1532979"/>
            <a:ext cx="1041287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C5650-8B16-3A02-6B9A-47938B58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98761"/>
            <a:ext cx="8180401" cy="6260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7F713-5507-5BD0-CBF4-7B53CFE4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6" y="2044675"/>
            <a:ext cx="3078747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28B0EA-C5C3-228E-DB00-CD775B63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5" y="2000852"/>
            <a:ext cx="1041287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C502E-5077-FC16-5BBB-EA8D1D5A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1" y="3294322"/>
            <a:ext cx="7204372" cy="3376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F3EEF-F0B3-49B5-77DE-FFB4CF84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93" y="2196013"/>
            <a:ext cx="10412870" cy="1627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30595-7575-5BC6-7672-9EE96092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9" y="187352"/>
            <a:ext cx="1124199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E9429-4539-3E52-2EAA-0512E8A8D8F5}"/>
              </a:ext>
            </a:extLst>
          </p:cNvPr>
          <p:cNvSpPr/>
          <p:nvPr/>
        </p:nvSpPr>
        <p:spPr>
          <a:xfrm>
            <a:off x="1438274" y="5615137"/>
            <a:ext cx="8505825" cy="866775"/>
          </a:xfrm>
          <a:prstGeom prst="roundRect">
            <a:avLst>
              <a:gd name="adj" fmla="val 50000"/>
            </a:avLst>
          </a:prstGeom>
          <a:solidFill>
            <a:srgbClr val="F8E8E8"/>
          </a:solidFill>
          <a:ln w="19050">
            <a:solidFill>
              <a:srgbClr val="A432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 nước ngọt vào ruộng để thau chua, rửa mặn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(đối với vùng đất bị nhiễm mặn).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F8098-17F8-A75D-D350-746E5B78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899606"/>
            <a:ext cx="7334250" cy="451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2A16-8001-EB2C-4234-F508C1DD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20" y="157101"/>
            <a:ext cx="705978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207</Words>
  <Application>Microsoft Office PowerPoint</Application>
  <PresentationFormat>Widescreen</PresentationFormat>
  <Paragraphs>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</cp:revision>
  <dcterms:created xsi:type="dcterms:W3CDTF">2024-03-15T01:18:29Z</dcterms:created>
  <dcterms:modified xsi:type="dcterms:W3CDTF">2025-03-27T05:38:49Z</dcterms:modified>
</cp:coreProperties>
</file>