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66" r:id="rId6"/>
    <p:sldId id="267" r:id="rId7"/>
    <p:sldId id="268" r:id="rId8"/>
    <p:sldId id="382" r:id="rId9"/>
    <p:sldId id="381" r:id="rId10"/>
    <p:sldId id="269" r:id="rId11"/>
    <p:sldId id="262" r:id="rId12"/>
    <p:sldId id="263" r:id="rId13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4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4273363" cy="1051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3709354" cy="117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8" y="723161"/>
            <a:ext cx="11817824" cy="19927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561166" y="438835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824" y="1148451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98338" y="1178984"/>
            <a:ext cx="11299372" cy="5259916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1020096" y="1285153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FB56F-83D4-33E9-2FB9-8C299A35AD63}"/>
              </a:ext>
            </a:extLst>
          </p:cNvPr>
          <p:cNvSpPr txBox="1"/>
          <p:nvPr/>
        </p:nvSpPr>
        <p:spPr>
          <a:xfrm>
            <a:off x="1263315" y="-26760"/>
            <a:ext cx="8634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D034ED-979B-CC9A-74DD-8756FCEA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7DDF8C-3F60-53BA-3840-1036E791A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1182B8-ADF8-21F7-8D13-4899232F1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D988F-06B1-9D26-90D3-32AF095E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477634-048E-CA16-7C8F-7AB08013A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78820103-4223-C85D-4D82-B41D0E3CF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1C1E22-9F01-421D-D8A7-ABF9A42978AD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782A-C7D7-471A-5A18-6A00272AC067}"/>
              </a:ext>
            </a:extLst>
          </p:cNvPr>
          <p:cNvSpPr txBox="1"/>
          <p:nvPr/>
        </p:nvSpPr>
        <p:spPr>
          <a:xfrm>
            <a:off x="994158" y="980999"/>
            <a:ext cx="1050773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rậm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khộp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Vai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lụt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5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9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BAB08A2-482E-3A4C-B6F1-F23A7510573B}"/>
              </a:ext>
            </a:extLst>
          </p:cNvPr>
          <p:cNvSpPr/>
          <p:nvPr/>
        </p:nvSpPr>
        <p:spPr>
          <a:xfrm>
            <a:off x="-40495" y="0"/>
            <a:ext cx="1238489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59" t="-26198" r="-15978" b="-14904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59F76-CD06-4E41-B9CD-1E35C24FB875}"/>
              </a:ext>
            </a:extLst>
          </p:cNvPr>
          <p:cNvSpPr/>
          <p:nvPr/>
        </p:nvSpPr>
        <p:spPr>
          <a:xfrm>
            <a:off x="-122691" y="1429528"/>
            <a:ext cx="12549287" cy="3022269"/>
          </a:xfrm>
          <a:prstGeom prst="rect">
            <a:avLst/>
          </a:prstGeom>
          <a:solidFill>
            <a:srgbClr val="EB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227FC8D-D86D-C44A-A9D0-977E7EF1710F}"/>
              </a:ext>
            </a:extLst>
          </p:cNvPr>
          <p:cNvSpPr/>
          <p:nvPr/>
        </p:nvSpPr>
        <p:spPr>
          <a:xfrm>
            <a:off x="5985207" y="3322202"/>
            <a:ext cx="4545350" cy="3044041"/>
          </a:xfrm>
          <a:custGeom>
            <a:avLst/>
            <a:gdLst/>
            <a:ahLst/>
            <a:cxnLst/>
            <a:rect l="l" t="t" r="r" b="b"/>
            <a:pathLst>
              <a:path w="4114800" h="2402014">
                <a:moveTo>
                  <a:pt x="0" y="0"/>
                </a:moveTo>
                <a:lnTo>
                  <a:pt x="4114800" y="0"/>
                </a:lnTo>
                <a:lnTo>
                  <a:pt x="4114800" y="2402014"/>
                </a:lnTo>
                <a:lnTo>
                  <a:pt x="0" y="2402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5F9A15-E738-274A-9295-7BC99AEF41DC}"/>
              </a:ext>
            </a:extLst>
          </p:cNvPr>
          <p:cNvSpPr/>
          <p:nvPr/>
        </p:nvSpPr>
        <p:spPr>
          <a:xfrm>
            <a:off x="205701" y="2035061"/>
            <a:ext cx="5585500" cy="483347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28173F51-331C-834E-92E3-EB8DC9E41012}"/>
              </a:ext>
            </a:extLst>
          </p:cNvPr>
          <p:cNvSpPr/>
          <p:nvPr/>
        </p:nvSpPr>
        <p:spPr>
          <a:xfrm>
            <a:off x="10241525" y="4412628"/>
            <a:ext cx="2234251" cy="2318439"/>
          </a:xfrm>
          <a:custGeom>
            <a:avLst/>
            <a:gdLst/>
            <a:ahLst/>
            <a:cxnLst/>
            <a:rect l="l" t="t" r="r" b="b"/>
            <a:pathLst>
              <a:path w="6048000" h="6374704">
                <a:moveTo>
                  <a:pt x="0" y="0"/>
                </a:moveTo>
                <a:lnTo>
                  <a:pt x="6048000" y="0"/>
                </a:lnTo>
                <a:lnTo>
                  <a:pt x="6048000" y="6374704"/>
                </a:lnTo>
                <a:lnTo>
                  <a:pt x="0" y="637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BA32B-89FB-F944-A507-4C62C3FCF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348" y="1412082"/>
            <a:ext cx="76030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1394F-22F5-79B9-8A92-CD8E936C2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1" y="2021305"/>
            <a:ext cx="12122593" cy="4836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455C3-9BC6-50BC-C3A8-4120ADCF59D1}"/>
              </a:ext>
            </a:extLst>
          </p:cNvPr>
          <p:cNvSpPr txBox="1"/>
          <p:nvPr/>
        </p:nvSpPr>
        <p:spPr>
          <a:xfrm>
            <a:off x="244642" y="398730"/>
            <a:ext cx="118341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một số đặc điểm địa hình, khí hậu ở vùng Tây Nguyên.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7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306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Calibri</vt:lpstr>
      <vt:lpstr>Arial</vt:lpstr>
      <vt:lpstr>Times New Roman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Administrator</cp:lastModifiedBy>
  <cp:revision>15</cp:revision>
  <dcterms:created xsi:type="dcterms:W3CDTF">2024-01-23T07:17:20Z</dcterms:created>
  <dcterms:modified xsi:type="dcterms:W3CDTF">2025-03-13T06:44:34Z</dcterms:modified>
</cp:coreProperties>
</file>