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1"/>
  </p:notesMasterIdLst>
  <p:sldIdLst>
    <p:sldId id="2007577475" r:id="rId3"/>
    <p:sldId id="426" r:id="rId4"/>
    <p:sldId id="608" r:id="rId5"/>
    <p:sldId id="2007577464" r:id="rId6"/>
    <p:sldId id="2007577471" r:id="rId7"/>
    <p:sldId id="2007577467" r:id="rId8"/>
    <p:sldId id="2007577474" r:id="rId9"/>
    <p:sldId id="200757747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www" initials="q" lastIdx="2" clrIdx="0">
    <p:extLst>
      <p:ext uri="{19B8F6BF-5375-455C-9EA6-DF929625EA0E}">
        <p15:presenceInfo xmlns:p15="http://schemas.microsoft.com/office/powerpoint/2012/main" userId="qww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44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7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6D41F-AA0A-408A-A509-D87CE4CEB16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62C6C-6970-40B6-A836-A7F42A16B7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814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80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5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45827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1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66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3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73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1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9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9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98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1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5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6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25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56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49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58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4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6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4278A-B2EF-4595-B658-5F835F3B6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-9269" y="-457200"/>
            <a:ext cx="2246085" cy="4810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AD0EC5-A999-489B-9CD2-A3E8468C7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180B49-C4A1-40DB-BBD9-60F045C3185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5" y="5715000"/>
            <a:ext cx="8867775" cy="1143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D937D-B972-45DA-A337-EE684D339EE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" y="589280"/>
            <a:ext cx="476776" cy="485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83826-A67A-8962-1FF8-424AD864912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829A3C-4381-BE0C-1436-259F092ADA2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A487FD-964D-FD48-ED56-9FC4F1169F1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0BFE5A-FE3A-60C9-A7FE-F2C09D636D9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6123A8C-738C-A45C-E526-D4C7B3C994A9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97E4AB-BC93-FED5-8256-05AD0046FCF4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CD4B9F-D923-4144-A949-CE2A5DBF02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39A0C5-F0A2-B31D-D6E7-814B80AD9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C7112C-2D62-098C-B7CA-8101E340B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ED0F85-3F59-A1C6-CDBE-5E2D2B2714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3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2F17FF-6E1A-A500-FD51-57E82FC592FA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810C3E-2AFE-11C6-1F0E-B2ABB0A9E73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E397D0-DDA3-F766-4FEE-32E31B12390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8AAC04-068D-188B-62D7-AEF2FA68B0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023A0-4F3F-7AB3-7597-94CA38CE43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4FA899E-92FD-D92C-E950-58722AFD9116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19D444-BFFB-87FC-A48D-9F500FD90331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11465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svg"/><Relationship Id="rId3" Type="http://schemas.openxmlformats.org/officeDocument/2006/relationships/image" Target="../media/image14.svg"/><Relationship Id="rId21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03860" y="4392034"/>
            <a:ext cx="3779625" cy="2893131"/>
          </a:xfrm>
          <a:custGeom>
            <a:avLst/>
            <a:gdLst/>
            <a:ahLst/>
            <a:cxnLst/>
            <a:rect l="l" t="t" r="r" b="b"/>
            <a:pathLst>
              <a:path w="5669438" h="4339697">
                <a:moveTo>
                  <a:pt x="0" y="0"/>
                </a:moveTo>
                <a:lnTo>
                  <a:pt x="5669439" y="0"/>
                </a:lnTo>
                <a:lnTo>
                  <a:pt x="5669439" y="4339697"/>
                </a:lnTo>
                <a:lnTo>
                  <a:pt x="0" y="4339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2473868" y="4044681"/>
            <a:ext cx="1649975" cy="2630395"/>
          </a:xfrm>
          <a:custGeom>
            <a:avLst/>
            <a:gdLst/>
            <a:ahLst/>
            <a:cxnLst/>
            <a:rect l="l" t="t" r="r" b="b"/>
            <a:pathLst>
              <a:path w="2474963" h="3945592">
                <a:moveTo>
                  <a:pt x="2474963" y="0"/>
                </a:moveTo>
                <a:lnTo>
                  <a:pt x="0" y="0"/>
                </a:lnTo>
                <a:lnTo>
                  <a:pt x="0" y="3945593"/>
                </a:lnTo>
                <a:lnTo>
                  <a:pt x="2474963" y="3945593"/>
                </a:lnTo>
                <a:lnTo>
                  <a:pt x="247496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4868473"/>
            <a:ext cx="3054157" cy="2171228"/>
          </a:xfrm>
          <a:custGeom>
            <a:avLst/>
            <a:gdLst/>
            <a:ahLst/>
            <a:cxnLst/>
            <a:rect l="l" t="t" r="r" b="b"/>
            <a:pathLst>
              <a:path w="4581235" h="3256842">
                <a:moveTo>
                  <a:pt x="0" y="0"/>
                </a:moveTo>
                <a:lnTo>
                  <a:pt x="4581235" y="0"/>
                </a:lnTo>
                <a:lnTo>
                  <a:pt x="4581235" y="3256842"/>
                </a:lnTo>
                <a:lnTo>
                  <a:pt x="0" y="32568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54157" y="5052856"/>
            <a:ext cx="2628141" cy="2011722"/>
          </a:xfrm>
          <a:custGeom>
            <a:avLst/>
            <a:gdLst/>
            <a:ahLst/>
            <a:cxnLst/>
            <a:rect l="l" t="t" r="r" b="b"/>
            <a:pathLst>
              <a:path w="3942211" h="3017583">
                <a:moveTo>
                  <a:pt x="0" y="0"/>
                </a:moveTo>
                <a:lnTo>
                  <a:pt x="3942211" y="0"/>
                </a:lnTo>
                <a:lnTo>
                  <a:pt x="3942211" y="3017583"/>
                </a:lnTo>
                <a:lnTo>
                  <a:pt x="0" y="3017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89432" y="5157487"/>
            <a:ext cx="2636579" cy="1802461"/>
          </a:xfrm>
          <a:custGeom>
            <a:avLst/>
            <a:gdLst/>
            <a:ahLst/>
            <a:cxnLst/>
            <a:rect l="l" t="t" r="r" b="b"/>
            <a:pathLst>
              <a:path w="3954868" h="2703691">
                <a:moveTo>
                  <a:pt x="0" y="0"/>
                </a:moveTo>
                <a:lnTo>
                  <a:pt x="3954867" y="0"/>
                </a:lnTo>
                <a:lnTo>
                  <a:pt x="3954867" y="2703691"/>
                </a:lnTo>
                <a:lnTo>
                  <a:pt x="0" y="2703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43308" y="286442"/>
            <a:ext cx="2060930" cy="328554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0" y="0"/>
                </a:moveTo>
                <a:lnTo>
                  <a:pt x="3091394" y="0"/>
                </a:lnTo>
                <a:lnTo>
                  <a:pt x="3091394" y="4928311"/>
                </a:lnTo>
                <a:lnTo>
                  <a:pt x="0" y="49283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V="1">
            <a:off x="1" y="-446807"/>
            <a:ext cx="2473867" cy="2743200"/>
          </a:xfrm>
          <a:custGeom>
            <a:avLst/>
            <a:gdLst/>
            <a:ahLst/>
            <a:cxnLst/>
            <a:rect l="l" t="t" r="r" b="b"/>
            <a:pathLst>
              <a:path w="3710801" h="4114800">
                <a:moveTo>
                  <a:pt x="0" y="4114800"/>
                </a:moveTo>
                <a:lnTo>
                  <a:pt x="3710801" y="4114800"/>
                </a:lnTo>
                <a:lnTo>
                  <a:pt x="3710801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0095443" y="-446807"/>
            <a:ext cx="2473867" cy="2743200"/>
          </a:xfrm>
          <a:custGeom>
            <a:avLst/>
            <a:gdLst/>
            <a:ahLst/>
            <a:cxnLst/>
            <a:rect l="l" t="t" r="r" b="b"/>
            <a:pathLst>
              <a:path w="3710801" h="4114800">
                <a:moveTo>
                  <a:pt x="3710801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10801" y="0"/>
                </a:lnTo>
                <a:lnTo>
                  <a:pt x="3710801" y="411480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597361" y="4889886"/>
            <a:ext cx="1834295" cy="2128401"/>
          </a:xfrm>
          <a:custGeom>
            <a:avLst/>
            <a:gdLst/>
            <a:ahLst/>
            <a:cxnLst/>
            <a:rect l="l" t="t" r="r" b="b"/>
            <a:pathLst>
              <a:path w="2751443" h="3192602">
                <a:moveTo>
                  <a:pt x="0" y="0"/>
                </a:moveTo>
                <a:lnTo>
                  <a:pt x="2751443" y="0"/>
                </a:lnTo>
                <a:lnTo>
                  <a:pt x="2751443" y="3192602"/>
                </a:lnTo>
                <a:lnTo>
                  <a:pt x="0" y="31926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13040" y="868113"/>
            <a:ext cx="1089511" cy="2046030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0" y="0"/>
                </a:moveTo>
                <a:lnTo>
                  <a:pt x="1634266" y="0"/>
                </a:lnTo>
                <a:lnTo>
                  <a:pt x="1634266" y="3069045"/>
                </a:lnTo>
                <a:lnTo>
                  <a:pt x="0" y="30690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85842" y="2772935"/>
            <a:ext cx="2659710" cy="1619099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0" y="0"/>
                </a:moveTo>
                <a:lnTo>
                  <a:pt x="3989564" y="0"/>
                </a:lnTo>
                <a:lnTo>
                  <a:pt x="3989564" y="2428648"/>
                </a:lnTo>
                <a:lnTo>
                  <a:pt x="0" y="24286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9443812" y="3571983"/>
            <a:ext cx="1089511" cy="2046030"/>
          </a:xfrm>
          <a:custGeom>
            <a:avLst/>
            <a:gdLst/>
            <a:ahLst/>
            <a:cxnLst/>
            <a:rect l="l" t="t" r="r" b="b"/>
            <a:pathLst>
              <a:path w="1634266" h="3069045">
                <a:moveTo>
                  <a:pt x="1634267" y="0"/>
                </a:moveTo>
                <a:lnTo>
                  <a:pt x="0" y="0"/>
                </a:lnTo>
                <a:lnTo>
                  <a:pt x="0" y="3069045"/>
                </a:lnTo>
                <a:lnTo>
                  <a:pt x="1634267" y="3069045"/>
                </a:lnTo>
                <a:lnTo>
                  <a:pt x="163426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571197" y="5157487"/>
            <a:ext cx="1632271" cy="2027665"/>
          </a:xfrm>
          <a:custGeom>
            <a:avLst/>
            <a:gdLst/>
            <a:ahLst/>
            <a:cxnLst/>
            <a:rect l="l" t="t" r="r" b="b"/>
            <a:pathLst>
              <a:path w="2448406" h="3041498">
                <a:moveTo>
                  <a:pt x="0" y="0"/>
                </a:moveTo>
                <a:lnTo>
                  <a:pt x="2448406" y="0"/>
                </a:lnTo>
                <a:lnTo>
                  <a:pt x="2448406" y="3041498"/>
                </a:lnTo>
                <a:lnTo>
                  <a:pt x="0" y="30414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8497336" y="531186"/>
            <a:ext cx="2060930" cy="3285541"/>
          </a:xfrm>
          <a:custGeom>
            <a:avLst/>
            <a:gdLst/>
            <a:ahLst/>
            <a:cxnLst/>
            <a:rect l="l" t="t" r="r" b="b"/>
            <a:pathLst>
              <a:path w="3091395" h="4928311">
                <a:moveTo>
                  <a:pt x="3091395" y="0"/>
                </a:moveTo>
                <a:lnTo>
                  <a:pt x="0" y="0"/>
                </a:lnTo>
                <a:lnTo>
                  <a:pt x="0" y="4928310"/>
                </a:lnTo>
                <a:lnTo>
                  <a:pt x="3091395" y="4928310"/>
                </a:lnTo>
                <a:lnTo>
                  <a:pt x="309139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9398185" y="1807261"/>
            <a:ext cx="2659710" cy="1619099"/>
          </a:xfrm>
          <a:custGeom>
            <a:avLst/>
            <a:gdLst/>
            <a:ahLst/>
            <a:cxnLst/>
            <a:rect l="l" t="t" r="r" b="b"/>
            <a:pathLst>
              <a:path w="3989565" h="2428648">
                <a:moveTo>
                  <a:pt x="3989565" y="0"/>
                </a:moveTo>
                <a:lnTo>
                  <a:pt x="0" y="0"/>
                </a:lnTo>
                <a:lnTo>
                  <a:pt x="0" y="2428648"/>
                </a:lnTo>
                <a:lnTo>
                  <a:pt x="3989565" y="2428648"/>
                </a:lnTo>
                <a:lnTo>
                  <a:pt x="3989565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CE6F6F-611F-B0BF-A3A6-32D8766C834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2155" y="896416"/>
            <a:ext cx="3042168" cy="749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1288CA-21BA-A1C3-7F19-3E5EF33B6DE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29827" y="1481280"/>
            <a:ext cx="8309568" cy="36762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E37975-B673-4125-7CC4-1DC79F5C39A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" y="-63019"/>
            <a:ext cx="1188410" cy="118841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67F7E24-FDA4-2AAA-C32B-0F5C2FBDF9DE}"/>
              </a:ext>
            </a:extLst>
          </p:cNvPr>
          <p:cNvGrpSpPr/>
          <p:nvPr/>
        </p:nvGrpSpPr>
        <p:grpSpPr>
          <a:xfrm>
            <a:off x="4901354" y="4830872"/>
            <a:ext cx="1254982" cy="484745"/>
            <a:chOff x="6900899" y="5530157"/>
            <a:chExt cx="3983876" cy="484745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5B4F5D7-261D-4F60-A525-64687B2B3B58}"/>
                </a:ext>
              </a:extLst>
            </p:cNvPr>
            <p:cNvSpPr/>
            <p:nvPr/>
          </p:nvSpPr>
          <p:spPr>
            <a:xfrm>
              <a:off x="6900899" y="5558302"/>
              <a:ext cx="3983876" cy="456600"/>
            </a:xfrm>
            <a:custGeom>
              <a:avLst/>
              <a:gdLst/>
              <a:ahLst/>
              <a:cxnLst/>
              <a:rect l="l" t="t" r="r" b="b"/>
              <a:pathLst>
                <a:path w="5385401" h="1046563">
                  <a:moveTo>
                    <a:pt x="0" y="0"/>
                  </a:moveTo>
                  <a:lnTo>
                    <a:pt x="5385401" y="0"/>
                  </a:lnTo>
                  <a:lnTo>
                    <a:pt x="5385401" y="1046563"/>
                  </a:lnTo>
                  <a:lnTo>
                    <a:pt x="0" y="1046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F6ABBE50-2DE3-2078-2CAA-6A1241D1D886}"/>
                </a:ext>
              </a:extLst>
            </p:cNvPr>
            <p:cNvSpPr txBox="1"/>
            <p:nvPr/>
          </p:nvSpPr>
          <p:spPr>
            <a:xfrm>
              <a:off x="7359341" y="5530157"/>
              <a:ext cx="3419847" cy="456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3914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Tiết</a:t>
              </a:r>
              <a:r>
                <a:rPr kumimoji="0" lang="en-US" sz="279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vi-VN" sz="279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3</a:t>
              </a:r>
              <a:endPara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 Bold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EC34AEB-95E3-48C3-B2BA-D3722D6D920D}"/>
              </a:ext>
            </a:extLst>
          </p:cNvPr>
          <p:cNvGrpSpPr/>
          <p:nvPr/>
        </p:nvGrpSpPr>
        <p:grpSpPr>
          <a:xfrm>
            <a:off x="808304" y="-1631281"/>
            <a:ext cx="11190656" cy="8123521"/>
            <a:chOff x="808304" y="-1631281"/>
            <a:chExt cx="10575391" cy="804659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DFEA5F-E286-43EF-8326-5004B5B2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34" r="2620" b="39369"/>
            <a:stretch/>
          </p:blipFill>
          <p:spPr>
            <a:xfrm>
              <a:off x="808304" y="3548626"/>
              <a:ext cx="10575391" cy="286668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4BC97EA-6514-434E-9153-456397187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0" b="65408"/>
            <a:stretch/>
          </p:blipFill>
          <p:spPr>
            <a:xfrm>
              <a:off x="808304" y="-1631281"/>
              <a:ext cx="10575391" cy="37567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B8FDDA0-5DD7-403F-9527-F59310459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713" r="9758" b="55110"/>
            <a:stretch/>
          </p:blipFill>
          <p:spPr>
            <a:xfrm>
              <a:off x="808304" y="2125428"/>
              <a:ext cx="9800143" cy="142319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5704C4D-4A80-03CD-E4AB-3D3ED16AA8DC}"/>
              </a:ext>
            </a:extLst>
          </p:cNvPr>
          <p:cNvSpPr txBox="1"/>
          <p:nvPr/>
        </p:nvSpPr>
        <p:spPr>
          <a:xfrm>
            <a:off x="1386702" y="1876203"/>
            <a:ext cx="94185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7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7000" b="1" i="0" dirty="0">
              <a:solidFill>
                <a:srgbClr val="002060"/>
              </a:solidFill>
              <a:effectLst/>
              <a:latin typeface="Calisto MT" panose="02040603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kinh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SG" sz="7000" b="1" i="0" dirty="0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7000" b="1" i="0" dirty="0" err="1">
                <a:solidFill>
                  <a:srgbClr val="00206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biển</a:t>
            </a:r>
            <a:endParaRPr lang="en-SG" sz="7000" dirty="0">
              <a:solidFill>
                <a:srgbClr val="002060"/>
              </a:solidFill>
              <a:latin typeface="Calisto MT" panose="0204060305050503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1A643F-5C44-0953-035E-3CE0F332CBBE}"/>
              </a:ext>
            </a:extLst>
          </p:cNvPr>
          <p:cNvSpPr txBox="1"/>
          <p:nvPr/>
        </p:nvSpPr>
        <p:spPr>
          <a:xfrm>
            <a:off x="1864360" y="831334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1B9F1-8B70-E0FF-FC37-F555AF2A200A}"/>
              </a:ext>
            </a:extLst>
          </p:cNvPr>
          <p:cNvSpPr txBox="1"/>
          <p:nvPr/>
        </p:nvSpPr>
        <p:spPr>
          <a:xfrm>
            <a:off x="1247140" y="2028150"/>
            <a:ext cx="103657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Duyên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miền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Trung.</a:t>
            </a:r>
          </a:p>
          <a:p>
            <a:pPr algn="l"/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cảng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SG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SG" sz="40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endParaRPr lang="en-SG" sz="40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3ED725-A0AB-2AFF-9C67-472340F23EA2}"/>
              </a:ext>
            </a:extLst>
          </p:cNvPr>
          <p:cNvGrpSpPr/>
          <p:nvPr/>
        </p:nvGrpSpPr>
        <p:grpSpPr>
          <a:xfrm>
            <a:off x="1442720" y="202045"/>
            <a:ext cx="9885680" cy="1475261"/>
            <a:chOff x="1174622" y="1607348"/>
            <a:chExt cx="7968343" cy="1495332"/>
          </a:xfrm>
        </p:grpSpPr>
        <p:sp>
          <p:nvSpPr>
            <p:cNvPr id="16" name="MH_SubTitle_1">
              <a:extLst>
                <a:ext uri="{FF2B5EF4-FFF2-40B4-BE49-F238E27FC236}">
                  <a16:creationId xmlns:a16="http://schemas.microsoft.com/office/drawing/2014/main" id="{88BA7F77-F68B-874F-B4F1-E73BAE768457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174622" y="1607348"/>
              <a:ext cx="7968343" cy="1495332"/>
            </a:xfrm>
            <a:prstGeom prst="roundRect">
              <a:avLst>
                <a:gd name="adj" fmla="val 50000"/>
              </a:avLst>
            </a:prstGeom>
            <a:solidFill>
              <a:srgbClr val="F1DFD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0" tIns="0" rIns="0" bIns="0" anchor="ctr" anchorCtr="1">
              <a:no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866943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78D122-C24E-01DE-2A2A-381352E873B6}"/>
                </a:ext>
              </a:extLst>
            </p:cNvPr>
            <p:cNvSpPr txBox="1"/>
            <p:nvPr/>
          </p:nvSpPr>
          <p:spPr>
            <a:xfrm>
              <a:off x="2015077" y="1684291"/>
              <a:ext cx="6751173" cy="134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Guanine" panose="02040603050506020204" pitchFamily="18" charset="0"/>
                  <a:ea typeface="微软雅黑"/>
                  <a:cs typeface="+mn-cs"/>
                </a:rPr>
                <a:t>1.  Đọc thông tin và quan sát các hình 6, 7 em hãy: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UTM Guanine" panose="02040603050506020204" pitchFamily="18" charset="0"/>
                <a:ea typeface="微软雅黑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75D3AC-8346-39D2-DF95-EED3862FB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560" y="548640"/>
            <a:ext cx="9716931" cy="6153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80F18B-477F-9746-2DA8-DB4D007E933F}"/>
              </a:ext>
            </a:extLst>
          </p:cNvPr>
          <p:cNvSpPr txBox="1"/>
          <p:nvPr/>
        </p:nvSpPr>
        <p:spPr>
          <a:xfrm>
            <a:off x="1042509" y="86975"/>
            <a:ext cx="1153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MỘT SỐ HOẠT ĐỘNG KINH TẾ BIỂN CỦA VÙNG DUYÊN HẢI MIỀN TRUNG</a:t>
            </a:r>
            <a:endParaRPr lang="en-SG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85750"/>
      </p:ext>
    </p:extLst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5A9F6F-D727-1D1C-91AA-57DD38378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708550"/>
            <a:ext cx="1516895" cy="1516895"/>
          </a:xfrm>
          <a:prstGeom prst="rect">
            <a:avLst/>
          </a:prstGeom>
        </p:spPr>
      </p:pic>
      <p:pic>
        <p:nvPicPr>
          <p:cNvPr id="3" name="图片 8" descr="卡通人物&#10;&#10;中度可信度描述已自动生成">
            <a:extLst>
              <a:ext uri="{FF2B5EF4-FFF2-40B4-BE49-F238E27FC236}">
                <a16:creationId xmlns:a16="http://schemas.microsoft.com/office/drawing/2014/main" id="{E17A1530-224C-D788-C46D-B4AE20F60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97" y="-1371600"/>
            <a:ext cx="9574038" cy="10246360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56F08EC8-DBFB-2BF0-06A4-370B3F598420}"/>
              </a:ext>
            </a:extLst>
          </p:cNvPr>
          <p:cNvSpPr txBox="1"/>
          <p:nvPr/>
        </p:nvSpPr>
        <p:spPr>
          <a:xfrm rot="16200000">
            <a:off x="6163182" y="2088447"/>
            <a:ext cx="1415772" cy="6923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vi-VN" altLang="zh-CN" sz="8000" b="1" dirty="0">
                <a:gradFill>
                  <a:gsLst>
                    <a:gs pos="1000">
                      <a:schemeClr val="accent1">
                        <a:lumMod val="5000"/>
                        <a:lumOff val="95000"/>
                      </a:schemeClr>
                    </a:gs>
                    <a:gs pos="64000">
                      <a:srgbClr val="FF0000"/>
                    </a:gs>
                    <a:gs pos="36000">
                      <a:srgbClr val="7030A0"/>
                    </a:gs>
                  </a:gsLst>
                  <a:lin ang="5400000" scaled="1"/>
                </a:gradFill>
                <a:latin typeface="+mj-lt"/>
                <a:ea typeface="微软雅黑" panose="020B0503020204020204" pitchFamily="34" charset="-122"/>
              </a:rPr>
              <a:t>LUYỆN TẬP</a:t>
            </a:r>
            <a:endParaRPr lang="en-US" altLang="zh-CN" sz="8000" b="1" dirty="0">
              <a:gradFill>
                <a:gsLst>
                  <a:gs pos="1000">
                    <a:schemeClr val="accent1">
                      <a:lumMod val="5000"/>
                      <a:lumOff val="95000"/>
                    </a:schemeClr>
                  </a:gs>
                  <a:gs pos="64000">
                    <a:srgbClr val="FF0000"/>
                  </a:gs>
                  <a:gs pos="36000">
                    <a:srgbClr val="7030A0"/>
                  </a:gs>
                </a:gsLst>
                <a:lin ang="5400000" scaled="1"/>
              </a:gra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46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2DF745-9FC5-19C5-13D1-213C45AC616B}"/>
              </a:ext>
            </a:extLst>
          </p:cNvPr>
          <p:cNvSpPr/>
          <p:nvPr/>
        </p:nvSpPr>
        <p:spPr>
          <a:xfrm>
            <a:off x="1030645" y="150669"/>
            <a:ext cx="10474052" cy="168272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6D7D8-4EBC-80F4-91A3-2961D341AD17}"/>
              </a:ext>
            </a:extLst>
          </p:cNvPr>
          <p:cNvSpPr txBox="1"/>
          <p:nvPr/>
        </p:nvSpPr>
        <p:spPr>
          <a:xfrm>
            <a:off x="902737" y="321509"/>
            <a:ext cx="107340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Vẽ sơ đồ tư duy thể hiện một số hoạt động kinh tế biển ở vùng Duyên hải miền Trung.</a:t>
            </a:r>
            <a:endParaRPr lang="en-SG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B22C57-EAAC-40D9-4D9A-8B1E7488A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036" t="9853" r="8758" b="-8301"/>
          <a:stretch/>
        </p:blipFill>
        <p:spPr>
          <a:xfrm>
            <a:off x="628131" y="2004234"/>
            <a:ext cx="10935737" cy="43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3683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358" t="47250" r="26939" b="18737"/>
          <a:stretch/>
        </p:blipFill>
        <p:spPr bwMode="auto">
          <a:xfrm>
            <a:off x="2432115" y="838985"/>
            <a:ext cx="7220932" cy="4364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2663646"/>
      </p:ext>
    </p:extLst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5A9F6F-D727-1D1C-91AA-57DD38378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80" y="708550"/>
            <a:ext cx="1516895" cy="1516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13C21E-40E4-64FD-E089-A31B8847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360" y="1487255"/>
            <a:ext cx="6919560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96</Words>
  <Application>Microsoft Office PowerPoint</Application>
  <PresentationFormat>Widescreen</PresentationFormat>
  <Paragraphs>10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#9Slide07 HoneyCream</vt:lpstr>
      <vt:lpstr>Arial</vt:lpstr>
      <vt:lpstr>Calibri</vt:lpstr>
      <vt:lpstr>Calisto MT</vt:lpstr>
      <vt:lpstr>Cambria</vt:lpstr>
      <vt:lpstr>Cambria Bold</vt:lpstr>
      <vt:lpstr>Roboto</vt:lpstr>
      <vt:lpstr>SVN-Ready</vt:lpstr>
      <vt:lpstr>UTM Avo</vt:lpstr>
      <vt:lpstr>UTM Guanine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qwww</dc:creator>
  <cp:lastModifiedBy>Administrator</cp:lastModifiedBy>
  <cp:revision>18</cp:revision>
  <dcterms:created xsi:type="dcterms:W3CDTF">2021-06-21T14:09:30Z</dcterms:created>
  <dcterms:modified xsi:type="dcterms:W3CDTF">2025-02-11T09:51:36Z</dcterms:modified>
</cp:coreProperties>
</file>