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F"/>
    <a:srgbClr val="114E70"/>
    <a:srgbClr val="669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4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810C3E-2AFE-11C6-1F0E-B2ABB0A9E7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E397D0-DDA3-F766-4FEE-32E31B1239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AAC04-068D-188B-62D7-AEF2FA68B0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023A0-4F3F-7AB3-7597-94CA38CE43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31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30.png"/><Relationship Id="rId2" Type="http://schemas.openxmlformats.org/officeDocument/2006/relationships/image" Target="../media/image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35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image" Target="../media/image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3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36.png"/><Relationship Id="rId2" Type="http://schemas.openxmlformats.org/officeDocument/2006/relationships/image" Target="../media/image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3860" y="4392034"/>
            <a:ext cx="3779625" cy="2893131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9" y="0"/>
                </a:lnTo>
                <a:lnTo>
                  <a:pt x="5669439" y="4339697"/>
                </a:lnTo>
                <a:lnTo>
                  <a:pt x="0" y="433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68473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4157" y="5052856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89432" y="5157487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0" y="4114800"/>
                </a:moveTo>
                <a:lnTo>
                  <a:pt x="3710801" y="4114800"/>
                </a:lnTo>
                <a:lnTo>
                  <a:pt x="371080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095443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1" y="0"/>
                </a:lnTo>
                <a:lnTo>
                  <a:pt x="3710801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3040" y="86811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5842" y="2772935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4" y="0"/>
                </a:lnTo>
                <a:lnTo>
                  <a:pt x="3989564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443812" y="357198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71197" y="5157487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497336" y="531186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9398185" y="180726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E6F6F-611F-B0BF-A3A6-32D8766C83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2155" y="896416"/>
            <a:ext cx="304216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288CA-21BA-A1C3-7F19-3E5EF33B6D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4533" y="1563785"/>
            <a:ext cx="8309568" cy="367620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F7E24-FDA4-2AAA-C32B-0F5C2FBDF9DE}"/>
              </a:ext>
            </a:extLst>
          </p:cNvPr>
          <p:cNvGrpSpPr/>
          <p:nvPr/>
        </p:nvGrpSpPr>
        <p:grpSpPr>
          <a:xfrm>
            <a:off x="4901354" y="4830872"/>
            <a:ext cx="1254982" cy="484745"/>
            <a:chOff x="6900899" y="5530157"/>
            <a:chExt cx="3983876" cy="484745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5B4F5D7-261D-4F60-A525-64687B2B3B58}"/>
                </a:ext>
              </a:extLst>
            </p:cNvPr>
            <p:cNvSpPr/>
            <p:nvPr/>
          </p:nvSpPr>
          <p:spPr>
            <a:xfrm>
              <a:off x="6900899" y="5558302"/>
              <a:ext cx="3983876" cy="456600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F6ABBE50-2DE3-2078-2CAA-6A1241D1D886}"/>
                </a:ext>
              </a:extLst>
            </p:cNvPr>
            <p:cNvSpPr txBox="1"/>
            <p:nvPr/>
          </p:nvSpPr>
          <p:spPr>
            <a:xfrm>
              <a:off x="7359341" y="5530157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Tiết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01541" y="182989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27536" y="3733196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47283" y="1296926"/>
            <a:ext cx="9713317" cy="127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17"/>
              </a:lnSpc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6, 7,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động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Trung.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AA0865-331E-2C30-3BC2-365013EE6B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6552" y="139755"/>
            <a:ext cx="9583743" cy="1652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2D9042-5695-5A03-F985-F0E9B908A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7536" y="2594112"/>
            <a:ext cx="538933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455593" y="5565996"/>
            <a:ext cx="2475804" cy="523994"/>
            <a:chOff x="0" y="-85725"/>
            <a:chExt cx="4951608" cy="104798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951608" cy="962263"/>
            </a:xfrm>
            <a:custGeom>
              <a:avLst/>
              <a:gdLst/>
              <a:ahLst/>
              <a:cxnLst/>
              <a:rect l="l" t="t" r="r" b="b"/>
              <a:pathLst>
                <a:path w="4951608" h="962263">
                  <a:moveTo>
                    <a:pt x="0" y="0"/>
                  </a:moveTo>
                  <a:lnTo>
                    <a:pt x="4951608" y="0"/>
                  </a:lnTo>
                  <a:lnTo>
                    <a:pt x="4951608" y="962263"/>
                  </a:lnTo>
                  <a:lnTo>
                    <a:pt x="0" y="962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61508" y="-85725"/>
              <a:ext cx="3619436" cy="9125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dirty="0" err="1">
                  <a:solidFill>
                    <a:srgbClr val="FFFFFF"/>
                  </a:solidFill>
                  <a:latin typeface="Cambria Bold"/>
                </a:rPr>
                <a:t>Làm</a:t>
              </a:r>
              <a:r>
                <a:rPr lang="en-US" sz="2783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83" dirty="0" err="1">
                  <a:solidFill>
                    <a:srgbClr val="FFFFFF"/>
                  </a:solidFill>
                  <a:latin typeface="Cambria Bold"/>
                </a:rPr>
                <a:t>muối</a:t>
              </a:r>
              <a:endParaRPr lang="en-US" sz="2783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19328" y="1240596"/>
            <a:ext cx="965218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động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Trung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00BA5D-09D2-E9A3-6FBE-D639C603D76D}"/>
              </a:ext>
            </a:extLst>
          </p:cNvPr>
          <p:cNvGrpSpPr/>
          <p:nvPr/>
        </p:nvGrpSpPr>
        <p:grpSpPr>
          <a:xfrm>
            <a:off x="6096001" y="5474491"/>
            <a:ext cx="5874993" cy="647975"/>
            <a:chOff x="6096001" y="5474491"/>
            <a:chExt cx="5874993" cy="647975"/>
          </a:xfrm>
        </p:grpSpPr>
        <p:sp>
          <p:nvSpPr>
            <p:cNvPr id="19" name="Freeform 19"/>
            <p:cNvSpPr/>
            <p:nvPr/>
          </p:nvSpPr>
          <p:spPr>
            <a:xfrm>
              <a:off x="6096001" y="5474491"/>
              <a:ext cx="5639660" cy="647975"/>
            </a:xfrm>
            <a:custGeom>
              <a:avLst/>
              <a:gdLst/>
              <a:ahLst/>
              <a:cxnLst/>
              <a:rect l="l" t="t" r="r" b="b"/>
              <a:pathLst>
                <a:path w="5001518" h="971962">
                  <a:moveTo>
                    <a:pt x="0" y="0"/>
                  </a:moveTo>
                  <a:lnTo>
                    <a:pt x="5001519" y="0"/>
                  </a:lnTo>
                  <a:lnTo>
                    <a:pt x="5001519" y="971962"/>
                  </a:lnTo>
                  <a:lnTo>
                    <a:pt x="0" y="971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6331333" y="5497576"/>
              <a:ext cx="5639661" cy="456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Đánh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bắt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và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nuôi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trồng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thuỷ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sản</a:t>
              </a:r>
              <a:endParaRPr lang="en-US" sz="2783" b="1" dirty="0">
                <a:solidFill>
                  <a:srgbClr val="FFFFFF"/>
                </a:solidFill>
                <a:latin typeface="Cambria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43D5800-5F56-9DE4-3EBD-7040FC1B9C0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714696" y="368299"/>
            <a:ext cx="4543648" cy="872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AD6F23-337B-CF35-3B08-BCEA506839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013" y="2279321"/>
            <a:ext cx="4433891" cy="29352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B5B556-01E0-2ACC-B7B4-3CBC8CCB44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63193" y="2194350"/>
            <a:ext cx="4797780" cy="2998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419328" y="1240596"/>
            <a:ext cx="965218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hoạt động kinh tế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46F99C-89B2-B2CB-4E14-0B56C343EEE0}"/>
              </a:ext>
            </a:extLst>
          </p:cNvPr>
          <p:cNvGrpSpPr/>
          <p:nvPr/>
        </p:nvGrpSpPr>
        <p:grpSpPr>
          <a:xfrm>
            <a:off x="1301272" y="5580596"/>
            <a:ext cx="3079763" cy="598501"/>
            <a:chOff x="906849" y="5474492"/>
            <a:chExt cx="3079763" cy="598501"/>
          </a:xfrm>
        </p:grpSpPr>
        <p:sp>
          <p:nvSpPr>
            <p:cNvPr id="18" name="Freeform 18"/>
            <p:cNvSpPr/>
            <p:nvPr/>
          </p:nvSpPr>
          <p:spPr>
            <a:xfrm>
              <a:off x="906849" y="5474492"/>
              <a:ext cx="3079763" cy="598501"/>
            </a:xfrm>
            <a:custGeom>
              <a:avLst/>
              <a:gdLst/>
              <a:ahLst/>
              <a:cxnLst/>
              <a:rect l="l" t="t" r="r" b="b"/>
              <a:pathLst>
                <a:path w="4619644" h="897751">
                  <a:moveTo>
                    <a:pt x="0" y="0"/>
                  </a:moveTo>
                  <a:lnTo>
                    <a:pt x="4619645" y="0"/>
                  </a:lnTo>
                  <a:lnTo>
                    <a:pt x="4619645" y="897751"/>
                  </a:lnTo>
                  <a:lnTo>
                    <a:pt x="0" y="897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243136" y="5500750"/>
              <a:ext cx="2724873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Du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lịch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biển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đảo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D126B0-0C44-34E6-2FE1-5E1E1A231509}"/>
              </a:ext>
            </a:extLst>
          </p:cNvPr>
          <p:cNvGrpSpPr/>
          <p:nvPr/>
        </p:nvGrpSpPr>
        <p:grpSpPr>
          <a:xfrm>
            <a:off x="7106918" y="5580596"/>
            <a:ext cx="4087769" cy="647975"/>
            <a:chOff x="7405731" y="5254808"/>
            <a:chExt cx="4087769" cy="647975"/>
          </a:xfrm>
        </p:grpSpPr>
        <p:sp>
          <p:nvSpPr>
            <p:cNvPr id="20" name="Freeform 20"/>
            <p:cNvSpPr/>
            <p:nvPr/>
          </p:nvSpPr>
          <p:spPr>
            <a:xfrm>
              <a:off x="7405731" y="5254808"/>
              <a:ext cx="4087769" cy="647975"/>
            </a:xfrm>
            <a:custGeom>
              <a:avLst/>
              <a:gdLst/>
              <a:ahLst/>
              <a:cxnLst/>
              <a:rect l="l" t="t" r="r" b="b"/>
              <a:pathLst>
                <a:path w="5001518" h="971962">
                  <a:moveTo>
                    <a:pt x="0" y="0"/>
                  </a:moveTo>
                  <a:lnTo>
                    <a:pt x="5001519" y="0"/>
                  </a:lnTo>
                  <a:lnTo>
                    <a:pt x="5001519" y="971962"/>
                  </a:lnTo>
                  <a:lnTo>
                    <a:pt x="0" y="971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518400" y="5321675"/>
              <a:ext cx="3875391" cy="456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Giao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thông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đường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biển</a:t>
              </a:r>
              <a:endParaRPr lang="en-US" sz="2783" b="1" dirty="0">
                <a:solidFill>
                  <a:srgbClr val="FFFFFF"/>
                </a:solidFill>
                <a:latin typeface="Cambria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E7CFBB5-9C8D-000E-7CF3-DE2DD4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C3D9F5-DA84-4751-48C6-A0140F3BE8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845" y="2174019"/>
            <a:ext cx="5069561" cy="3206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F874D-37A3-6193-E0ED-002424B46A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2533" y="2163978"/>
            <a:ext cx="5179035" cy="328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D9531D-E8F3-DE47-014C-F85D2C842F7E}"/>
              </a:ext>
            </a:extLst>
          </p:cNvPr>
          <p:cNvGrpSpPr/>
          <p:nvPr/>
        </p:nvGrpSpPr>
        <p:grpSpPr>
          <a:xfrm>
            <a:off x="946704" y="5338507"/>
            <a:ext cx="3793053" cy="1036296"/>
            <a:chOff x="588447" y="5474492"/>
            <a:chExt cx="3590267" cy="1036296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7" y="5554051"/>
              <a:ext cx="3419847" cy="95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Sầm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Sơn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(Thanh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Hoá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C46319-A634-24CC-6587-160E1E1B4D81}"/>
              </a:ext>
            </a:extLst>
          </p:cNvPr>
          <p:cNvGrpSpPr/>
          <p:nvPr/>
        </p:nvGrpSpPr>
        <p:grpSpPr>
          <a:xfrm>
            <a:off x="7244464" y="5428770"/>
            <a:ext cx="3757743" cy="697709"/>
            <a:chOff x="7031881" y="5474492"/>
            <a:chExt cx="3757743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369777" y="5595046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Lăng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Cô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(TT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Huế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BC7C0EF-B6C9-FCE9-6986-D90B39ACB09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DBF962-3687-501B-8115-308FCAD5FA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826" y="1744342"/>
            <a:ext cx="4913194" cy="3429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80DFAB-D897-7B89-A4C8-374D2BC9F5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7951" y="1824848"/>
            <a:ext cx="5244968" cy="349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1BEFBC-87B4-7EDE-BCA3-1F1009C63205}"/>
              </a:ext>
            </a:extLst>
          </p:cNvPr>
          <p:cNvGrpSpPr/>
          <p:nvPr/>
        </p:nvGrpSpPr>
        <p:grpSpPr>
          <a:xfrm>
            <a:off x="1073792" y="5491351"/>
            <a:ext cx="4156448" cy="1036296"/>
            <a:chOff x="588447" y="5474492"/>
            <a:chExt cx="3884302" cy="1036296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884302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6" y="5554051"/>
              <a:ext cx="3799093" cy="95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Nha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Trang (Khánh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BE051A-879F-0618-0377-B071F1671AE4}"/>
              </a:ext>
            </a:extLst>
          </p:cNvPr>
          <p:cNvGrpSpPr/>
          <p:nvPr/>
        </p:nvGrpSpPr>
        <p:grpSpPr>
          <a:xfrm>
            <a:off x="7031881" y="5474492"/>
            <a:ext cx="3590267" cy="697709"/>
            <a:chOff x="7031881" y="5474492"/>
            <a:chExt cx="3590267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Mũi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Né (Bình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Thuận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F27E020-6CCC-6CF7-2DEE-5AB8661FF26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A9A1C8-EB7E-23E0-72C7-33CE5702FF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539" y="2049686"/>
            <a:ext cx="5668030" cy="3186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37E7DC-912E-A266-07FA-92CF427A9C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3649" y="2083711"/>
            <a:ext cx="4286508" cy="3176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136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Cambria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MNT;MANG</cp:keywords>
  <cp:lastModifiedBy>Administrator</cp:lastModifiedBy>
  <cp:revision>10</cp:revision>
  <dcterms:created xsi:type="dcterms:W3CDTF">2023-11-13T07:41:56Z</dcterms:created>
  <dcterms:modified xsi:type="dcterms:W3CDTF">2025-02-11T09:52:39Z</dcterms:modified>
</cp:coreProperties>
</file>