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3" r:id="rId2"/>
  </p:sldMasterIdLst>
  <p:notesMasterIdLst>
    <p:notesMasterId r:id="rId8"/>
  </p:notesMasterIdLst>
  <p:sldIdLst>
    <p:sldId id="261" r:id="rId3"/>
    <p:sldId id="293" r:id="rId4"/>
    <p:sldId id="280" r:id="rId5"/>
    <p:sldId id="281" r:id="rId6"/>
    <p:sldId id="283" r:id="rId7"/>
  </p:sldIdLst>
  <p:sldSz cx="12192000" cy="6858000"/>
  <p:notesSz cx="6858000" cy="9144000"/>
  <p:embeddedFontLst>
    <p:embeddedFont>
      <p:font typeface="#9Slide07 HoneyCream" panose="020B0604020202020204" charset="0"/>
      <p:regular r:id="rId9"/>
    </p:embeddedFont>
    <p:embeddedFont>
      <p:font typeface="DengXian" panose="02010600030101010101" pitchFamily="2" charset="-122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9EC77-2285-49F5-B2CB-9FF88F73AE5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8F176-630A-4EC1-A869-DE34270FD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50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8F176-630A-4EC1-A869-DE34270FDF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58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515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2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798C8C87-65AC-42CA-BB7C-A12726A9E7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8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5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9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D8299B3-9B54-4071-98F3-1677841E0381}"/>
              </a:ext>
            </a:extLst>
          </p:cNvPr>
          <p:cNvSpPr txBox="1"/>
          <p:nvPr/>
        </p:nvSpPr>
        <p:spPr>
          <a:xfrm>
            <a:off x="1495765" y="230660"/>
            <a:ext cx="98110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prstClr val="white">
                      <a:alpha val="0"/>
                    </a:prstClr>
                  </a:glow>
                </a:effectLst>
                <a:uLnTx/>
                <a:uFillTx/>
                <a:latin typeface="UVN Ba Le" panose="04030605060802020503" pitchFamily="82" charset="0"/>
                <a:ea typeface="+mn-ea"/>
                <a:cs typeface="+mn-cs"/>
              </a:rPr>
              <a:t>LỊCH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prstClr val="white">
                      <a:alpha val="0"/>
                    </a:prstClr>
                  </a:glow>
                </a:effectLst>
                <a:uLnTx/>
                <a:uFillTx/>
                <a:latin typeface="UVN Ba Le" panose="04030605060802020503" pitchFamily="82" charset="0"/>
                <a:ea typeface="+mn-ea"/>
                <a:cs typeface="+mn-cs"/>
              </a:rPr>
              <a:t> SỬ &amp;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>
                    <a:prstClr val="white">
                      <a:alpha val="0"/>
                    </a:prstClr>
                  </a:glow>
                </a:effectLst>
                <a:uLnTx/>
                <a:uFillTx/>
                <a:latin typeface="UVN Ba Le" panose="04030605060802020503" pitchFamily="82" charset="0"/>
                <a:ea typeface="+mn-ea"/>
                <a:cs typeface="+mn-cs"/>
              </a:rPr>
              <a:t>ĐỊA LÝ 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FC2D5F-70AE-43C5-A272-0CC174593014}"/>
              </a:ext>
            </a:extLst>
          </p:cNvPr>
          <p:cNvGrpSpPr/>
          <p:nvPr/>
        </p:nvGrpSpPr>
        <p:grpSpPr>
          <a:xfrm>
            <a:off x="1888364" y="1454877"/>
            <a:ext cx="9811048" cy="4247317"/>
            <a:chOff x="2276473" y="1385833"/>
            <a:chExt cx="9811048" cy="424731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B22426-13AA-4FAE-AA52-361F463BEA81}"/>
                </a:ext>
              </a:extLst>
            </p:cNvPr>
            <p:cNvSpPr txBox="1"/>
            <p:nvPr/>
          </p:nvSpPr>
          <p:spPr>
            <a:xfrm>
              <a:off x="2276474" y="1385833"/>
              <a:ext cx="9811047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93000"/>
                      </a:prst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THIÊN</a:t>
              </a:r>
              <a:r>
                <a:rPr kumimoji="0" lang="vi-VN" sz="6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93000"/>
                      </a:prst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NHIÊN VÙNG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93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93000"/>
                      </a:prst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DUYÊN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93000"/>
                      </a:prst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93000"/>
                      </a:prst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HẢI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93000"/>
                      </a:prst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93000"/>
                      </a:prst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MIỀN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93000"/>
                      </a:prst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93000"/>
                      </a:prst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TRUNG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93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93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27003F-5B94-4E6F-841F-A74239C04A7D}"/>
                </a:ext>
              </a:extLst>
            </p:cNvPr>
            <p:cNvSpPr txBox="1"/>
            <p:nvPr/>
          </p:nvSpPr>
          <p:spPr>
            <a:xfrm>
              <a:off x="2276473" y="1385833"/>
              <a:ext cx="9811047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70AD47">
                          <a:lumMod val="50000"/>
                          <a:shade val="30000"/>
                          <a:satMod val="115000"/>
                        </a:srgbClr>
                      </a:gs>
                      <a:gs pos="50000">
                        <a:srgbClr val="70AD47">
                          <a:lumMod val="50000"/>
                          <a:shade val="67500"/>
                          <a:satMod val="115000"/>
                        </a:srgbClr>
                      </a:gs>
                      <a:gs pos="100000">
                        <a:srgbClr val="70AD47">
                          <a:lumMod val="50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THIÊN</a:t>
              </a:r>
              <a:r>
                <a:rPr kumimoji="0" lang="vi-VN" sz="6000" b="0" i="0" u="none" strike="noStrike" kern="1200" cap="none" spc="0" normalizeH="0" noProof="0" dirty="0">
                  <a:ln>
                    <a:noFill/>
                  </a:ln>
                  <a:gradFill flip="none" rotWithShape="1">
                    <a:gsLst>
                      <a:gs pos="0">
                        <a:srgbClr val="70AD47">
                          <a:lumMod val="50000"/>
                          <a:shade val="30000"/>
                          <a:satMod val="115000"/>
                        </a:srgbClr>
                      </a:gs>
                      <a:gs pos="50000">
                        <a:srgbClr val="70AD47">
                          <a:lumMod val="50000"/>
                          <a:shade val="67500"/>
                          <a:satMod val="115000"/>
                        </a:srgbClr>
                      </a:gs>
                      <a:gs pos="100000">
                        <a:srgbClr val="70AD47">
                          <a:lumMod val="50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NHIÊN VÙNG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70AD47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70AD47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70AD47">
                        <a:lumMod val="50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70AD47">
                          <a:lumMod val="50000"/>
                          <a:shade val="30000"/>
                          <a:satMod val="115000"/>
                        </a:srgbClr>
                      </a:gs>
                      <a:gs pos="50000">
                        <a:srgbClr val="70AD47">
                          <a:lumMod val="50000"/>
                          <a:shade val="67500"/>
                          <a:satMod val="115000"/>
                        </a:srgbClr>
                      </a:gs>
                      <a:gs pos="100000">
                        <a:srgbClr val="70AD47">
                          <a:lumMod val="50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DUYÊN HẢI MIỀN TRUNG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70AD47">
                        <a:lumMod val="50000"/>
                        <a:shade val="30000"/>
                        <a:satMod val="115000"/>
                      </a:srgbClr>
                    </a:gs>
                    <a:gs pos="50000">
                      <a:srgbClr val="70AD47">
                        <a:lumMod val="50000"/>
                        <a:shade val="67500"/>
                        <a:satMod val="115000"/>
                      </a:srgbClr>
                    </a:gs>
                    <a:gs pos="100000">
                      <a:srgbClr val="70AD47">
                        <a:lumMod val="50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D0AF1E0-AB2A-4DA3-9875-7371B9F8C9BA}"/>
              </a:ext>
            </a:extLst>
          </p:cNvPr>
          <p:cNvSpPr txBox="1"/>
          <p:nvPr/>
        </p:nvSpPr>
        <p:spPr>
          <a:xfrm>
            <a:off x="1505001" y="277283"/>
            <a:ext cx="98110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>
                    <a:prstClr val="white">
                      <a:alpha val="0"/>
                    </a:prstClr>
                  </a:glow>
                </a:effectLst>
                <a:uLnTx/>
                <a:uFillTx/>
                <a:latin typeface="UVN Ba Le" panose="04030605060802020503" pitchFamily="82" charset="0"/>
                <a:ea typeface="+mn-ea"/>
                <a:cs typeface="+mn-cs"/>
              </a:rPr>
              <a:t>LỊCH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>
                    <a:prstClr val="white">
                      <a:alpha val="0"/>
                    </a:prstClr>
                  </a:glow>
                </a:effectLst>
                <a:uLnTx/>
                <a:uFillTx/>
                <a:latin typeface="UVN Ba Le" panose="04030605060802020503" pitchFamily="82" charset="0"/>
                <a:ea typeface="+mn-ea"/>
                <a:cs typeface="+mn-cs"/>
              </a:rPr>
              <a:t> SỬ &amp;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>
                    <a:prstClr val="white">
                      <a:alpha val="0"/>
                    </a:prstClr>
                  </a:glow>
                </a:effectLst>
                <a:uLnTx/>
                <a:uFillTx/>
                <a:latin typeface="UVN Ba Le" panose="04030605060802020503" pitchFamily="82" charset="0"/>
                <a:ea typeface="+mn-ea"/>
                <a:cs typeface="+mn-cs"/>
              </a:rPr>
              <a:t>ĐỊA LÝ 4</a:t>
            </a: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54D4E8F-8113-48EE-8B9F-A5FBE91608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" y="617061"/>
            <a:ext cx="3230911" cy="45775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3985EA-7539-BCDB-5BF3-D18438CF29CC}"/>
              </a:ext>
            </a:extLst>
          </p:cNvPr>
          <p:cNvSpPr txBox="1"/>
          <p:nvPr/>
        </p:nvSpPr>
        <p:spPr>
          <a:xfrm>
            <a:off x="5074920" y="423672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Tiết</a:t>
            </a:r>
            <a:r>
              <a:rPr lang="en-US" sz="3600"/>
              <a:t> 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0287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68" y="2532792"/>
            <a:ext cx="12004064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9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07E5A73-F108-462F-9F18-66FFC9A4D8AC}"/>
              </a:ext>
            </a:extLst>
          </p:cNvPr>
          <p:cNvSpPr/>
          <p:nvPr/>
        </p:nvSpPr>
        <p:spPr>
          <a:xfrm>
            <a:off x="280416" y="292608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Speech Bubble: Rectangle with Corners Rounded 91">
            <a:extLst>
              <a:ext uri="{FF2B5EF4-FFF2-40B4-BE49-F238E27FC236}">
                <a16:creationId xmlns:a16="http://schemas.microsoft.com/office/drawing/2014/main" id="{2E802437-247D-4FA7-A475-36329E008C2F}"/>
              </a:ext>
            </a:extLst>
          </p:cNvPr>
          <p:cNvSpPr/>
          <p:nvPr/>
        </p:nvSpPr>
        <p:spPr>
          <a:xfrm>
            <a:off x="35954" y="1380995"/>
            <a:ext cx="5987846" cy="2826158"/>
          </a:xfrm>
          <a:prstGeom prst="wedgeRoundRectCallout">
            <a:avLst>
              <a:gd name="adj1" fmla="val -5211"/>
              <a:gd name="adj2" fmla="val 73193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 câu hỏi: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-Kể tên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và chỉ trên lược đồ một số sông ở vùng Duyên hải miền Trung.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baseline="0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8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Nêu những đặc điểm chính của sông ngòi.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1FA4F41-A777-4273-8CDA-A29FA0D5F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" y="4019399"/>
            <a:ext cx="5627457" cy="2854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405A4D-1407-4778-A2F4-9E893AEDB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2819" y="1377076"/>
            <a:ext cx="4546453" cy="52846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076" y="102902"/>
            <a:ext cx="7657240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3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0.35833 3.7037E-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07E5A73-F108-462F-9F18-66FFC9A4D8AC}"/>
              </a:ext>
            </a:extLst>
          </p:cNvPr>
          <p:cNvSpPr/>
          <p:nvPr/>
        </p:nvSpPr>
        <p:spPr>
          <a:xfrm>
            <a:off x="287905" y="271651"/>
            <a:ext cx="11631167" cy="641908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圆角矩形 5">
            <a:extLst>
              <a:ext uri="{FF2B5EF4-FFF2-40B4-BE49-F238E27FC236}">
                <a16:creationId xmlns:a16="http://schemas.microsoft.com/office/drawing/2014/main" id="{AF937788-36C7-4A5A-A830-2501BD04C263}"/>
              </a:ext>
            </a:extLst>
          </p:cNvPr>
          <p:cNvSpPr/>
          <p:nvPr/>
        </p:nvSpPr>
        <p:spPr>
          <a:xfrm>
            <a:off x="2481965" y="2341641"/>
            <a:ext cx="3689469" cy="377190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33EF359A-C85D-4E90-9B71-E900B3523972}"/>
              </a:ext>
            </a:extLst>
          </p:cNvPr>
          <p:cNvSpPr/>
          <p:nvPr/>
        </p:nvSpPr>
        <p:spPr>
          <a:xfrm>
            <a:off x="6518067" y="2341640"/>
            <a:ext cx="4990442" cy="377190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BD841A-854F-41DB-A546-5FD0CDE06C92}"/>
              </a:ext>
            </a:extLst>
          </p:cNvPr>
          <p:cNvSpPr/>
          <p:nvPr/>
        </p:nvSpPr>
        <p:spPr>
          <a:xfrm>
            <a:off x="3275378" y="1872981"/>
            <a:ext cx="1995411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srgbClr val="0070C0"/>
                </a:solidFill>
                <a:latin typeface="UVN Nguyen Du" panose="04030805020802020802" pitchFamily="82" charset="0"/>
              </a:rPr>
              <a:t>SÔNG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VN Nguyen Du" panose="04030805020802020802" pitchFamily="82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9660021-98FA-4DDF-9C53-EC433B20CAE4}"/>
              </a:ext>
            </a:extLst>
          </p:cNvPr>
          <p:cNvSpPr/>
          <p:nvPr/>
        </p:nvSpPr>
        <p:spPr>
          <a:xfrm>
            <a:off x="7881817" y="2356119"/>
            <a:ext cx="1995411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srgbClr val="70AD47">
                    <a:lumMod val="50000"/>
                  </a:srgbClr>
                </a:solidFill>
                <a:latin typeface="UVN Nguyen Du" panose="04030805020802020802" pitchFamily="82" charset="0"/>
              </a:rPr>
              <a:t>MÙA MƯA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VN Nguyen Du" panose="04030805020802020802" pitchFamily="82" charset="0"/>
              <a:ea typeface="+mn-ea"/>
              <a:cs typeface="+mn-cs"/>
            </a:endParaRP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4CBF8EC0-57F6-43FC-9E48-AADD8A2E8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16608">
            <a:off x="4834079" y="2166657"/>
            <a:ext cx="1621449" cy="1692214"/>
          </a:xfrm>
          <a:prstGeom prst="rect">
            <a:avLst/>
          </a:prstGeom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538EDB5E-0F5C-45CF-A23B-D982706FC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096973">
            <a:off x="10139145" y="1975710"/>
            <a:ext cx="2100846" cy="207410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A64BDCF-4C74-4B00-AAC6-84FE2A27AC17}"/>
              </a:ext>
            </a:extLst>
          </p:cNvPr>
          <p:cNvGrpSpPr/>
          <p:nvPr/>
        </p:nvGrpSpPr>
        <p:grpSpPr>
          <a:xfrm>
            <a:off x="2623054" y="2440484"/>
            <a:ext cx="7283286" cy="3205817"/>
            <a:chOff x="1183513" y="810"/>
            <a:chExt cx="7283286" cy="320581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AF1CBFD-4CF0-41A2-B182-26EA21290264}"/>
                </a:ext>
              </a:extLst>
            </p:cNvPr>
            <p:cNvSpPr/>
            <p:nvPr/>
          </p:nvSpPr>
          <p:spPr>
            <a:xfrm>
              <a:off x="5501250" y="810"/>
              <a:ext cx="2965549" cy="197703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516B296-AC7C-4BC6-B919-C5987FCB0B28}"/>
                </a:ext>
              </a:extLst>
            </p:cNvPr>
            <p:cNvSpPr txBox="1"/>
            <p:nvPr/>
          </p:nvSpPr>
          <p:spPr>
            <a:xfrm>
              <a:off x="1183513" y="1229595"/>
              <a:ext cx="3407290" cy="19770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571500" marR="0" lvl="1" indent="-571500" algn="just" defTabSz="19558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vi-VN" sz="3200" b="1" dirty="0">
                  <a:solidFill>
                    <a:srgbClr val="C00000"/>
                  </a:solidFill>
                  <a:latin typeface="Calibri" panose="020F0502020204030204"/>
                </a:rPr>
                <a:t>Nhiều sông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571500" marR="0" lvl="1" indent="-571500" algn="just" defTabSz="19558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Sông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ngắn, dốc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CFB9DB-A04D-4F01-A89C-DAA2F5A5FE7E}"/>
              </a:ext>
            </a:extLst>
          </p:cNvPr>
          <p:cNvGrpSpPr/>
          <p:nvPr/>
        </p:nvGrpSpPr>
        <p:grpSpPr>
          <a:xfrm>
            <a:off x="6959271" y="1220648"/>
            <a:ext cx="5420700" cy="4425653"/>
            <a:chOff x="5846584" y="2440483"/>
            <a:chExt cx="3273923" cy="442565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748331D-2400-4C90-936F-06D9F4E3A43E}"/>
                </a:ext>
              </a:extLst>
            </p:cNvPr>
            <p:cNvSpPr/>
            <p:nvPr/>
          </p:nvSpPr>
          <p:spPr>
            <a:xfrm>
              <a:off x="6154958" y="2440483"/>
              <a:ext cx="2965549" cy="197703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4B483B8-C3F9-4F20-A45F-01ADEAA70B5B}"/>
                </a:ext>
              </a:extLst>
            </p:cNvPr>
            <p:cNvSpPr txBox="1"/>
            <p:nvPr/>
          </p:nvSpPr>
          <p:spPr>
            <a:xfrm>
              <a:off x="5846584" y="4889104"/>
              <a:ext cx="2965549" cy="19770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571500" marR="0" lvl="1" indent="-571500" algn="l" defTabSz="19558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vi-VN" sz="3200" b="1" dirty="0">
                  <a:solidFill>
                    <a:srgbClr val="C00000"/>
                  </a:solidFill>
                  <a:latin typeface="Calibri" panose="020F0502020204030204"/>
                </a:rPr>
                <a:t>Nước sông lên nhanh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571500" marR="0" lvl="1" indent="-571500" algn="l" defTabSz="19558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quét, sạc lở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10618F3-8157-4E2E-A78B-48C6B03B3D9E}"/>
              </a:ext>
            </a:extLst>
          </p:cNvPr>
          <p:cNvGrpSpPr/>
          <p:nvPr/>
        </p:nvGrpSpPr>
        <p:grpSpPr>
          <a:xfrm>
            <a:off x="2585864" y="109458"/>
            <a:ext cx="7518718" cy="1138751"/>
            <a:chOff x="1317502" y="35831"/>
            <a:chExt cx="9626115" cy="11387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F9E996D-CC00-4D32-839D-CA8936D15E83}"/>
                </a:ext>
              </a:extLst>
            </p:cNvPr>
            <p:cNvGrpSpPr/>
            <p:nvPr/>
          </p:nvGrpSpPr>
          <p:grpSpPr>
            <a:xfrm>
              <a:off x="1317502" y="35831"/>
              <a:ext cx="9626115" cy="113875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Rectangle: Diagonal Corners Rounded 4">
                <a:extLst>
                  <a:ext uri="{FF2B5EF4-FFF2-40B4-BE49-F238E27FC236}">
                    <a16:creationId xmlns:a16="http://schemas.microsoft.com/office/drawing/2014/main" id="{7537B429-1F17-4B6D-B41A-38D3254AADE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: Diagonal Corners Rounded 39">
                <a:extLst>
                  <a:ext uri="{FF2B5EF4-FFF2-40B4-BE49-F238E27FC236}">
                    <a16:creationId xmlns:a16="http://schemas.microsoft.com/office/drawing/2014/main" id="{492CF58E-3C21-48C3-92B9-27FF3C80B70D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A91EAC-215D-4899-B0C3-9A391FC4177B}"/>
                </a:ext>
              </a:extLst>
            </p:cNvPr>
            <p:cNvSpPr txBox="1"/>
            <p:nvPr/>
          </p:nvSpPr>
          <p:spPr>
            <a:xfrm>
              <a:off x="1450930" y="294793"/>
              <a:ext cx="9321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C000">
                      <a:lumMod val="75000"/>
                    </a:srgbClr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TÌM HIỂU ĐẶC ĐIỂM SÔNG</a:t>
              </a:r>
              <a:r>
                <a:rPr kumimoji="0" lang="vi-VN" sz="3600" b="0" i="0" u="none" strike="noStrike" kern="1200" cap="none" spc="0" normalizeH="0" noProof="0" dirty="0">
                  <a:ln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C000">
                      <a:lumMod val="75000"/>
                    </a:srgbClr>
                  </a:solidFill>
                  <a:effectLst>
                    <a:glow rad="63500">
                      <a:srgbClr val="FFC000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NGÒI</a:t>
              </a:r>
              <a:endParaRPr kumimoji="0" lang="en-US" sz="3600" b="0" i="0" u="none" strike="noStrike" kern="1200" cap="none" spc="0" normalizeH="0" noProof="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4369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>
            <a:extLst>
              <a:ext uri="{FF2B5EF4-FFF2-40B4-BE49-F238E27FC236}">
                <a16:creationId xmlns:a16="http://schemas.microsoft.com/office/drawing/2014/main" id="{FD6EF5B3-26DD-4982-B4A7-AD46EE5B2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3152"/>
            <a:ext cx="12192000" cy="6858000"/>
          </a:xfrm>
          <a:prstGeom prst="rect">
            <a:avLst/>
          </a:prstGeom>
        </p:spPr>
      </p:pic>
      <p:pic>
        <p:nvPicPr>
          <p:cNvPr id="12" name="图形 1">
            <a:extLst>
              <a:ext uri="{FF2B5EF4-FFF2-40B4-BE49-F238E27FC236}">
                <a16:creationId xmlns:a16="http://schemas.microsoft.com/office/drawing/2014/main" id="{F6BA90A3-B743-4D73-9559-311ECB09C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45498" y="307461"/>
            <a:ext cx="8086928" cy="4816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6F62B7-C4EA-47E8-988F-AB4D0E7B05A6}"/>
              </a:ext>
            </a:extLst>
          </p:cNvPr>
          <p:cNvSpPr txBox="1"/>
          <p:nvPr/>
        </p:nvSpPr>
        <p:spPr>
          <a:xfrm>
            <a:off x="5408865" y="768318"/>
            <a:ext cx="2560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70AD47">
                      <a:lumMod val="20000"/>
                      <a:lumOff val="8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70AD47">
                      <a:lumMod val="20000"/>
                      <a:lumOff val="8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solidFill>
                    <a:srgbClr val="70AD47">
                      <a:lumMod val="20000"/>
                      <a:lumOff val="8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itchFamily="18" charset="0"/>
              </a:rPr>
              <a:t>NHỚ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srgbClr val="70AD47">
                    <a:lumMod val="20000"/>
                    <a:lumOff val="80000"/>
                  </a:srgbClr>
                </a:solidFill>
              </a:ln>
              <a:solidFill>
                <a:srgbClr val="70AD47">
                  <a:lumMod val="50000"/>
                </a:srgbClr>
              </a:solidFill>
              <a:effectLst>
                <a:glow rad="1397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UTM Showcard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C22F8E42-C90A-4FD9-A06F-DC9C5568001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208356" y="2853050"/>
            <a:ext cx="6944053" cy="53035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F4EB7E-D6F2-4AA4-BB36-B81E83F38D00}"/>
              </a:ext>
            </a:extLst>
          </p:cNvPr>
          <p:cNvSpPr txBox="1"/>
          <p:nvPr/>
        </p:nvSpPr>
        <p:spPr>
          <a:xfrm>
            <a:off x="3050474" y="1446115"/>
            <a:ext cx="693680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Duyên hải miền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Trung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có nhiều đồng bằng nhỏ với những cồn cát và đầm, phá.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 hạ, tại đây thường khô, nóng và hạn hán. Cuối năm thường có mưa lũ và bão dễ gây ra ngập lụt.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vực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phía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Bắc dãy Bạch Mã có mùa đông lạnh.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582128-3D35-40B7-8F93-6B71F20316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2" y="3428999"/>
            <a:ext cx="3681958" cy="31174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290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149</Words>
  <Application>Microsoft Office PowerPoint</Application>
  <PresentationFormat>Widescreen</PresentationFormat>
  <Paragraphs>23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UTM Showcard</vt:lpstr>
      <vt:lpstr>DengXian</vt:lpstr>
      <vt:lpstr>#9Slide07 HoneyCream</vt:lpstr>
      <vt:lpstr>Times New Roman</vt:lpstr>
      <vt:lpstr>UVN Ba Le</vt:lpstr>
      <vt:lpstr>SVN-Newton</vt:lpstr>
      <vt:lpstr>Arial</vt:lpstr>
      <vt:lpstr>UVN Nguyen Du</vt:lpstr>
      <vt:lpstr>Calibri</vt:lpstr>
      <vt:lpstr>Wingdings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Administrator</cp:lastModifiedBy>
  <cp:revision>23</cp:revision>
  <dcterms:created xsi:type="dcterms:W3CDTF">2023-11-16T13:55:23Z</dcterms:created>
  <dcterms:modified xsi:type="dcterms:W3CDTF">2025-01-03T09:58:54Z</dcterms:modified>
</cp:coreProperties>
</file>