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57" r:id="rId2"/>
    <p:sldId id="371" r:id="rId3"/>
    <p:sldId id="341" r:id="rId4"/>
    <p:sldId id="376" r:id="rId5"/>
    <p:sldId id="374" r:id="rId6"/>
    <p:sldId id="373" r:id="rId7"/>
    <p:sldId id="375" r:id="rId8"/>
    <p:sldId id="370" r:id="rId9"/>
    <p:sldId id="379" r:id="rId10"/>
    <p:sldId id="378" r:id="rId11"/>
    <p:sldId id="340" r:id="rId12"/>
    <p:sldId id="342" r:id="rId13"/>
    <p:sldId id="381"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65" d="100"/>
          <a:sy n="65" d="100"/>
        </p:scale>
        <p:origin x="96" y="78"/>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2024/12/18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447404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381172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034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13170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27977" y="443713"/>
            <a:ext cx="830780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31064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500</Words>
  <Application>Microsoft Office PowerPoint</Application>
  <PresentationFormat>Widescreen</PresentationFormat>
  <Paragraphs>19</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等线</vt:lpstr>
      <vt:lpstr>#9Slide07 HoneyCream</vt:lpstr>
      <vt:lpstr>Arial</vt:lpstr>
      <vt:lpstr>Cambria</vt:lpstr>
      <vt:lpstr>Times New Roman</vt:lpstr>
      <vt:lpstr>UVF Porcelain</vt:lpstr>
      <vt:lpstr>UVF Salome</vt:lpstr>
      <vt:lpstr>思源黑体 CN</vt:lpstr>
      <vt:lpstr>阿里妈妈刀隶体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Administrator</cp:lastModifiedBy>
  <cp:revision>72</cp:revision>
  <dcterms:created xsi:type="dcterms:W3CDTF">2022-08-17T14:34:00Z</dcterms:created>
  <dcterms:modified xsi:type="dcterms:W3CDTF">2024-12-18T10:17:08Z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