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5" r:id="rId4"/>
    <p:sldId id="267" r:id="rId5"/>
    <p:sldId id="263" r:id="rId6"/>
    <p:sldId id="27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0661" autoAdjust="0"/>
  </p:normalViewPr>
  <p:slideViewPr>
    <p:cSldViewPr snapToGrid="0">
      <p:cViewPr varScale="1">
        <p:scale>
          <a:sx n="63" d="100"/>
          <a:sy n="63" d="100"/>
        </p:scale>
        <p:origin x="204" y="7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8BC5B7C8-9911-4A53-42D0-986670CC235D}"/>
              </a:ext>
            </a:extLst>
          </p:cNvPr>
          <p:cNvPicPr>
            <a:picLocks noChangeAspect="1"/>
          </p:cNvPicPr>
          <p:nvPr/>
        </p:nvPicPr>
        <p:blipFill>
          <a:blip r:embed="rId15"/>
          <a:stretch>
            <a:fillRect/>
          </a:stretch>
        </p:blipFill>
        <p:spPr>
          <a:xfrm>
            <a:off x="-5112616" y="240749"/>
            <a:ext cx="2483716" cy="3226066"/>
          </a:xfrm>
          <a:prstGeom prst="rect">
            <a:avLst/>
          </a:prstGeom>
        </p:spPr>
      </p:pic>
      <p:pic>
        <p:nvPicPr>
          <p:cNvPr id="3" name="Picture 2">
            <a:extLst>
              <a:ext uri="{FF2B5EF4-FFF2-40B4-BE49-F238E27FC236}">
                <a16:creationId xmlns:a16="http://schemas.microsoft.com/office/drawing/2014/main" id="{79F8CFEB-3599-5083-89DC-EBFA1AF8EE57}"/>
              </a:ext>
            </a:extLst>
          </p:cNvPr>
          <p:cNvPicPr>
            <a:picLocks noChangeAspect="1"/>
          </p:cNvPicPr>
          <p:nvPr/>
        </p:nvPicPr>
        <p:blipFill>
          <a:blip r:embed="rId15"/>
          <a:stretch>
            <a:fillRect/>
          </a:stretch>
        </p:blipFill>
        <p:spPr>
          <a:xfrm>
            <a:off x="-1216771" y="10113461"/>
            <a:ext cx="10583480" cy="3226066"/>
          </a:xfrm>
          <a:prstGeom prst="rect">
            <a:avLst/>
          </a:prstGeom>
        </p:spPr>
      </p:pic>
      <p:pic>
        <p:nvPicPr>
          <p:cNvPr id="9" name="Picture 8">
            <a:extLst>
              <a:ext uri="{FF2B5EF4-FFF2-40B4-BE49-F238E27FC236}">
                <a16:creationId xmlns:a16="http://schemas.microsoft.com/office/drawing/2014/main" id="{01303DF2-4B4E-9520-9245-F7BB1088405D}"/>
              </a:ext>
            </a:extLst>
          </p:cNvPr>
          <p:cNvPicPr>
            <a:picLocks noChangeAspect="1"/>
          </p:cNvPicPr>
          <p:nvPr/>
        </p:nvPicPr>
        <p:blipFill>
          <a:blip r:embed="rId15"/>
          <a:stretch>
            <a:fillRect/>
          </a:stretch>
        </p:blipFill>
        <p:spPr>
          <a:xfrm>
            <a:off x="8435099" y="-1632474"/>
            <a:ext cx="4695320" cy="1431233"/>
          </a:xfrm>
          <a:prstGeom prst="rect">
            <a:avLst/>
          </a:prstGeom>
        </p:spPr>
      </p:pic>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Hình 2</a:t>
              </a:r>
              <a:r>
                <a:rPr lang="en-US" sz="2000">
                  <a:latin typeface="Cambria" panose="02040503050406030204" pitchFamily="18" charset="0"/>
                  <a:ea typeface="Cambria" panose="02040503050406030204" pitchFamily="18" charset="0"/>
                </a:rPr>
                <a:t>: </a:t>
              </a:r>
              <a:r>
                <a:rPr lang="en-US" sz="2000" i="1">
                  <a:latin typeface="Cambria" panose="02040503050406030204" pitchFamily="18" charset="0"/>
                  <a:ea typeface="Cambria" panose="02040503050406030204" pitchFamily="18" charset="0"/>
                </a:rPr>
                <a:t>Cổng làng Đường Lâm (thành phố Hà Nội)</a:t>
              </a: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a:solidFill>
                    <a:srgbClr val="002060"/>
                  </a:solidFill>
                  <a:latin typeface="Cambria" panose="02040503050406030204" pitchFamily="18" charset="0"/>
                  <a:ea typeface="Cambria" panose="02040503050406030204" pitchFamily="18" charset="0"/>
                </a:rPr>
                <a:t>   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210</Words>
  <Application>Microsoft Office PowerPoint</Application>
  <PresentationFormat>Widescreen</PresentationFormat>
  <Paragraphs>8</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#9Slide07 HoneyCream</vt:lpstr>
      <vt:lpstr>Arial</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40</cp:revision>
  <dcterms:created xsi:type="dcterms:W3CDTF">2023-10-13T13:17:08Z</dcterms:created>
  <dcterms:modified xsi:type="dcterms:W3CDTF">2024-11-26T04:49:35Z</dcterms:modified>
</cp:coreProperties>
</file>