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60" r:id="rId4"/>
    <p:sldId id="262" r:id="rId5"/>
    <p:sldId id="266" r:id="rId6"/>
    <p:sldId id="267" r:id="rId7"/>
    <p:sldId id="261" r:id="rId8"/>
    <p:sldId id="465" r:id="rId9"/>
  </p:sldIdLst>
  <p:sldSz cx="12192000" cy="6858000"/>
  <p:notesSz cx="6858000" cy="9144000"/>
  <p:embeddedFontLs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E22"/>
    <a:srgbClr val="EB5B20"/>
    <a:srgbClr val="E8F6FC"/>
    <a:srgbClr val="A4DCF5"/>
    <a:srgbClr val="FBFAD5"/>
    <a:srgbClr val="F3F072"/>
    <a:srgbClr val="64A043"/>
    <a:srgbClr val="FF9C3C"/>
    <a:srgbClr val="D9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73-A26A-4FB6-8BB8-5B1157CE25B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5FFEB-DD7D-4AAA-B710-B07E5210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9A41-EC4F-A927-E129-30EFA56DD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57795-3551-A6ED-68D4-2B3533C7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A0C-C326-D7F8-8656-E87D7A44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6D39-6C6F-52BD-68BD-B5194F31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2112-2746-FF2E-42A2-60892711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9347-9180-0B3C-3921-E43FE4C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E2AB-F982-F2AF-590F-75FAAE04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9729-38E1-E0BB-1F70-8892778E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2910-B830-3E17-CDA6-0A5A6FED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6542-690F-3F55-6526-C814233A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29692-BC2E-88E5-DC0D-59D667847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E3DA1-34BE-BB94-4997-90073FDC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1A6A-7465-094A-47A9-13341B5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5E92-2BD0-483A-19C7-9FEDF979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B4205-81E5-C5FA-D6DA-D1639D7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B59A-0D89-6D06-FA7B-7B7103FA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D840-C3F3-4BA3-B6AC-4B58C2A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CBB10-0204-38D8-7575-9113827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DEDD7-9248-52D7-9A16-AFC5EA7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50A4B-672C-8418-FEC0-E8629744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0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345-DA51-DE1E-23CC-722E4DA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7A4FE-DD85-798C-3043-4B6C2A58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50D1-0B69-305C-5833-997344A9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F340-3939-8C6B-AA6D-0D851107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9CE2-8265-556C-BA46-36647BED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CE0C4-5A77-F3B2-663D-A6B68B52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4F3D-5FAB-9F61-ACAB-F03EEE7FD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F3545-11EE-1D56-BD18-AE754C0E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466BF-1F20-9C1E-2FD1-73D2529A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89E4D-66B4-14DC-589A-C7BB4D5C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A0EAD-FBB3-1314-7C2F-D599F067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7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4BE0-0AF5-0C92-913B-A656EC2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63F2-D921-36DC-4D54-AA9DE8BB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317F-1A87-F8DE-EFAE-2AC2E39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2C911-9698-43C0-E54D-DEF4DEF2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F37E7-3F28-A21B-B65B-FF94BF42D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C2249-0208-E0CD-0FDE-2F976D2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A713D-5C5B-3D48-CDB5-8B2FE17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A63F3-FE43-BDCC-6F5D-0A16280C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E7D5-4C12-9723-5935-606083DE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16435-7923-E5F7-638B-4BF8B0E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38A86-CA9D-5354-3951-5FD0E923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AFF25-BFDD-B1F0-D8E2-CF1BDF7C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F7DDD-E884-9867-6051-7F2C55A2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B179A-AF6C-284A-5714-A7117879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34501-16FE-D57A-6E65-96157A0F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12D9DA-51EE-E6EB-40E1-09F662E3B495}"/>
              </a:ext>
            </a:extLst>
          </p:cNvPr>
          <p:cNvGrpSpPr/>
          <p:nvPr userDrawn="1"/>
        </p:nvGrpSpPr>
        <p:grpSpPr>
          <a:xfrm>
            <a:off x="0" y="0"/>
            <a:ext cx="12192000" cy="6859646"/>
            <a:chOff x="0" y="0"/>
            <a:chExt cx="12192000" cy="6859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C20074-27A1-04B5-352B-C7F52D91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0" t="4008" r="11957" b="20891"/>
            <a:stretch/>
          </p:blipFill>
          <p:spPr>
            <a:xfrm>
              <a:off x="0" y="0"/>
              <a:ext cx="12192000" cy="685964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4B1701-0B14-47CD-B5F8-0EC0B1E025B3}"/>
                </a:ext>
              </a:extLst>
            </p:cNvPr>
            <p:cNvSpPr/>
            <p:nvPr/>
          </p:nvSpPr>
          <p:spPr>
            <a:xfrm>
              <a:off x="171855" y="228078"/>
              <a:ext cx="11848289" cy="6401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5B2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2B17815-D663-FC64-E53F-0AFF6CAF657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F57880-BDED-64EA-3040-1523553DB0F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440EC-93DD-264E-EBDF-78680FADA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9809-9BB5-23E0-1D66-A4515EBE6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0E45-E169-B2CA-9993-D9F491E2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131B-412D-D473-1250-D50A8C2D2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28313C-5C1A-C6CE-3D57-E5C848C2AC5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C5E080-7271-952D-A783-53847AEB7C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EA79-A5E4-27E2-23C2-A5508E7F82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3E5B3-6E94-93AB-FC55-11749F303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3C22-0324-1A6D-89B5-2FFD2A13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439C9-F1D7-2C4F-DED2-A9335386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50B5-F3BE-58FC-4962-48EF69A8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4571-4E7B-5FC9-28DC-F4CEFE36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DA326-5BD7-0D5D-02C0-7A1962E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396A-782D-5CBC-6516-1928672C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C8D33-54D3-B973-116E-F3C67114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01A1-5956-C150-FF7E-3B4A607C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90E79-FA4D-A019-0040-E7518C7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558D-35ED-1167-4E32-0B96C2F0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26DD-D64C-518E-6F5C-1F83C699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4E126C0-A01E-E964-1E5A-E903FAD497C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4D4146-6CA8-F9C8-860E-3C37775FF09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A496-788B-8C0F-212D-AA3008A529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E4464-E1FE-47CD-0D0F-CDB9BD5D97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F6B39-B9A3-FED7-8E48-772CE8FC52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E1690-67E1-5D3F-A7C0-2131D9F793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FDBD73-FF54-1A80-8B93-9BDDB02D0B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7FC0A-9D7E-1913-2F17-B50831C0705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E7DF8-EE38-9519-5CF7-C4AA67F0B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F94065-80A7-F013-D9D2-6F9E97F512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568644" y="815070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180A7-2525-9BA2-44DE-AC247398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66" y="2021283"/>
            <a:ext cx="8925318" cy="2475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59D8A-B70C-A06E-42D3-DA994E10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832" y="4423681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4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30E2F405-3DBA-C156-5E1F-525E0ECA30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48C988-B405-53F3-999C-55664035FC1B}"/>
              </a:ext>
            </a:extLst>
          </p:cNvPr>
          <p:cNvGrpSpPr/>
          <p:nvPr/>
        </p:nvGrpSpPr>
        <p:grpSpPr>
          <a:xfrm>
            <a:off x="613064" y="426469"/>
            <a:ext cx="11471563" cy="1963440"/>
            <a:chOff x="613064" y="426469"/>
            <a:chExt cx="11471563" cy="19634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25DFE5-0833-2EB9-026C-6DCC8110E42E}"/>
                </a:ext>
              </a:extLst>
            </p:cNvPr>
            <p:cNvSpPr/>
            <p:nvPr/>
          </p:nvSpPr>
          <p:spPr>
            <a:xfrm>
              <a:off x="613064" y="426469"/>
              <a:ext cx="11087100" cy="1963440"/>
            </a:xfrm>
            <a:prstGeom prst="roundRect">
              <a:avLst/>
            </a:prstGeom>
            <a:solidFill>
              <a:srgbClr val="F3F0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D1F14-2939-6BE5-E8EB-E2E755E61CA1}"/>
                </a:ext>
              </a:extLst>
            </p:cNvPr>
            <p:cNvSpPr txBox="1"/>
            <p:nvPr/>
          </p:nvSpPr>
          <p:spPr>
            <a:xfrm>
              <a:off x="1249367" y="426469"/>
              <a:ext cx="898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tin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73ECC7-E5F6-3D17-627E-F8CA8F590CBB}"/>
                </a:ext>
              </a:extLst>
            </p:cNvPr>
            <p:cNvSpPr txBox="1"/>
            <p:nvPr/>
          </p:nvSpPr>
          <p:spPr>
            <a:xfrm>
              <a:off x="695186" y="1072800"/>
              <a:ext cx="11389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hệ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EAE48-CE29-219A-DF45-D9EE1C2B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15" y="2389909"/>
            <a:ext cx="6684170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8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16" y="1192433"/>
            <a:ext cx="7723586" cy="483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7A053-F1AA-AC95-ADF6-AF96E384C43A}"/>
              </a:ext>
            </a:extLst>
          </p:cNvPr>
          <p:cNvSpPr txBox="1"/>
          <p:nvPr/>
        </p:nvSpPr>
        <p:spPr>
          <a:xfrm>
            <a:off x="359849" y="1072800"/>
            <a:ext cx="378196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ki-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to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8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6B06A-3E4B-BBBF-D0DE-CE04112A2C8B}"/>
              </a:ext>
            </a:extLst>
          </p:cNvPr>
          <p:cNvSpPr/>
          <p:nvPr/>
        </p:nvSpPr>
        <p:spPr>
          <a:xfrm>
            <a:off x="629316" y="795609"/>
            <a:ext cx="6320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D887B-293F-689C-4762-842E598B935F}"/>
              </a:ext>
            </a:extLst>
          </p:cNvPr>
          <p:cNvSpPr/>
          <p:nvPr/>
        </p:nvSpPr>
        <p:spPr>
          <a:xfrm>
            <a:off x="584894" y="3406429"/>
            <a:ext cx="6408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1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A076C31-83C8-74A5-2D81-1DFC627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04894"/>
            <a:ext cx="8382000" cy="1077218"/>
          </a:xfrm>
          <a:prstGeom prst="rect">
            <a:avLst/>
          </a:prstGeom>
          <a:ln w="28575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39142"/>
            <a:ext cx="8029018" cy="2554545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ý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thức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điều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sử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dụng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tưới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khai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thác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hưởng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đến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chảy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gây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lở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</p:txBody>
      </p:sp>
      <p:pic>
        <p:nvPicPr>
          <p:cNvPr id="4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ăng mình đắp đê, gặt lúa giúp dân">
            <a:extLst>
              <a:ext uri="{FF2B5EF4-FFF2-40B4-BE49-F238E27FC236}">
                <a16:creationId xmlns:a16="http://schemas.microsoft.com/office/drawing/2014/main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187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#9Slide07 HoneyCream</vt:lpstr>
      <vt:lpstr>Arial</vt:lpstr>
      <vt:lpstr>Calibri Light</vt:lpstr>
      <vt:lpstr>Cambria</vt:lpstr>
      <vt:lpstr>Times New Roman</vt:lpstr>
      <vt:lpstr>Calibri</vt:lpstr>
      <vt:lpstr>SVN-Ready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Administrator</cp:lastModifiedBy>
  <cp:revision>17</cp:revision>
  <dcterms:created xsi:type="dcterms:W3CDTF">2023-07-29T03:30:15Z</dcterms:created>
  <dcterms:modified xsi:type="dcterms:W3CDTF">2024-11-22T02:26:40Z</dcterms:modified>
</cp:coreProperties>
</file>