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3" r:id="rId3"/>
  </p:sldMasterIdLst>
  <p:notesMasterIdLst>
    <p:notesMasterId r:id="rId8"/>
  </p:notesMasterIdLst>
  <p:handoutMasterIdLst>
    <p:handoutMasterId r:id="rId9"/>
  </p:handoutMasterIdLst>
  <p:sldIdLst>
    <p:sldId id="256" r:id="rId4"/>
    <p:sldId id="264" r:id="rId5"/>
    <p:sldId id="261" r:id="rId6"/>
    <p:sldId id="273" r:id="rId7"/>
  </p:sldIdLst>
  <p:sldSz cx="12192000" cy="6858000"/>
  <p:notesSz cx="7104063" cy="10234613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Cambria" panose="02040503050406030204" pitchFamily="18" charset="0"/>
      <p:regular r:id="rId16"/>
      <p:bold r:id="rId17"/>
      <p:italic r:id="rId18"/>
      <p:boldItalic r:id="rId19"/>
    </p:embeddedFont>
    <p:embeddedFont>
      <p:font typeface="Vogue-ExtraBold" panose="020B0500000000000000" charset="0"/>
      <p:regular r:id="rId2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CB"/>
    <a:srgbClr val="B50000"/>
    <a:srgbClr val="008041"/>
    <a:srgbClr val="2F5597"/>
    <a:srgbClr val="FFFFFF"/>
    <a:srgbClr val="8AC3F2"/>
    <a:srgbClr val="CAEAF9"/>
    <a:srgbClr val="7FA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94660"/>
  </p:normalViewPr>
  <p:slideViewPr>
    <p:cSldViewPr snapToGrid="0">
      <p:cViewPr varScale="1">
        <p:scale>
          <a:sx n="68" d="100"/>
          <a:sy n="68" d="100"/>
        </p:scale>
        <p:origin x="7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29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651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311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9DC14-0D8A-43E5-9FD4-B2EE8532C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894B5-C7C7-4555-9956-E7E804862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26685D-CCC1-4B75-AD44-476A4EE8D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85FD-4A52-4580-BB8D-D0E406002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80A40-9340-435F-ABD4-9071738162A6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073D82-7594-409F-89FB-9ACE32179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B99366-A522-4985-AC6D-F4FFF290E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9C4C-751B-48EA-BF9F-DF519F62D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4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B6FD5-9FF3-4042-B0C4-62887CA39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F70C23-9F45-477D-A9F6-2C349540A1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642BFF-01D7-4D33-8E1A-DD67C3F2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6F20FC-0CD1-4528-BFED-A41285E5A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80A40-9340-435F-ABD4-9071738162A6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F60B9F-44F8-4FF4-994C-5205678E3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A58EB-836A-4CDA-9C4D-83360720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9C4C-751B-48EA-BF9F-DF519F62D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38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EF3FE-DB53-4063-9F50-56E9A904F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77E301-F0B9-4480-AE49-B71739851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6771D-7A7A-4719-8C11-59ECE788C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80A40-9340-435F-ABD4-9071738162A6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BBD53-1D0C-48A8-953C-527CBE8DA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8AD3A-F934-4F65-9B72-47A909685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9C4C-751B-48EA-BF9F-DF519F62D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86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8BC239-A554-4E27-930C-59D7F5A9BB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7470FE-BD35-44B2-A6D7-67B551276C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48C47-88A2-4094-89A8-68935A4A0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80A40-9340-435F-ABD4-9071738162A6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A0A5E-E945-4FE1-8722-30EC2DA8B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9488D-6528-45D3-9092-B0A3D1DC9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9C4C-751B-48EA-BF9F-DF519F62D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56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DC7-B77B-458A-A595-E8AD633BB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A729EA-0DAE-417E-9E00-D3CDE7FD2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80A40-9340-435F-ABD4-9071738162A6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653E94-9213-4CB1-BCF4-0C775D5D8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8B32E0-796F-451E-AB2E-4E2D4471B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9C4C-751B-48EA-BF9F-DF519F62D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3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3FD4E-C5D1-444C-AEB5-9590E489D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DBCA7A-ADA6-48B9-A5F7-3EC7181962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26FBC-94C7-4DEF-AFA2-99566BE93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D4A4-63C9-4DBB-A3B4-C11F0536ECC0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649F8-4D06-4977-B1C0-610F413B0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41A81-1DEC-43BF-8EF7-433FFAB8A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2BDA-42E8-4400-A616-8F975A5AD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1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C77E5-AB3D-442E-868D-548534539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C5656-D717-43AD-9722-9FBBBD59D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92CE9-1D79-4814-A08F-6EEB187C3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D4A4-63C9-4DBB-A3B4-C11F0536ECC0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0722B-6284-451D-8DDF-EBF326134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BA7BC-D667-4463-B95B-E7B672958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2BDA-42E8-4400-A616-8F975A5AD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43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38632-DF8D-455D-AD32-A049DF869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E4F1AF-1E14-40D9-B6D6-4A441E6D3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1888A-6E9D-471C-8994-A87785835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D4A4-63C9-4DBB-A3B4-C11F0536ECC0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AC829-39FC-4180-9109-5502D48A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DBB96-7C82-46D9-A027-66895C9A8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2BDA-42E8-4400-A616-8F975A5AD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55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2FD9E-E30A-43D8-9C47-E45189CDC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74DE9-FCD8-4AA5-BA09-65EF0CD61B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5CD853-3453-410D-BA39-B255D0E7F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03AEEA-40EE-4368-B7A5-9ACC9B594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D4A4-63C9-4DBB-A3B4-C11F0536ECC0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700622-257E-4782-BF7E-FD387ADCC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3DC6D-093F-4C21-BE7A-54E0DC742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2BDA-42E8-4400-A616-8F975A5AD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47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9C97E-E239-4EC6-B595-EF2B47904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5501C-E8E8-43CF-828E-829B2D03F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2D23AB-3EFF-47F0-A600-B922077CB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E41063-F71C-4ACB-8DFE-59F686A616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AA0715-C0EC-4092-AD7A-EE215228C9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0C7FA0-D6BC-4124-9FF4-3E804E07B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D4A4-63C9-4DBB-A3B4-C11F0536ECC0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5E85ED-F4A1-4048-A308-E21011196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A47525-6720-4059-AF1F-1C2BB662B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2BDA-42E8-4400-A616-8F975A5AD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85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4FFDDAE-1131-814B-A9CC-E913EAEE2F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9417"/>
            <a:ext cx="12192000" cy="146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0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46D5C-5999-4DD4-8909-0490D7020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5DE2BD-80DE-4242-A5AA-8898400D0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D4A4-63C9-4DBB-A3B4-C11F0536ECC0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4289C-BD15-4E9A-B1D3-1F76DA8BB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307ACF-4208-4546-B3E7-C726BDE1C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2BDA-42E8-4400-A616-8F975A5AD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93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ADE6C4-7720-470C-B44B-DCD960D27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D4A4-63C9-4DBB-A3B4-C11F0536ECC0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96E3E-0DA2-415A-B554-B487E5E30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F675EB-A6E5-4167-B489-DB96DEE21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2BDA-42E8-4400-A616-8F975A5AD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891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60AB8-C81B-451E-B2C1-E913AD1CA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9C51C-E9D8-4DF2-9EFD-7555DFE36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487399-4C94-46EF-96F4-37482473C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4F9746-7846-4274-B2A0-BF3DF81BC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D4A4-63C9-4DBB-A3B4-C11F0536ECC0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934407-B0A6-4AE9-9744-824133909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26C193-FB82-4465-9DF0-BDF0172A3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2BDA-42E8-4400-A616-8F975A5AD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2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EF81E-71C9-4306-8192-DB52934B3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47606D-A7D1-4E01-9EAE-330255322A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C37D08-E7FF-4620-9699-EE6EC7CB7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C6F638-CA4F-40E2-A2B9-F79B121ED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D4A4-63C9-4DBB-A3B4-C11F0536ECC0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ADA083-5F04-465A-8A22-5C1D97FBF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AEA9B1-02D9-4CCE-A79A-98D5F1E64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2BDA-42E8-4400-A616-8F975A5AD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062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34900-562A-45BB-8504-EB912CD42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2493AC-D204-469B-9524-88898AB3F2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A56DE-E203-464D-90DD-6EC9FE2F3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D4A4-63C9-4DBB-A3B4-C11F0536ECC0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A41D6-C795-4924-85E3-C42350E3B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BC963-1CB0-4A61-95D6-43568C81E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2BDA-42E8-4400-A616-8F975A5AD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287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EA141C-C597-4FA5-85A3-0324D52129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4FEBB5-CAA0-473B-B8CD-82365A07B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F6918-BC87-4415-AE63-A2E69233C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D4A4-63C9-4DBB-A3B4-C11F0536ECC0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1B4AF-FC8F-4479-90EC-4BF18F2D8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4522C-6CAA-4B0C-B6B6-ABEE81DE4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2BDA-42E8-4400-A616-8F975A5AD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81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24A80-4F87-4DFC-99E9-C2E33A75A8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E0684A-CBEF-4474-A379-F1489E923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F83BB-D866-4B0D-A129-A9CE09BEB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80A40-9340-435F-ABD4-9071738162A6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BBE6C-79E4-471A-A816-B2EEAE61C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390E8-E029-432C-85DE-47FA3A3AC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9C4C-751B-48EA-BF9F-DF519F62D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7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7D0AC-B2AC-40C8-99FF-2C568CDAA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5D5DA-DD93-4CD7-B442-C2DBAB97D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4E004-9968-4B84-8E59-80E1342F7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80A40-9340-435F-ABD4-9071738162A6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B7A90-5759-440B-9735-39C7084BB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8B230-2786-405B-9F45-376A0F84B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9C4C-751B-48EA-BF9F-DF519F62D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6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EB753-E0B2-4787-9900-AF0E44E43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A6A4F-E544-4AF1-8206-51F2E92E7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D4322-D17E-4697-AB10-31779A4E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80A40-9340-435F-ABD4-9071738162A6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85B73-DBC8-4D8F-B945-1C832DDC8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46A41-B860-41E9-86D4-52C11725D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9C4C-751B-48EA-BF9F-DF519F62D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6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66009-6108-452A-A31B-159573D79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33FCC-E1B4-4D82-B0B5-59669E4670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252156-0749-4D5F-8D24-7B4ADECF50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656FFC-9E00-491C-A901-FA617C2FF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80A40-9340-435F-ABD4-9071738162A6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5F7BB8-04A6-4685-8EF0-E0CC7B8A5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3952B0-0BDA-4E27-8F70-5653D0C72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9C4C-751B-48EA-BF9F-DF519F62D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B4D35-650C-406F-B471-6C81DD067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4A931-6997-4CAA-8B3D-73F3FB2D8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E216CC-CE79-437D-9749-60C805A51A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F51979-0ECB-494B-A752-AB0D854119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C8372D-086B-4362-8429-E0EFCD6CE5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08770E-2624-49C5-8FE1-0E8EADB6E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80A40-9340-435F-ABD4-9071738162A6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1196CF-EDFD-4E3C-BCC7-710012503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DB7FDE-DB1E-48E3-92B8-F5A1F934C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9C4C-751B-48EA-BF9F-DF519F62D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72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F6637-D17A-4D9A-ADC8-5B146A14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F4B8F4-3402-40B5-9BF4-793800BAE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80A40-9340-435F-ABD4-9071738162A6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4AD147-E266-464A-91BC-B4A01C9E5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8C08B4-1AC4-4E80-95B2-CB16B97E4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9C4C-751B-48EA-BF9F-DF519F62D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66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2E997C-17FD-4DB1-A794-8165FE141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80A40-9340-435F-ABD4-9071738162A6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F84C21-2E0D-480A-8054-6772E7BA9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7187FC-2B20-42E0-8A11-10385B339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99C4C-751B-48EA-BF9F-DF519F62D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77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7FE98A-2EE9-6D34-3FBD-8ECFF5B422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978A35-3C5C-7C7E-3A7E-FA35456D4CD3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0DA019-D96D-4F1D-880B-BDF4EC7ED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4D4C5A-C66D-4547-8B4F-3F83D3EB0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798C9-C94B-4D5F-A09F-7B71FB7F8B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80A40-9340-435F-ABD4-9071738162A6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EA3CC-15E3-47E5-A9D0-710760AE53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7F2DA-A06C-4A10-960D-F222B2996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99C4C-751B-48EA-BF9F-DF519F62D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3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D3B391-83B6-4BB0-A1FA-A01B4F968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DB3B3-321C-4B37-A0DF-4C95D220F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92502-7AE5-44AF-A79B-26C0010A55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5D4A4-63C9-4DBB-A3B4-C11F0536ECC0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C1F7A-8700-418A-A809-052097A82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E2EF1-B420-4A5C-8373-941DEC1330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42BDA-42E8-4400-A616-8F975A5AD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9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3114FED-0CB4-6A48-9EFD-EA1322B1C9D3}"/>
              </a:ext>
            </a:extLst>
          </p:cNvPr>
          <p:cNvSpPr txBox="1"/>
          <p:nvPr/>
        </p:nvSpPr>
        <p:spPr>
          <a:xfrm>
            <a:off x="5416584" y="4440315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>
                <a:solidFill>
                  <a:schemeClr val="bg1"/>
                </a:solidFill>
                <a:latin typeface="字魂64号-萌趣软糖体" panose="00000500000000000000" pitchFamily="2" charset="-122"/>
                <a:ea typeface="字魂64号-萌趣软糖体" panose="00000500000000000000" pitchFamily="2" charset="-122"/>
              </a:rPr>
              <a:t>汇报人：千库网</a:t>
            </a:r>
          </a:p>
        </p:txBody>
      </p:sp>
      <p:pic>
        <p:nvPicPr>
          <p:cNvPr id="11" name="Picture 10" descr="A gold statue of a person&#10;&#10;Description automatically generated">
            <a:extLst>
              <a:ext uri="{FF2B5EF4-FFF2-40B4-BE49-F238E27FC236}">
                <a16:creationId xmlns:a16="http://schemas.microsoft.com/office/drawing/2014/main" id="{69CD8A67-1300-5D7B-CB1C-54E13A5705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02" r="59000"/>
          <a:stretch/>
        </p:blipFill>
        <p:spPr>
          <a:xfrm>
            <a:off x="8637626" y="4776653"/>
            <a:ext cx="3303499" cy="2081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E2BA7B3-27E4-6C43-A53D-EA02EE5877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84010"/>
            <a:ext cx="12192000" cy="1468582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6C425D3-737D-2927-0C5D-6ADAFA8D32B4}"/>
              </a:ext>
            </a:extLst>
          </p:cNvPr>
          <p:cNvSpPr/>
          <p:nvPr/>
        </p:nvSpPr>
        <p:spPr>
          <a:xfrm>
            <a:off x="3855127" y="1846573"/>
            <a:ext cx="3541486" cy="537029"/>
          </a:xfrm>
          <a:prstGeom prst="roundRect">
            <a:avLst>
              <a:gd name="adj" fmla="val 50000"/>
            </a:avLst>
          </a:prstGeom>
          <a:solidFill>
            <a:srgbClr val="0EA5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Lịch</a:t>
            </a:r>
            <a:r>
              <a:rPr kumimoji="0" lang="en-US" sz="2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kumimoji="0" lang="en-US" sz="2800" b="0" i="0" u="none" strike="noStrike" kern="1200" cap="none" spc="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sử</a:t>
            </a:r>
            <a:r>
              <a:rPr kumimoji="0" lang="en-US" sz="2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kumimoji="0" lang="en-US" sz="2800" b="0" i="0" u="none" strike="noStrike" kern="1200" cap="none" spc="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và</a:t>
            </a:r>
            <a:r>
              <a:rPr kumimoji="0" lang="en-US" sz="2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kumimoji="0" lang="en-US" sz="2800" b="0" i="0" u="none" strike="noStrike" kern="1200" cap="none" spc="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địa</a:t>
            </a:r>
            <a:r>
              <a:rPr kumimoji="0" lang="en-US" sz="2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kumimoji="0" lang="en-US" sz="2800" b="0" i="0" u="none" strike="noStrike" kern="1200" cap="none" spc="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lí</a:t>
            </a:r>
            <a:endParaRPr kumimoji="0" lang="en-US" sz="28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2D0C65-4399-3D48-CE12-4501661CAA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276" y="0"/>
            <a:ext cx="1104237" cy="11042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50801A-4BF6-41B9-A81A-E0867E1D66E9}"/>
              </a:ext>
            </a:extLst>
          </p:cNvPr>
          <p:cNvSpPr txBox="1"/>
          <p:nvPr/>
        </p:nvSpPr>
        <p:spPr>
          <a:xfrm>
            <a:off x="2584888" y="2811794"/>
            <a:ext cx="6555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ĐỀN HÙNG VÀ LỄ GIỖ TỔ HÙNG VƯƠNG T1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DCF6FFF-90EC-9170-9526-5BB9FD95F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317" y="-86799"/>
            <a:ext cx="10973751" cy="9876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658B76-F5CB-4741-2D1B-A1C23C8EAF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24" t="2165" r="16275" b="424"/>
          <a:stretch/>
        </p:blipFill>
        <p:spPr>
          <a:xfrm>
            <a:off x="6840459" y="1956735"/>
            <a:ext cx="2501369" cy="2501490"/>
          </a:xfrm>
          <a:prstGeom prst="ellipse">
            <a:avLst/>
          </a:prstGeom>
          <a:ln w="57150">
            <a:solidFill>
              <a:schemeClr val="bg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69114B-B8B4-CD76-F30B-F65F876EBE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82" r="21723"/>
          <a:stretch/>
        </p:blipFill>
        <p:spPr>
          <a:xfrm>
            <a:off x="9296426" y="900839"/>
            <a:ext cx="3088015" cy="3059173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7F7145-963A-E6E5-B9FA-C2354A65A7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749" t="18346" r="24168" b="1045"/>
          <a:stretch/>
        </p:blipFill>
        <p:spPr>
          <a:xfrm>
            <a:off x="8341249" y="4156537"/>
            <a:ext cx="2668175" cy="2569505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8AC8D86-7954-3D4B-B26D-EBDCDB509392}"/>
              </a:ext>
            </a:extLst>
          </p:cNvPr>
          <p:cNvSpPr txBox="1"/>
          <p:nvPr/>
        </p:nvSpPr>
        <p:spPr>
          <a:xfrm>
            <a:off x="846364" y="2004060"/>
            <a:ext cx="519054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065AA43-B31C-BF4D-0051-DF39F0719FC7}"/>
              </a:ext>
            </a:extLst>
          </p:cNvPr>
          <p:cNvGrpSpPr/>
          <p:nvPr/>
        </p:nvGrpSpPr>
        <p:grpSpPr>
          <a:xfrm>
            <a:off x="317364" y="3593361"/>
            <a:ext cx="6396725" cy="2116974"/>
            <a:chOff x="694051" y="576604"/>
            <a:chExt cx="5280356" cy="2116974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4BDBC1C-6BBC-AB05-7563-DE04EE9714FF}"/>
                </a:ext>
              </a:extLst>
            </p:cNvPr>
            <p:cNvSpPr/>
            <p:nvPr/>
          </p:nvSpPr>
          <p:spPr>
            <a:xfrm>
              <a:off x="694051" y="576604"/>
              <a:ext cx="5269832" cy="2116974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61BD361-2BBD-F0D3-1649-AAC766FE6C8C}"/>
                </a:ext>
              </a:extLst>
            </p:cNvPr>
            <p:cNvSpPr txBox="1"/>
            <p:nvPr/>
          </p:nvSpPr>
          <p:spPr>
            <a:xfrm>
              <a:off x="694051" y="656638"/>
              <a:ext cx="5280356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Xác</a:t>
              </a:r>
              <a:r>
                <a:rPr lang="en-US" sz="4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định</a:t>
              </a:r>
              <a:r>
                <a:rPr lang="en-US" sz="4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vị</a:t>
              </a:r>
              <a:r>
                <a:rPr lang="en-US" sz="4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trí</a:t>
              </a:r>
              <a:r>
                <a:rPr lang="en-US" sz="4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4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khu</a:t>
              </a:r>
              <a:r>
                <a:rPr lang="en-US" sz="4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di </a:t>
              </a:r>
              <a:r>
                <a:rPr lang="en-US" sz="40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US" sz="4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Đền</a:t>
              </a:r>
              <a:r>
                <a:rPr lang="en-US" sz="4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Hùng</a:t>
              </a:r>
              <a:r>
                <a:rPr lang="en-US" sz="4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trên</a:t>
              </a:r>
              <a:r>
                <a:rPr lang="en-US" sz="4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lược</a:t>
              </a:r>
              <a:r>
                <a:rPr lang="en-US" sz="4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đồ</a:t>
              </a:r>
              <a:r>
                <a:rPr lang="en-US" sz="4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4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1.</a:t>
              </a: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430086-D874-4E7A-F9B3-E21550268C83}"/>
              </a:ext>
            </a:extLst>
          </p:cNvPr>
          <p:cNvSpPr txBox="1"/>
          <p:nvPr/>
        </p:nvSpPr>
        <p:spPr>
          <a:xfrm>
            <a:off x="53782" y="930756"/>
            <a:ext cx="65462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0D34CB8-48BA-57AA-073A-BDFAE0CD13BE}"/>
              </a:ext>
            </a:extLst>
          </p:cNvPr>
          <p:cNvGrpSpPr/>
          <p:nvPr/>
        </p:nvGrpSpPr>
        <p:grpSpPr>
          <a:xfrm>
            <a:off x="339012" y="1714645"/>
            <a:ext cx="5756988" cy="2625822"/>
            <a:chOff x="932197" y="1441468"/>
            <a:chExt cx="6118308" cy="1831055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61AABC2-7E2F-75E1-9646-0F06BC12B0B9}"/>
                </a:ext>
              </a:extLst>
            </p:cNvPr>
            <p:cNvSpPr/>
            <p:nvPr/>
          </p:nvSpPr>
          <p:spPr>
            <a:xfrm>
              <a:off x="932197" y="1441468"/>
              <a:ext cx="6118308" cy="1578458"/>
            </a:xfrm>
            <a:prstGeom prst="roundRect">
              <a:avLst/>
            </a:prstGeom>
            <a:solidFill>
              <a:srgbClr val="EBFAFF"/>
            </a:solidFill>
            <a:ln>
              <a:solidFill>
                <a:srgbClr val="02B7E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3692C8F-A769-A506-BAB9-D7A09D593DA7}"/>
                </a:ext>
              </a:extLst>
            </p:cNvPr>
            <p:cNvSpPr txBox="1"/>
            <p:nvPr/>
          </p:nvSpPr>
          <p:spPr>
            <a:xfrm>
              <a:off x="1223315" y="1529316"/>
              <a:ext cx="5768593" cy="17432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Kể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tên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xác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định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vị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trí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công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trình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kiến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trúc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chính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khu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di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Đền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Hùng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trên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sơ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đồ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2.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3AC8001-7A02-287E-B1FE-A1CB79536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65940" y="79946"/>
            <a:ext cx="5178972" cy="669810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A120E61-451F-4743-91B7-4E6D259CE6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9038" y="2133136"/>
            <a:ext cx="3493973" cy="261850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8593F42-A151-4B14-C59F-65860C0E481A}"/>
              </a:ext>
            </a:extLst>
          </p:cNvPr>
          <p:cNvSpPr/>
          <p:nvPr/>
        </p:nvSpPr>
        <p:spPr>
          <a:xfrm>
            <a:off x="6417994" y="598484"/>
            <a:ext cx="2127028" cy="613611"/>
          </a:xfrm>
          <a:prstGeom prst="roundRect">
            <a:avLst/>
          </a:prstGeom>
          <a:solidFill>
            <a:srgbClr val="EBF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293DA"/>
                </a:solidFill>
                <a:latin typeface="Cambria" panose="02040503050406030204" pitchFamily="18" charset="0"/>
              </a:rPr>
              <a:t>THỜI GIAN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CC923E8-F5D8-01F9-6512-2B2104A16CB4}"/>
              </a:ext>
            </a:extLst>
          </p:cNvPr>
          <p:cNvSpPr/>
          <p:nvPr/>
        </p:nvSpPr>
        <p:spPr>
          <a:xfrm>
            <a:off x="6259693" y="4621370"/>
            <a:ext cx="1892915" cy="61361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ĐỊA ĐIỂM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396A41F-417F-7BF9-9A8D-27FA0B52E245}"/>
              </a:ext>
            </a:extLst>
          </p:cNvPr>
          <p:cNvSpPr/>
          <p:nvPr/>
        </p:nvSpPr>
        <p:spPr>
          <a:xfrm>
            <a:off x="1910032" y="4357554"/>
            <a:ext cx="2336132" cy="6136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GIỚI THIỆU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6B89C07-83DE-5146-41F6-117ABB4D3725}"/>
              </a:ext>
            </a:extLst>
          </p:cNvPr>
          <p:cNvSpPr/>
          <p:nvPr/>
        </p:nvSpPr>
        <p:spPr>
          <a:xfrm>
            <a:off x="1233863" y="489128"/>
            <a:ext cx="1789697" cy="613611"/>
          </a:xfrm>
          <a:prstGeom prst="roundRect">
            <a:avLst/>
          </a:prstGeom>
          <a:solidFill>
            <a:srgbClr val="FCD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D3A0A"/>
                </a:solidFill>
                <a:latin typeface="Cambria" panose="02040503050406030204" pitchFamily="18" charset="0"/>
              </a:rPr>
              <a:t>Ý NGHĨA</a:t>
            </a:r>
          </a:p>
        </p:txBody>
      </p: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A1BF6C52-E2D3-2060-890E-4BCD1DBEAA8D}"/>
              </a:ext>
            </a:extLst>
          </p:cNvPr>
          <p:cNvCxnSpPr>
            <a:cxnSpLocks/>
            <a:endCxn id="2" idx="1"/>
          </p:cNvCxnSpPr>
          <p:nvPr/>
        </p:nvCxnSpPr>
        <p:spPr>
          <a:xfrm rot="5400000" flipH="1" flipV="1">
            <a:off x="5299067" y="985934"/>
            <a:ext cx="1199571" cy="1038284"/>
          </a:xfrm>
          <a:prstGeom prst="curvedConnector2">
            <a:avLst/>
          </a:prstGeom>
          <a:ln w="38100">
            <a:solidFill>
              <a:srgbClr val="0293D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32A49208-0D37-001A-18FA-56FA6580477F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07668" y="3097996"/>
            <a:ext cx="989866" cy="1918627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E133F9D7-73EF-CBF0-C279-99FA6A161E94}"/>
              </a:ext>
            </a:extLst>
          </p:cNvPr>
          <p:cNvCxnSpPr>
            <a:cxnSpLocks/>
            <a:endCxn id="5" idx="0"/>
          </p:cNvCxnSpPr>
          <p:nvPr/>
        </p:nvCxnSpPr>
        <p:spPr>
          <a:xfrm rot="5400000">
            <a:off x="3879865" y="2857709"/>
            <a:ext cx="698078" cy="2301612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888A881B-C89A-C187-1F49-0C25652557CE}"/>
              </a:ext>
            </a:extLst>
          </p:cNvPr>
          <p:cNvCxnSpPr>
            <a:cxnSpLocks/>
            <a:endCxn id="6" idx="3"/>
          </p:cNvCxnSpPr>
          <p:nvPr/>
        </p:nvCxnSpPr>
        <p:spPr>
          <a:xfrm rot="16200000" flipV="1">
            <a:off x="3547172" y="272323"/>
            <a:ext cx="1308927" cy="2356150"/>
          </a:xfrm>
          <a:prstGeom prst="curvedConnector2">
            <a:avLst/>
          </a:prstGeom>
          <a:ln w="38100">
            <a:solidFill>
              <a:srgbClr val="CD3A0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10E952EB-0EA3-E8BB-64A3-00C9571494ED}"/>
              </a:ext>
            </a:extLst>
          </p:cNvPr>
          <p:cNvCxnSpPr>
            <a:cxnSpLocks/>
            <a:stCxn id="5" idx="2"/>
            <a:endCxn id="25" idx="0"/>
          </p:cNvCxnSpPr>
          <p:nvPr/>
        </p:nvCxnSpPr>
        <p:spPr>
          <a:xfrm rot="5400000">
            <a:off x="1996174" y="4629675"/>
            <a:ext cx="740435" cy="1423415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6E1DF039-F463-EDF9-462A-C378CFBD2402}"/>
              </a:ext>
            </a:extLst>
          </p:cNvPr>
          <p:cNvCxnSpPr>
            <a:cxnSpLocks/>
            <a:stCxn id="5" idx="2"/>
            <a:endCxn id="29" idx="0"/>
          </p:cNvCxnSpPr>
          <p:nvPr/>
        </p:nvCxnSpPr>
        <p:spPr>
          <a:xfrm rot="16200000" flipH="1">
            <a:off x="3249167" y="4800096"/>
            <a:ext cx="720532" cy="1062670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96179FEE-DF1B-1A73-F691-A576B891A835}"/>
              </a:ext>
            </a:extLst>
          </p:cNvPr>
          <p:cNvCxnSpPr>
            <a:cxnSpLocks/>
            <a:stCxn id="6" idx="2"/>
            <a:endCxn id="19" idx="0"/>
          </p:cNvCxnSpPr>
          <p:nvPr/>
        </p:nvCxnSpPr>
        <p:spPr>
          <a:xfrm rot="5400000">
            <a:off x="1297830" y="932751"/>
            <a:ext cx="660894" cy="1000871"/>
          </a:xfrm>
          <a:prstGeom prst="curvedConnector3">
            <a:avLst>
              <a:gd name="adj1" fmla="val 50000"/>
            </a:avLst>
          </a:prstGeom>
          <a:ln w="28575">
            <a:solidFill>
              <a:srgbClr val="CD3A0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FDA28272-EB71-527E-B612-FAAD5D7B52F9}"/>
              </a:ext>
            </a:extLst>
          </p:cNvPr>
          <p:cNvCxnSpPr>
            <a:cxnSpLocks/>
            <a:stCxn id="6" idx="2"/>
            <a:endCxn id="22" idx="0"/>
          </p:cNvCxnSpPr>
          <p:nvPr/>
        </p:nvCxnSpPr>
        <p:spPr>
          <a:xfrm rot="16200000" flipH="1">
            <a:off x="2409589" y="821861"/>
            <a:ext cx="630287" cy="1192041"/>
          </a:xfrm>
          <a:prstGeom prst="curvedConnector3">
            <a:avLst>
              <a:gd name="adj1" fmla="val 50000"/>
            </a:avLst>
          </a:prstGeom>
          <a:ln w="28575">
            <a:solidFill>
              <a:srgbClr val="CD3A0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603DC3C-986D-50BB-F3B6-94DF5C8C3A1E}"/>
              </a:ext>
            </a:extLst>
          </p:cNvPr>
          <p:cNvGrpSpPr/>
          <p:nvPr/>
        </p:nvGrpSpPr>
        <p:grpSpPr>
          <a:xfrm>
            <a:off x="478066" y="1702881"/>
            <a:ext cx="1299549" cy="1042040"/>
            <a:chOff x="251470" y="1682516"/>
            <a:chExt cx="2193414" cy="104204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712689B-3842-37DE-1D4A-9AA5FCF55C78}"/>
                </a:ext>
              </a:extLst>
            </p:cNvPr>
            <p:cNvSpPr txBox="1"/>
            <p:nvPr/>
          </p:nvSpPr>
          <p:spPr>
            <a:xfrm>
              <a:off x="251470" y="1743268"/>
              <a:ext cx="219341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0" i="0" dirty="0">
                  <a:solidFill>
                    <a:srgbClr val="CD3A0A"/>
                  </a:solidFill>
                  <a:effectLst/>
                  <a:latin typeface="Cambria" panose="02040503050406030204" pitchFamily="18" charset="0"/>
                </a:rPr>
                <a:t>....</a:t>
              </a:r>
              <a:endParaRPr lang="en-US" sz="2000" dirty="0">
                <a:solidFill>
                  <a:srgbClr val="CD3A0A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2B32E57E-F998-1B34-8DCA-6C54E0EE8B28}"/>
                </a:ext>
              </a:extLst>
            </p:cNvPr>
            <p:cNvSpPr/>
            <p:nvPr/>
          </p:nvSpPr>
          <p:spPr>
            <a:xfrm>
              <a:off x="345373" y="1682516"/>
              <a:ext cx="1996661" cy="1042040"/>
            </a:xfrm>
            <a:prstGeom prst="roundRect">
              <a:avLst/>
            </a:prstGeom>
            <a:noFill/>
            <a:ln w="12700">
              <a:solidFill>
                <a:srgbClr val="CD3A0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9FDF33C-DF96-7A53-F85F-90CD56C6197F}"/>
              </a:ext>
            </a:extLst>
          </p:cNvPr>
          <p:cNvGrpSpPr/>
          <p:nvPr/>
        </p:nvGrpSpPr>
        <p:grpSpPr>
          <a:xfrm>
            <a:off x="2634012" y="1733026"/>
            <a:ext cx="1373481" cy="1046270"/>
            <a:chOff x="2357286" y="1793184"/>
            <a:chExt cx="2193414" cy="104627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98F8FAF-226B-94CF-2DEB-6E8F1AA27F2D}"/>
                </a:ext>
              </a:extLst>
            </p:cNvPr>
            <p:cNvSpPr txBox="1"/>
            <p:nvPr/>
          </p:nvSpPr>
          <p:spPr>
            <a:xfrm>
              <a:off x="2357286" y="1793184"/>
              <a:ext cx="219341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0" i="0" dirty="0">
                  <a:solidFill>
                    <a:srgbClr val="CD3A0A"/>
                  </a:solidFill>
                  <a:effectLst/>
                  <a:latin typeface="Cambria" panose="02040503050406030204" pitchFamily="18" charset="0"/>
                </a:rPr>
                <a:t>...</a:t>
              </a:r>
              <a:endParaRPr lang="en-US" sz="2000" dirty="0">
                <a:solidFill>
                  <a:srgbClr val="CD3A0A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37AB8FA-19BD-94FD-AC89-EFE4D89B7A5D}"/>
                </a:ext>
              </a:extLst>
            </p:cNvPr>
            <p:cNvSpPr/>
            <p:nvPr/>
          </p:nvSpPr>
          <p:spPr>
            <a:xfrm>
              <a:off x="2459937" y="1797414"/>
              <a:ext cx="1996661" cy="1042040"/>
            </a:xfrm>
            <a:prstGeom prst="roundRect">
              <a:avLst/>
            </a:prstGeom>
            <a:noFill/>
            <a:ln w="12700">
              <a:solidFill>
                <a:srgbClr val="CD3A0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75E2D9A-463D-6272-C639-0961C60C0061}"/>
              </a:ext>
            </a:extLst>
          </p:cNvPr>
          <p:cNvGrpSpPr/>
          <p:nvPr/>
        </p:nvGrpSpPr>
        <p:grpSpPr>
          <a:xfrm>
            <a:off x="747140" y="5658091"/>
            <a:ext cx="1815085" cy="680825"/>
            <a:chOff x="470414" y="5718249"/>
            <a:chExt cx="2570802" cy="68082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2B3DB1B-E564-E4FC-287C-6160A7F3A156}"/>
                </a:ext>
              </a:extLst>
            </p:cNvPr>
            <p:cNvSpPr txBox="1"/>
            <p:nvPr/>
          </p:nvSpPr>
          <p:spPr>
            <a:xfrm>
              <a:off x="470414" y="5771758"/>
              <a:ext cx="257080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385723"/>
                  </a:solidFill>
                  <a:latin typeface="Cambria" panose="02040503050406030204" pitchFamily="18" charset="0"/>
                </a:rPr>
                <a:t>...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CC28588A-61FE-43B1-2067-2027E12E5F0F}"/>
                </a:ext>
              </a:extLst>
            </p:cNvPr>
            <p:cNvSpPr/>
            <p:nvPr/>
          </p:nvSpPr>
          <p:spPr>
            <a:xfrm>
              <a:off x="535318" y="5718249"/>
              <a:ext cx="2440995" cy="680825"/>
            </a:xfrm>
            <a:prstGeom prst="roundRect">
              <a:avLst/>
            </a:prstGeom>
            <a:noFill/>
            <a:ln w="12700">
              <a:solidFill>
                <a:srgbClr val="3857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9AFD83D-2A2D-F2DB-57FC-DF34A38C1875}"/>
              </a:ext>
            </a:extLst>
          </p:cNvPr>
          <p:cNvGrpSpPr/>
          <p:nvPr/>
        </p:nvGrpSpPr>
        <p:grpSpPr>
          <a:xfrm>
            <a:off x="3279049" y="5691697"/>
            <a:ext cx="1723437" cy="613611"/>
            <a:chOff x="3330202" y="5463982"/>
            <a:chExt cx="2625431" cy="101566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972AFB6-92D4-6923-EF9F-B69710B1321A}"/>
                </a:ext>
              </a:extLst>
            </p:cNvPr>
            <p:cNvSpPr txBox="1"/>
            <p:nvPr/>
          </p:nvSpPr>
          <p:spPr>
            <a:xfrm>
              <a:off x="3372263" y="5823325"/>
              <a:ext cx="257080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385723"/>
                  </a:solidFill>
                  <a:latin typeface="Cambria" panose="02040503050406030204" pitchFamily="18" charset="0"/>
                </a:rPr>
                <a:t>...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D8391B72-43D8-6B11-DED3-C014964974C9}"/>
                </a:ext>
              </a:extLst>
            </p:cNvPr>
            <p:cNvSpPr/>
            <p:nvPr/>
          </p:nvSpPr>
          <p:spPr>
            <a:xfrm>
              <a:off x="3330202" y="5463982"/>
              <a:ext cx="2625431" cy="1015663"/>
            </a:xfrm>
            <a:prstGeom prst="roundRect">
              <a:avLst/>
            </a:prstGeom>
            <a:noFill/>
            <a:ln w="12700">
              <a:solidFill>
                <a:srgbClr val="3857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8218599-ED53-4382-EB77-5DEA5E340187}"/>
              </a:ext>
            </a:extLst>
          </p:cNvPr>
          <p:cNvGrpSpPr/>
          <p:nvPr/>
        </p:nvGrpSpPr>
        <p:grpSpPr>
          <a:xfrm>
            <a:off x="6199877" y="5352355"/>
            <a:ext cx="2124075" cy="571836"/>
            <a:chOff x="6286680" y="5307514"/>
            <a:chExt cx="2864006" cy="83099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54DA797-6521-3283-B52E-EF1EC740552C}"/>
                </a:ext>
              </a:extLst>
            </p:cNvPr>
            <p:cNvSpPr txBox="1"/>
            <p:nvPr/>
          </p:nvSpPr>
          <p:spPr>
            <a:xfrm>
              <a:off x="6286680" y="5487416"/>
              <a:ext cx="286400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C55A11"/>
                  </a:solidFill>
                  <a:latin typeface="Cambria" panose="02040503050406030204" pitchFamily="18" charset="0"/>
                </a:rPr>
                <a:t>...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BEFFFF68-CCB7-15C1-743D-5A3596F5F606}"/>
                </a:ext>
              </a:extLst>
            </p:cNvPr>
            <p:cNvSpPr/>
            <p:nvPr/>
          </p:nvSpPr>
          <p:spPr>
            <a:xfrm>
              <a:off x="6416679" y="5307514"/>
              <a:ext cx="2734007" cy="830997"/>
            </a:xfrm>
            <a:prstGeom prst="roundRect">
              <a:avLst/>
            </a:prstGeom>
            <a:noFill/>
            <a:ln w="12700">
              <a:solidFill>
                <a:srgbClr val="C55A1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70C9B40-9A81-7060-276C-DD5F5F1E1005}"/>
              </a:ext>
            </a:extLst>
          </p:cNvPr>
          <p:cNvGrpSpPr/>
          <p:nvPr/>
        </p:nvGrpSpPr>
        <p:grpSpPr>
          <a:xfrm>
            <a:off x="6751926" y="1316214"/>
            <a:ext cx="2022220" cy="496237"/>
            <a:chOff x="7452096" y="1344420"/>
            <a:chExt cx="2061339" cy="61361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283A3E0-899C-C270-3D0D-18A94F21B639}"/>
                </a:ext>
              </a:extLst>
            </p:cNvPr>
            <p:cNvSpPr txBox="1"/>
            <p:nvPr/>
          </p:nvSpPr>
          <p:spPr>
            <a:xfrm>
              <a:off x="7452096" y="1370609"/>
              <a:ext cx="206133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293DA"/>
                  </a:solidFill>
                  <a:latin typeface="Cambria" panose="02040503050406030204" pitchFamily="18" charset="0"/>
                </a:rPr>
                <a:t>...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C2B64046-2A53-7088-D747-A4D66D555545}"/>
                </a:ext>
              </a:extLst>
            </p:cNvPr>
            <p:cNvSpPr/>
            <p:nvPr/>
          </p:nvSpPr>
          <p:spPr>
            <a:xfrm>
              <a:off x="7477090" y="1344420"/>
              <a:ext cx="1892915" cy="613611"/>
            </a:xfrm>
            <a:prstGeom prst="roundRect">
              <a:avLst/>
            </a:prstGeom>
            <a:noFill/>
            <a:ln w="12700">
              <a:solidFill>
                <a:srgbClr val="0293D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D991C45C-7FDB-AB53-5346-BCE77E6DB80B}"/>
              </a:ext>
            </a:extLst>
          </p:cNvPr>
          <p:cNvSpPr txBox="1"/>
          <p:nvPr/>
        </p:nvSpPr>
        <p:spPr>
          <a:xfrm>
            <a:off x="4109052" y="2208628"/>
            <a:ext cx="3579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LỄ GIỖ TỔ HÙNG VƯƠNG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98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Times New Roman</vt:lpstr>
      <vt:lpstr>Vogue-ExtraBold</vt:lpstr>
      <vt:lpstr>Arial</vt:lpstr>
      <vt:lpstr>Calibri</vt:lpstr>
      <vt:lpstr>字魂64号-萌趣软糖体</vt:lpstr>
      <vt:lpstr>SVN-Newton</vt:lpstr>
      <vt:lpstr>Cambria</vt:lpstr>
      <vt:lpstr>Calibri Light</vt:lpstr>
      <vt:lpstr>Office 主题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Mang Non</dc:title>
  <dc:creator>MANG NON</dc:creator>
  <cp:lastModifiedBy>Administrator</cp:lastModifiedBy>
  <cp:revision>147</cp:revision>
  <dcterms:created xsi:type="dcterms:W3CDTF">2022-01-05T09:39:01Z</dcterms:created>
  <dcterms:modified xsi:type="dcterms:W3CDTF">2025-10-29T05:24:43Z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2052-3.9.3.6359</vt:lpwstr>
  </property>
</Properties>
</file>