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90" r:id="rId2"/>
    <p:sldMasterId id="2147483734" r:id="rId3"/>
  </p:sldMasterIdLst>
  <p:notesMasterIdLst>
    <p:notesMasterId r:id="rId6"/>
  </p:notesMasterIdLst>
  <p:sldIdLst>
    <p:sldId id="319" r:id="rId4"/>
    <p:sldId id="33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 autoAdjust="0"/>
    <p:restoredTop sz="87584" autoAdjust="0"/>
  </p:normalViewPr>
  <p:slideViewPr>
    <p:cSldViewPr snapToGrid="0">
      <p:cViewPr varScale="1">
        <p:scale>
          <a:sx n="72" d="100"/>
          <a:sy n="72" d="100"/>
        </p:scale>
        <p:origin x="7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88A2D-2368-47D7-8719-8867CBC18B05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5A976-2C43-4343-A0FA-52840D134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4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15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9F6D-E803-4124-BCB3-53B21624EB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E2918-A1DB-4729-BCA3-426B8F53758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390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9F6D-E803-4124-BCB3-53B21624EB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E2918-A1DB-4729-BCA3-426B8F53758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23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9F6D-E803-4124-BCB3-53B21624EB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E2918-A1DB-4729-BCA3-426B8F53758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999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9F6D-E803-4124-BCB3-53B21624EB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E2918-A1DB-4729-BCA3-426B8F53758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22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9F6D-E803-4124-BCB3-53B21624EB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E2918-A1DB-4729-BCA3-426B8F53758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83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53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9F39E1-BAD2-12D3-E5D8-649CA86E2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0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9F39E1-BAD2-12D3-E5D8-649CA86E2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52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9F39E1-BAD2-12D3-E5D8-649CA86E2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39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5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8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2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57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0A4CCF-815C-4195-8D23-9CF3EA66166E}"/>
              </a:ext>
            </a:extLst>
          </p:cNvPr>
          <p:cNvSpPr/>
          <p:nvPr userDrawn="1"/>
        </p:nvSpPr>
        <p:spPr>
          <a:xfrm>
            <a:off x="143934" y="143934"/>
            <a:ext cx="11904133" cy="65701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085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9F39E1-BAD2-12D3-E5D8-649CA86E2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23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5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2E4C0DE-AA91-024C-8262-0A54507E3C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800" y="113125"/>
            <a:ext cx="901170" cy="90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5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93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0A4CCF-815C-4195-8D23-9CF3EA66166E}"/>
              </a:ext>
            </a:extLst>
          </p:cNvPr>
          <p:cNvSpPr/>
          <p:nvPr userDrawn="1"/>
        </p:nvSpPr>
        <p:spPr>
          <a:xfrm>
            <a:off x="82971" y="71967"/>
            <a:ext cx="12026060" cy="6714067"/>
          </a:xfrm>
          <a:prstGeom prst="roundRect">
            <a:avLst>
              <a:gd name="adj" fmla="val 7904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2838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9F6D-E803-4124-BCB3-53B21624EB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E2918-A1DB-4729-BCA3-426B8F53758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75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9F6D-E803-4124-BCB3-53B21624EB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E2918-A1DB-4729-BCA3-426B8F53758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517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9F6D-E803-4124-BCB3-53B21624EB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E2918-A1DB-4729-BCA3-426B8F53758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172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9F6D-E803-4124-BCB3-53B21624EB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E2918-A1DB-4729-BCA3-426B8F53758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2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9F6D-E803-4124-BCB3-53B21624EB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E2918-A1DB-4729-BCA3-426B8F53758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429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9F6D-E803-4124-BCB3-53B21624EB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E2918-A1DB-4729-BCA3-426B8F53758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572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941C54A5-C256-40C7-9BEB-64FED257C1B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B13444-0C5F-43AF-BB80-22986DD2BE6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7BD96C3-2F57-4AA2-8996-8C2EBCE649BB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-3437467" y="-2651443"/>
            <a:ext cx="1286933" cy="1270000"/>
          </a:xfrm>
          <a:prstGeom prst="ellipse">
            <a:avLst/>
          </a:prstGeom>
          <a:blipFill dpi="0" rotWithShape="0">
            <a:blip r:embed="rId8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67" b="-667"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1A83182-1AED-45F0-B523-5EA75FA18B45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13343467" y="8382000"/>
            <a:ext cx="1286933" cy="1270000"/>
          </a:xfrm>
          <a:prstGeom prst="ellipse">
            <a:avLst/>
          </a:prstGeom>
          <a:blipFill dpi="0" rotWithShape="0">
            <a:blip r:embed="rId8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67" b="-667"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3205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E9F6D-E803-4124-BCB3-53B21624EB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E2918-A1DB-4729-BCA3-426B8F53758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0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230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5" y="0"/>
            <a:ext cx="11951855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92D0BEA-2476-C534-FAA9-C6A569160863}"/>
              </a:ext>
            </a:extLst>
          </p:cNvPr>
          <p:cNvSpPr/>
          <p:nvPr/>
        </p:nvSpPr>
        <p:spPr>
          <a:xfrm>
            <a:off x="1801091" y="849745"/>
            <a:ext cx="8662700" cy="4015196"/>
          </a:xfrm>
          <a:custGeom>
            <a:avLst/>
            <a:gdLst>
              <a:gd name="connsiteX0" fmla="*/ 0 w 6690046"/>
              <a:gd name="connsiteY0" fmla="*/ 712057 h 4272259"/>
              <a:gd name="connsiteX1" fmla="*/ 712057 w 6690046"/>
              <a:gd name="connsiteY1" fmla="*/ 0 h 4272259"/>
              <a:gd name="connsiteX2" fmla="*/ 5977989 w 6690046"/>
              <a:gd name="connsiteY2" fmla="*/ 0 h 4272259"/>
              <a:gd name="connsiteX3" fmla="*/ 6690046 w 6690046"/>
              <a:gd name="connsiteY3" fmla="*/ 712057 h 4272259"/>
              <a:gd name="connsiteX4" fmla="*/ 6690046 w 6690046"/>
              <a:gd name="connsiteY4" fmla="*/ 3560202 h 4272259"/>
              <a:gd name="connsiteX5" fmla="*/ 5977989 w 6690046"/>
              <a:gd name="connsiteY5" fmla="*/ 4272259 h 4272259"/>
              <a:gd name="connsiteX6" fmla="*/ 712057 w 6690046"/>
              <a:gd name="connsiteY6" fmla="*/ 4272259 h 4272259"/>
              <a:gd name="connsiteX7" fmla="*/ 0 w 6690046"/>
              <a:gd name="connsiteY7" fmla="*/ 3560202 h 4272259"/>
              <a:gd name="connsiteX8" fmla="*/ 0 w 6690046"/>
              <a:gd name="connsiteY8" fmla="*/ 712057 h 427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46" h="4272259" fill="none" extrusionOk="0">
                <a:moveTo>
                  <a:pt x="0" y="712057"/>
                </a:moveTo>
                <a:cubicBezTo>
                  <a:pt x="753" y="339193"/>
                  <a:pt x="350862" y="53812"/>
                  <a:pt x="712057" y="0"/>
                </a:cubicBezTo>
                <a:cubicBezTo>
                  <a:pt x="2936436" y="72427"/>
                  <a:pt x="3670845" y="61419"/>
                  <a:pt x="5977989" y="0"/>
                </a:cubicBezTo>
                <a:cubicBezTo>
                  <a:pt x="6364104" y="-49171"/>
                  <a:pt x="6655019" y="308204"/>
                  <a:pt x="6690046" y="712057"/>
                </a:cubicBezTo>
                <a:cubicBezTo>
                  <a:pt x="6790922" y="1073774"/>
                  <a:pt x="6582733" y="2319438"/>
                  <a:pt x="6690046" y="3560202"/>
                </a:cubicBezTo>
                <a:cubicBezTo>
                  <a:pt x="6702566" y="3889918"/>
                  <a:pt x="6328415" y="4224243"/>
                  <a:pt x="5977989" y="4272259"/>
                </a:cubicBezTo>
                <a:cubicBezTo>
                  <a:pt x="4573790" y="4302086"/>
                  <a:pt x="2163693" y="4192953"/>
                  <a:pt x="712057" y="4272259"/>
                </a:cubicBezTo>
                <a:cubicBezTo>
                  <a:pt x="338793" y="4269999"/>
                  <a:pt x="-7187" y="3954881"/>
                  <a:pt x="0" y="3560202"/>
                </a:cubicBezTo>
                <a:cubicBezTo>
                  <a:pt x="50037" y="3261106"/>
                  <a:pt x="770" y="1691710"/>
                  <a:pt x="0" y="712057"/>
                </a:cubicBezTo>
                <a:close/>
              </a:path>
              <a:path w="6690046" h="4272259" stroke="0" extrusionOk="0">
                <a:moveTo>
                  <a:pt x="0" y="712057"/>
                </a:moveTo>
                <a:cubicBezTo>
                  <a:pt x="74604" y="339135"/>
                  <a:pt x="339803" y="43761"/>
                  <a:pt x="712057" y="0"/>
                </a:cubicBezTo>
                <a:cubicBezTo>
                  <a:pt x="3268384" y="123000"/>
                  <a:pt x="5222726" y="-96860"/>
                  <a:pt x="5977989" y="0"/>
                </a:cubicBezTo>
                <a:cubicBezTo>
                  <a:pt x="6332231" y="-29736"/>
                  <a:pt x="6715568" y="267345"/>
                  <a:pt x="6690046" y="712057"/>
                </a:cubicBezTo>
                <a:cubicBezTo>
                  <a:pt x="6693219" y="1671267"/>
                  <a:pt x="6784313" y="2932646"/>
                  <a:pt x="6690046" y="3560202"/>
                </a:cubicBezTo>
                <a:cubicBezTo>
                  <a:pt x="6660199" y="3964273"/>
                  <a:pt x="6305620" y="4261518"/>
                  <a:pt x="5977989" y="4272259"/>
                </a:cubicBezTo>
                <a:cubicBezTo>
                  <a:pt x="4946159" y="4111552"/>
                  <a:pt x="1432466" y="4311926"/>
                  <a:pt x="712057" y="4272259"/>
                </a:cubicBezTo>
                <a:cubicBezTo>
                  <a:pt x="292624" y="4266972"/>
                  <a:pt x="-69648" y="3921907"/>
                  <a:pt x="0" y="3560202"/>
                </a:cubicBezTo>
                <a:cubicBezTo>
                  <a:pt x="32216" y="2448802"/>
                  <a:pt x="57206" y="2070713"/>
                  <a:pt x="0" y="712057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F1E0FD-8D52-8B3E-A707-6122E9A58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383" y="3882782"/>
            <a:ext cx="2202320" cy="2824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CA0FD6-1EF4-9DEB-B41E-EB57108DE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895" y="4033473"/>
            <a:ext cx="2053123" cy="28245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8652" y="2257178"/>
            <a:ext cx="7992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340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t="-5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21175" y="1303572"/>
            <a:ext cx="10781632" cy="1364524"/>
            <a:chOff x="649393" y="916591"/>
            <a:chExt cx="10773112" cy="1516083"/>
          </a:xfrm>
        </p:grpSpPr>
        <p:sp>
          <p:nvSpPr>
            <p:cNvPr id="3" name="Rounded Rectangle 2"/>
            <p:cNvSpPr/>
            <p:nvPr/>
          </p:nvSpPr>
          <p:spPr>
            <a:xfrm>
              <a:off x="750174" y="916591"/>
              <a:ext cx="10672331" cy="1444830"/>
            </a:xfrm>
            <a:prstGeom prst="roundRect">
              <a:avLst/>
            </a:prstGeom>
            <a:solidFill>
              <a:srgbClr val="99FF66"/>
            </a:solidFill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49393" y="962239"/>
              <a:ext cx="10635854" cy="1470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nl-NL" sz="40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 số lễ hội tiêu biểu ở vùng Trung du và miền núi Bắc Bộ là</a:t>
              </a:r>
              <a:endPara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60582" y="2522843"/>
            <a:ext cx="10204203" cy="2178467"/>
            <a:chOff x="784055" y="946455"/>
            <a:chExt cx="10496807" cy="1328652"/>
          </a:xfrm>
        </p:grpSpPr>
        <p:sp>
          <p:nvSpPr>
            <p:cNvPr id="6" name="Rounded Rectangle 5"/>
            <p:cNvSpPr/>
            <p:nvPr/>
          </p:nvSpPr>
          <p:spPr>
            <a:xfrm>
              <a:off x="784055" y="1111382"/>
              <a:ext cx="2118771" cy="11637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Lễ</a:t>
              </a:r>
              <a:r>
                <a:rPr lang="en-US" sz="4000" dirty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4000" dirty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Gàu</a:t>
              </a:r>
              <a:r>
                <a:rPr lang="en-US" sz="4000" dirty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Tào</a:t>
              </a:r>
              <a:endParaRPr lang="en-US" sz="4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981933" y="946455"/>
              <a:ext cx="10298929" cy="366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049180" y="811129"/>
            <a:ext cx="103675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945176" y="45208"/>
            <a:ext cx="1895146" cy="852800"/>
            <a:chOff x="2010490" y="956399"/>
            <a:chExt cx="1297296" cy="912259"/>
          </a:xfrm>
          <a:solidFill>
            <a:srgbClr val="FFFF00"/>
          </a:solidFill>
        </p:grpSpPr>
        <p:sp>
          <p:nvSpPr>
            <p:cNvPr id="11" name="Google Shape;1227;p51"/>
            <p:cNvSpPr/>
            <p:nvPr/>
          </p:nvSpPr>
          <p:spPr>
            <a:xfrm rot="351293">
              <a:off x="2010490" y="956399"/>
              <a:ext cx="1297296" cy="912259"/>
            </a:xfrm>
            <a:prstGeom prst="cloud">
              <a:avLst/>
            </a:prstGeom>
            <a:grpFill/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" name="Google Shape;1230;p51"/>
            <p:cNvSpPr txBox="1">
              <a:spLocks/>
            </p:cNvSpPr>
            <p:nvPr/>
          </p:nvSpPr>
          <p:spPr>
            <a:xfrm>
              <a:off x="2180512" y="1006053"/>
              <a:ext cx="957252" cy="7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500"/>
                <a:buFont typeface="Fredoka One" panose="02000000000000000000"/>
                <a:buNone/>
                <a:defRPr sz="3500" b="0" i="0" u="none" strike="noStrike" cap="none">
                  <a:solidFill>
                    <a:schemeClr val="lt2"/>
                  </a:solidFill>
                  <a:latin typeface="Fredoka One" panose="02000000000000000000"/>
                  <a:ea typeface="Fredoka One" panose="02000000000000000000"/>
                  <a:cs typeface="Fredoka One" panose="02000000000000000000"/>
                  <a:sym typeface="Fredoka One" panose="0200000000000000000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500"/>
                <a:buFont typeface="Fredoka One" panose="02000000000000000000"/>
                <a:buNone/>
                <a:defRPr sz="3500" b="0" i="0" u="none" strike="noStrike" cap="none">
                  <a:solidFill>
                    <a:schemeClr val="lt2"/>
                  </a:solidFill>
                  <a:latin typeface="Fredoka One" panose="02000000000000000000"/>
                  <a:ea typeface="Fredoka One" panose="02000000000000000000"/>
                  <a:cs typeface="Fredoka One" panose="02000000000000000000"/>
                  <a:sym typeface="Fredoka One" panose="0200000000000000000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500"/>
                <a:buFont typeface="Fredoka One" panose="02000000000000000000"/>
                <a:buNone/>
                <a:defRPr sz="3500" b="0" i="0" u="none" strike="noStrike" cap="none">
                  <a:solidFill>
                    <a:schemeClr val="lt2"/>
                  </a:solidFill>
                  <a:latin typeface="Fredoka One" panose="02000000000000000000"/>
                  <a:ea typeface="Fredoka One" panose="02000000000000000000"/>
                  <a:cs typeface="Fredoka One" panose="02000000000000000000"/>
                  <a:sym typeface="Fredoka One" panose="0200000000000000000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500"/>
                <a:buFont typeface="Fredoka One" panose="02000000000000000000"/>
                <a:buNone/>
                <a:defRPr sz="3500" b="0" i="0" u="none" strike="noStrike" cap="none">
                  <a:solidFill>
                    <a:schemeClr val="lt2"/>
                  </a:solidFill>
                  <a:latin typeface="Fredoka One" panose="02000000000000000000"/>
                  <a:ea typeface="Fredoka One" panose="02000000000000000000"/>
                  <a:cs typeface="Fredoka One" panose="02000000000000000000"/>
                  <a:sym typeface="Fredoka One" panose="0200000000000000000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500"/>
                <a:buFont typeface="Fredoka One" panose="02000000000000000000"/>
                <a:buNone/>
                <a:defRPr sz="3500" b="0" i="0" u="none" strike="noStrike" cap="none">
                  <a:solidFill>
                    <a:schemeClr val="lt2"/>
                  </a:solidFill>
                  <a:latin typeface="Fredoka One" panose="02000000000000000000"/>
                  <a:ea typeface="Fredoka One" panose="02000000000000000000"/>
                  <a:cs typeface="Fredoka One" panose="02000000000000000000"/>
                  <a:sym typeface="Fredoka One" panose="0200000000000000000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500"/>
                <a:buFont typeface="Fredoka One" panose="02000000000000000000"/>
                <a:buNone/>
                <a:defRPr sz="3500" b="0" i="0" u="none" strike="noStrike" cap="none">
                  <a:solidFill>
                    <a:schemeClr val="lt2"/>
                  </a:solidFill>
                  <a:latin typeface="Fredoka One" panose="02000000000000000000"/>
                  <a:ea typeface="Fredoka One" panose="02000000000000000000"/>
                  <a:cs typeface="Fredoka One" panose="02000000000000000000"/>
                  <a:sym typeface="Fredoka One" panose="0200000000000000000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500"/>
                <a:buFont typeface="Fredoka One" panose="02000000000000000000"/>
                <a:buNone/>
                <a:defRPr sz="3500" b="0" i="0" u="none" strike="noStrike" cap="none">
                  <a:solidFill>
                    <a:schemeClr val="lt2"/>
                  </a:solidFill>
                  <a:latin typeface="Fredoka One" panose="02000000000000000000"/>
                  <a:ea typeface="Fredoka One" panose="02000000000000000000"/>
                  <a:cs typeface="Fredoka One" panose="02000000000000000000"/>
                  <a:sym typeface="Fredoka One" panose="0200000000000000000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500"/>
                <a:buFont typeface="Fredoka One" panose="02000000000000000000"/>
                <a:buNone/>
                <a:defRPr sz="3500" b="0" i="0" u="none" strike="noStrike" cap="none">
                  <a:solidFill>
                    <a:schemeClr val="lt2"/>
                  </a:solidFill>
                  <a:latin typeface="Fredoka One" panose="02000000000000000000"/>
                  <a:ea typeface="Fredoka One" panose="02000000000000000000"/>
                  <a:cs typeface="Fredoka One" panose="02000000000000000000"/>
                  <a:sym typeface="Fredoka One" panose="0200000000000000000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500"/>
                <a:buFont typeface="Fredoka One" panose="02000000000000000000"/>
                <a:buNone/>
                <a:defRPr sz="3500" b="0" i="0" u="none" strike="noStrike" cap="none">
                  <a:solidFill>
                    <a:schemeClr val="lt2"/>
                  </a:solidFill>
                  <a:latin typeface="Fredoka One" panose="02000000000000000000"/>
                  <a:ea typeface="Fredoka One" panose="02000000000000000000"/>
                  <a:cs typeface="Fredoka One" panose="02000000000000000000"/>
                  <a:sym typeface="Fredoka One" panose="0200000000000000000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ECE1"/>
                </a:buClr>
                <a:buSzPts val="3500"/>
                <a:buFont typeface="Fredoka One" panose="02000000000000000000"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Fredoka One" panose="02000000000000000000"/>
                </a:rPr>
                <a:t>1. </a:t>
              </a:r>
              <a:r>
                <a:rPr kumimoji="0" lang="en-GB" sz="2400" b="1" i="0" u="none" strike="noStrike" kern="0" cap="none" spc="0" normalizeH="0" baseline="0" noProof="0" dirty="0" err="1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Fredoka One" panose="02000000000000000000"/>
                </a:rPr>
                <a:t>Lễ</a:t>
              </a:r>
              <a:r>
                <a:rPr kumimoji="0" lang="en-GB" sz="2400" b="1" i="0" u="none" strike="noStrike" kern="0" cap="none" spc="0" normalizeH="0" noProof="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Fredoka One" panose="02000000000000000000"/>
                </a:rPr>
                <a:t> </a:t>
              </a:r>
              <a:r>
                <a:rPr kumimoji="0" lang="en-GB" sz="2400" b="1" i="0" u="none" strike="noStrike" kern="0" cap="none" spc="0" normalizeH="0" noProof="0" dirty="0" err="1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Fredoka One" panose="02000000000000000000"/>
                </a:rPr>
                <a:t>hội</a:t>
              </a:r>
              <a:endParaRPr kumimoji="0" lang="en-GB" sz="2400" b="1" i="0" u="none" strike="noStrike" kern="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 panose="02000000000000000000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3816638" y="2764561"/>
            <a:ext cx="1999114" cy="19367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Tồng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531193" y="2764560"/>
            <a:ext cx="1938819" cy="19367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266359" y="2754995"/>
            <a:ext cx="1854383" cy="19463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990437" y="4701310"/>
            <a:ext cx="8203114" cy="594780"/>
            <a:chOff x="1990437" y="4701310"/>
            <a:chExt cx="8203114" cy="692726"/>
          </a:xfrm>
        </p:grpSpPr>
        <p:cxnSp>
          <p:nvCxnSpPr>
            <p:cNvPr id="26" name="Straight Connector 25"/>
            <p:cNvCxnSpPr>
              <a:stCxn id="6" idx="2"/>
            </p:cNvCxnSpPr>
            <p:nvPr/>
          </p:nvCxnSpPr>
          <p:spPr>
            <a:xfrm>
              <a:off x="1990437" y="4701310"/>
              <a:ext cx="4052870" cy="69272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3" idx="2"/>
            </p:cNvCxnSpPr>
            <p:nvPr/>
          </p:nvCxnSpPr>
          <p:spPr>
            <a:xfrm>
              <a:off x="4816195" y="4701311"/>
              <a:ext cx="1227112" cy="69272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4" idx="2"/>
            </p:cNvCxnSpPr>
            <p:nvPr/>
          </p:nvCxnSpPr>
          <p:spPr>
            <a:xfrm flipH="1">
              <a:off x="6043307" y="4701310"/>
              <a:ext cx="1457296" cy="69272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5" idx="2"/>
            </p:cNvCxnSpPr>
            <p:nvPr/>
          </p:nvCxnSpPr>
          <p:spPr>
            <a:xfrm flipH="1">
              <a:off x="6043307" y="4701310"/>
              <a:ext cx="4150244" cy="69272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274741" y="5264727"/>
            <a:ext cx="11537131" cy="1385455"/>
            <a:chOff x="341745" y="5292436"/>
            <a:chExt cx="11537131" cy="1283250"/>
          </a:xfrm>
        </p:grpSpPr>
        <p:sp>
          <p:nvSpPr>
            <p:cNvPr id="43" name="10-Point Star 42"/>
            <p:cNvSpPr/>
            <p:nvPr/>
          </p:nvSpPr>
          <p:spPr>
            <a:xfrm>
              <a:off x="341745" y="5292436"/>
              <a:ext cx="11537131" cy="1283250"/>
            </a:xfrm>
            <a:prstGeom prst="star10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93831" y="5594643"/>
              <a:ext cx="100122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lễ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nhằm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đích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47" name="Rectangle 46"/>
          <p:cNvSpPr/>
          <p:nvPr/>
        </p:nvSpPr>
        <p:spPr>
          <a:xfrm>
            <a:off x="145538" y="5372971"/>
            <a:ext cx="11878876" cy="120032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noProof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</a:t>
            </a: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ác lễ hội được tổ chức nhằm cầu mong cho mọi người một năm mới nhiều may mắn, khỏe mạnh, mùa màng bội thu,...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7806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4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1446</TotalTime>
  <Words>116</Words>
  <Application>Microsoft Office PowerPoint</Application>
  <PresentationFormat>Widescreen</PresentationFormat>
  <Paragraphs>10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微软雅黑</vt:lpstr>
      <vt:lpstr>Arial</vt:lpstr>
      <vt:lpstr>Calibri</vt:lpstr>
      <vt:lpstr>Fredoka One</vt:lpstr>
      <vt:lpstr>Times New Roman</vt:lpstr>
      <vt:lpstr>2_Office Theme</vt:lpstr>
      <vt:lpstr>4_Office Theme</vt:lpstr>
      <vt:lpstr>3_Office 主题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119</cp:revision>
  <dcterms:created xsi:type="dcterms:W3CDTF">2023-07-16T00:10:59Z</dcterms:created>
  <dcterms:modified xsi:type="dcterms:W3CDTF">2025-10-22T15:17:53Z</dcterms:modified>
</cp:coreProperties>
</file>