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FDD"/>
    <a:srgbClr val="414B3B"/>
    <a:srgbClr val="234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815F3-CF78-C467-DAFC-5715CB3AB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AB277-3FF1-22B7-BED5-1B7BC9C74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C670-9685-62CF-8CED-F186FE413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172D-A8B0-EC96-753F-5D76251A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87C4-8DF1-729B-1B9A-03A00364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8286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DEC9D-650B-961D-4C44-0CEBEDDB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72B39-52F0-54CC-FE9C-D3FBB91CA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E41FF-5CDB-0A63-062C-EF106F05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96C79-D717-79DA-F654-A0165008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419A9-A92C-A4D6-4AFA-FF330D0D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6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9805D-1755-AE75-1D1A-CCFD10FB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F98EA-46B8-8534-37F4-6DE727068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7DE9E-759B-AD77-08E3-4789D2CB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C2476-24E8-A17F-A1C1-9C7C37B5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AE78-9091-5D96-3D85-798F55BD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17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026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3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282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0335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950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73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4499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449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5382-03A6-25F0-8792-CC77AD58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30EAB-7BDD-6972-7EB1-B1A6EF974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B4FE7-9F1B-EBF9-2D9F-585DD29F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3669-91AA-B06F-61F8-8146E0E7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DEB42-C97C-428B-88E1-4D08F3E4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38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052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71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129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9726-CA3D-91F4-EDFF-F229B1B5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FB8A9-E649-1A7D-04C3-008042277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E427-336F-A0A7-06C9-B4B1BAC1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B826E-5252-C748-D3C7-9C15B7BD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AD096-2B80-49B1-FE0E-E407F2D1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921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08E7-E00B-7F8F-1CA9-C33C0DB6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8D457-1DDA-5900-DBD8-D886269D9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2FAFF-9A73-8166-1125-D7250F023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1FED5-89A1-BF4A-C34C-EFC4CCA8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694DF-E154-D4F8-79F3-B8D65CBF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1B7D0-B0B9-9E9F-95F9-F333392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642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E76C-18AE-0E00-B92D-E7170101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85F87-DCE8-5D36-A30E-1A8E35EAA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43A8F-1081-3F9C-FF49-89C0EDCDD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8EC7F-DAF8-EF5D-A5F9-773CF00C9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BE8D8-3426-CCFE-1C06-02DA7E19B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8903EF-A92A-C1AB-01B6-EC127994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C1598-A4FE-D940-3F13-D2080CD5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A636E-B239-A605-A204-A0E66550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55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715B-A225-30C8-EF00-91104D4D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21E57-A61A-5CA5-FF2C-D793AF23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76A8E-492E-F712-79B8-0C952AA1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866CA-FF6E-80A6-CAC2-004E1625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8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9A88E-5244-D4DA-9EC0-0C7ACF9C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8B020-19DF-19B3-76BC-274DFB72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F5816-1A4F-3B57-048C-CC72E7BD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406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915A8-C04C-0566-6F8F-C4A71EEF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3D55-DEB2-2775-D3DE-433B52202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055EB-B19F-02C7-05F1-977967EB5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6FA8B-BFF1-7523-8A14-89CBB9CF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E5503-FA6C-CAD2-8D34-6C7AE5E1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6F8-0152-534A-DB90-8A657B5B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8502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216D-822F-10F5-B734-4E23D0C1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C01EC-5029-8929-CBBA-412FAE5AA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2AA8B-2616-9601-6E11-B6368B375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A75D9-E2CE-FE88-A68C-72E31A5A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07AFB-3068-2E01-ACB5-F533BF57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E147D-790F-DD2D-A32B-8B5CB8D35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13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56C7A-BE62-27ED-6D18-F6D5EEB9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D5041-8479-B52F-C95D-5B6EC537B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12A19-B584-EE5F-6A9D-7CC5C015D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1A4B-6123-4C3A-873F-0E84AA283E8C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1503B-0970-2D8E-1D8D-562D871EB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C62A0-D503-B619-B67A-5B2477946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ADC6E-4EEF-462F-ABFD-9B3A650778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7176579-CE63-855B-7446-9F76FC6FCD7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8CFF39-8735-C735-366B-B8060CB3941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912153-ADBC-C927-ACA5-96535CE379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4C1DC-117A-AC4C-8FFC-C5089E2537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EE160-A2A2-CF00-ECAF-FD8C2D6ECC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EC9B8-BCDA-092C-7C7E-15005F2A23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C1E3984-F6B6-99B8-278D-FB63535CCDE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763499-366C-5CA5-E388-8F39A6858B2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0BBF96-E6B4-34EA-C073-275E0389BE7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85DC6-4528-5DE6-02AB-7C21DC37E73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18145" y="627567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8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1FC0237-016B-EC9B-DAC7-C1D31B135B1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BDD736-5592-8A7A-4E1F-9272A9FBFA09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A3C8C-8982-EF30-687F-026E172A3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334D-86D6-7AD4-DC8A-DD929C0B57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B7BA5-D4E9-FB20-4227-2FBBA760D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9EB38-8601-696E-5243-F28CD10FC06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CC2A635-AD55-F0BF-F86B-56971122DA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212AC1-023F-D47A-A0EC-43568321CE9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2A48EA-CB47-4090-E21D-AEE85F0B33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3143F6-EB21-BDD0-85FA-B81892ADC3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18145" y="627567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3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5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41.svg"/><Relationship Id="rId10" Type="http://schemas.openxmlformats.org/officeDocument/2006/relationships/image" Target="../media/image7.png"/><Relationship Id="rId19" Type="http://schemas.openxmlformats.org/officeDocument/2006/relationships/image" Target="../media/image45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47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sv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31.png"/><Relationship Id="rId2" Type="http://schemas.openxmlformats.org/officeDocument/2006/relationships/image" Target="../media/image5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34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sv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33.png"/><Relationship Id="rId2" Type="http://schemas.openxmlformats.org/officeDocument/2006/relationships/image" Target="../media/image5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373" y="4457502"/>
            <a:ext cx="7009085" cy="3364361"/>
          </a:xfrm>
          <a:custGeom>
            <a:avLst/>
            <a:gdLst/>
            <a:ahLst/>
            <a:cxnLst/>
            <a:rect l="l" t="t" r="r" b="b"/>
            <a:pathLst>
              <a:path w="10513627" h="5046541">
                <a:moveTo>
                  <a:pt x="0" y="0"/>
                </a:moveTo>
                <a:lnTo>
                  <a:pt x="10513626" y="0"/>
                </a:lnTo>
                <a:lnTo>
                  <a:pt x="10513626" y="5046541"/>
                </a:lnTo>
                <a:lnTo>
                  <a:pt x="0" y="5046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6571081" y="-775391"/>
            <a:ext cx="7427993" cy="6293536"/>
          </a:xfrm>
          <a:custGeom>
            <a:avLst/>
            <a:gdLst/>
            <a:ahLst/>
            <a:cxnLst/>
            <a:rect l="l" t="t" r="r" b="b"/>
            <a:pathLst>
              <a:path w="11141989" h="9440304">
                <a:moveTo>
                  <a:pt x="0" y="9440303"/>
                </a:moveTo>
                <a:lnTo>
                  <a:pt x="11141989" y="9440303"/>
                </a:lnTo>
                <a:lnTo>
                  <a:pt x="11141989" y="0"/>
                </a:lnTo>
                <a:lnTo>
                  <a:pt x="0" y="0"/>
                </a:lnTo>
                <a:lnTo>
                  <a:pt x="0" y="94403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97706" y="4965412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0" y="0"/>
                </a:moveTo>
                <a:lnTo>
                  <a:pt x="4333563" y="0"/>
                </a:lnTo>
                <a:lnTo>
                  <a:pt x="4333563" y="3802368"/>
                </a:lnTo>
                <a:lnTo>
                  <a:pt x="0" y="3802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 flipV="1">
            <a:off x="9500665" y="-6423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 flipV="1">
            <a:off x="-772343" y="-506047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8194469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03097" y="4311933"/>
            <a:ext cx="3442089" cy="3282893"/>
          </a:xfrm>
          <a:custGeom>
            <a:avLst/>
            <a:gdLst/>
            <a:ahLst/>
            <a:cxnLst/>
            <a:rect l="l" t="t" r="r" b="b"/>
            <a:pathLst>
              <a:path w="5163134" h="4924339">
                <a:moveTo>
                  <a:pt x="0" y="0"/>
                </a:moveTo>
                <a:lnTo>
                  <a:pt x="5163134" y="0"/>
                </a:lnTo>
                <a:lnTo>
                  <a:pt x="5163134" y="4924339"/>
                </a:lnTo>
                <a:lnTo>
                  <a:pt x="0" y="49243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C2DE9C-8FD5-3725-0822-11610506EBD5}"/>
              </a:ext>
            </a:extLst>
          </p:cNvPr>
          <p:cNvGrpSpPr/>
          <p:nvPr/>
        </p:nvGrpSpPr>
        <p:grpSpPr>
          <a:xfrm>
            <a:off x="4127582" y="1212258"/>
            <a:ext cx="4745951" cy="536835"/>
            <a:chOff x="1877791" y="1190866"/>
            <a:chExt cx="4745951" cy="536835"/>
          </a:xfrm>
        </p:grpSpPr>
        <p:grpSp>
          <p:nvGrpSpPr>
            <p:cNvPr id="3" name="Group 3"/>
            <p:cNvGrpSpPr/>
            <p:nvPr/>
          </p:nvGrpSpPr>
          <p:grpSpPr>
            <a:xfrm>
              <a:off x="2590737" y="1190866"/>
              <a:ext cx="3320061" cy="536835"/>
              <a:chOff x="0" y="0"/>
              <a:chExt cx="1123375" cy="21208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2337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1123375" h="212083">
                    <a:moveTo>
                      <a:pt x="92569" y="0"/>
                    </a:moveTo>
                    <a:lnTo>
                      <a:pt x="1030805" y="0"/>
                    </a:lnTo>
                    <a:cubicBezTo>
                      <a:pt x="1081930" y="0"/>
                      <a:pt x="1123375" y="41445"/>
                      <a:pt x="1123375" y="92569"/>
                    </a:cubicBezTo>
                    <a:lnTo>
                      <a:pt x="1123375" y="119513"/>
                    </a:lnTo>
                    <a:cubicBezTo>
                      <a:pt x="1123375" y="144064"/>
                      <a:pt x="1113622" y="167610"/>
                      <a:pt x="1096262" y="184970"/>
                    </a:cubicBezTo>
                    <a:cubicBezTo>
                      <a:pt x="1078902" y="202330"/>
                      <a:pt x="1055356" y="212083"/>
                      <a:pt x="1030805" y="212083"/>
                    </a:cubicBezTo>
                    <a:lnTo>
                      <a:pt x="92569" y="212083"/>
                    </a:lnTo>
                    <a:cubicBezTo>
                      <a:pt x="41445" y="212083"/>
                      <a:pt x="0" y="170638"/>
                      <a:pt x="0" y="119513"/>
                    </a:cubicBezTo>
                    <a:lnTo>
                      <a:pt x="0" y="92569"/>
                    </a:lnTo>
                    <a:cubicBezTo>
                      <a:pt x="0" y="41445"/>
                      <a:pt x="41445" y="0"/>
                      <a:pt x="92569" y="0"/>
                    </a:cubicBezTo>
                    <a:close/>
                  </a:path>
                </a:pathLst>
              </a:custGeom>
              <a:solidFill>
                <a:srgbClr val="D6AF67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1123375" cy="25970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877791" y="1318463"/>
              <a:ext cx="4745951" cy="320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19"/>
                </a:lnSpc>
              </a:pPr>
              <a:r>
                <a:rPr lang="en-US" sz="2400" spc="180" dirty="0">
                  <a:latin typeface="#9Slide03 IcielNovecento sans E" panose="00000900000000000000" pitchFamily="2" charset="0"/>
                </a:rPr>
                <a:t>LỊCH SỬ VÀ ĐỊA LÍ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3628F36-9669-2E1A-DD64-9C1BE12AC5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23834" y="1568360"/>
            <a:ext cx="13039667" cy="3900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FEB80-5B57-AC6F-7A8E-6CB494CB12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7227" y="4638235"/>
            <a:ext cx="2334970" cy="9632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2000C8-4FA0-2B7B-365C-C8AFB0AD92D1}"/>
              </a:ext>
            </a:extLst>
          </p:cNvPr>
          <p:cNvGrpSpPr/>
          <p:nvPr/>
        </p:nvGrpSpPr>
        <p:grpSpPr>
          <a:xfrm>
            <a:off x="1219201" y="358336"/>
            <a:ext cx="10282115" cy="919183"/>
            <a:chOff x="1219201" y="358336"/>
            <a:chExt cx="10282115" cy="919183"/>
          </a:xfrm>
        </p:grpSpPr>
        <p:sp>
          <p:nvSpPr>
            <p:cNvPr id="12" name="Freeform 12"/>
            <p:cNvSpPr/>
            <p:nvPr/>
          </p:nvSpPr>
          <p:spPr>
            <a:xfrm>
              <a:off x="1219201" y="358336"/>
              <a:ext cx="10039349" cy="919183"/>
            </a:xfrm>
            <a:custGeom>
              <a:avLst/>
              <a:gdLst/>
              <a:ahLst/>
              <a:cxnLst/>
              <a:rect l="l" t="t" r="r" b="b"/>
              <a:pathLst>
                <a:path w="8051237" h="1378774">
                  <a:moveTo>
                    <a:pt x="0" y="0"/>
                  </a:moveTo>
                  <a:lnTo>
                    <a:pt x="8051237" y="0"/>
                  </a:lnTo>
                  <a:lnTo>
                    <a:pt x="8051237" y="1378774"/>
                  </a:lnTo>
                  <a:lnTo>
                    <a:pt x="0" y="137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55849" y="555931"/>
              <a:ext cx="10145467" cy="375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biện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pháp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phòng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chống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tai ở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0A5D1F-26D0-F809-5FAC-503F35F435F8}"/>
              </a:ext>
            </a:extLst>
          </p:cNvPr>
          <p:cNvGrpSpPr/>
          <p:nvPr/>
        </p:nvGrpSpPr>
        <p:grpSpPr>
          <a:xfrm>
            <a:off x="424165" y="2362904"/>
            <a:ext cx="4004671" cy="3366624"/>
            <a:chOff x="424165" y="2362904"/>
            <a:chExt cx="4004671" cy="3366624"/>
          </a:xfrm>
        </p:grpSpPr>
        <p:sp>
          <p:nvSpPr>
            <p:cNvPr id="13" name="Freeform 13"/>
            <p:cNvSpPr/>
            <p:nvPr/>
          </p:nvSpPr>
          <p:spPr>
            <a:xfrm>
              <a:off x="424165" y="2362904"/>
              <a:ext cx="4004671" cy="2743200"/>
            </a:xfrm>
            <a:custGeom>
              <a:avLst/>
              <a:gdLst/>
              <a:ahLst/>
              <a:cxnLst/>
              <a:rect l="l" t="t" r="r" b="b"/>
              <a:pathLst>
                <a:path w="6007007" h="4114800">
                  <a:moveTo>
                    <a:pt x="0" y="0"/>
                  </a:moveTo>
                  <a:lnTo>
                    <a:pt x="6007007" y="0"/>
                  </a:lnTo>
                  <a:lnTo>
                    <a:pt x="600700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3699" y="5320890"/>
              <a:ext cx="3665603" cy="408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Trồng rừng và bảo vệ rừng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B22E9E-502E-D9FB-A352-936275DB4F18}"/>
              </a:ext>
            </a:extLst>
          </p:cNvPr>
          <p:cNvGrpSpPr/>
          <p:nvPr/>
        </p:nvGrpSpPr>
        <p:grpSpPr>
          <a:xfrm>
            <a:off x="4600665" y="2468250"/>
            <a:ext cx="3665603" cy="3261278"/>
            <a:chOff x="4600665" y="2468250"/>
            <a:chExt cx="3665603" cy="3261278"/>
          </a:xfrm>
        </p:grpSpPr>
        <p:sp>
          <p:nvSpPr>
            <p:cNvPr id="14" name="Freeform 14"/>
            <p:cNvSpPr/>
            <p:nvPr/>
          </p:nvSpPr>
          <p:spPr>
            <a:xfrm>
              <a:off x="4861350" y="246825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00665" y="5320890"/>
              <a:ext cx="3665603" cy="408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Dự báo thiên tai kịp thời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8C302-46B2-733B-0A89-92181D07BABF}"/>
              </a:ext>
            </a:extLst>
          </p:cNvPr>
          <p:cNvGrpSpPr/>
          <p:nvPr/>
        </p:nvGrpSpPr>
        <p:grpSpPr>
          <a:xfrm>
            <a:off x="7964194" y="2622140"/>
            <a:ext cx="3764254" cy="3556229"/>
            <a:chOff x="7964194" y="2622140"/>
            <a:chExt cx="3764254" cy="3556229"/>
          </a:xfrm>
        </p:grpSpPr>
        <p:sp>
          <p:nvSpPr>
            <p:cNvPr id="15" name="Freeform 15"/>
            <p:cNvSpPr/>
            <p:nvPr/>
          </p:nvSpPr>
          <p:spPr>
            <a:xfrm>
              <a:off x="7964194" y="2622140"/>
              <a:ext cx="3764254" cy="2743200"/>
            </a:xfrm>
            <a:custGeom>
              <a:avLst/>
              <a:gdLst/>
              <a:ahLst/>
              <a:cxnLst/>
              <a:rect l="l" t="t" r="r" b="b"/>
              <a:pathLst>
                <a:path w="5646381" h="4114800">
                  <a:moveTo>
                    <a:pt x="0" y="0"/>
                  </a:moveTo>
                  <a:lnTo>
                    <a:pt x="5646381" y="0"/>
                  </a:lnTo>
                  <a:lnTo>
                    <a:pt x="564638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347240" y="5320890"/>
              <a:ext cx="3317961" cy="857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57"/>
                </a:lnSpc>
                <a:spcBef>
                  <a:spcPct val="0"/>
                </a:spcBef>
              </a:pPr>
              <a:r>
                <a:rPr lang="en-US" sz="2469">
                  <a:solidFill>
                    <a:srgbClr val="000000"/>
                  </a:solidFill>
                  <a:latin typeface="Cambria"/>
                </a:rPr>
                <a:t>Xây dựng và hoàn thiện hệ thống thuỷ lợi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968F0B-D047-0E87-8E29-6FA9B5333480}"/>
              </a:ext>
            </a:extLst>
          </p:cNvPr>
          <p:cNvGrpSpPr/>
          <p:nvPr/>
        </p:nvGrpSpPr>
        <p:grpSpPr>
          <a:xfrm>
            <a:off x="2133568" y="416372"/>
            <a:ext cx="8213681" cy="1270930"/>
            <a:chOff x="1136724" y="593965"/>
            <a:chExt cx="11977697" cy="681382"/>
          </a:xfrm>
        </p:grpSpPr>
        <p:sp>
          <p:nvSpPr>
            <p:cNvPr id="12" name="Freeform 12"/>
            <p:cNvSpPr/>
            <p:nvPr/>
          </p:nvSpPr>
          <p:spPr>
            <a:xfrm>
              <a:off x="1136724" y="593965"/>
              <a:ext cx="11977697" cy="681382"/>
            </a:xfrm>
            <a:custGeom>
              <a:avLst/>
              <a:gdLst/>
              <a:ahLst/>
              <a:cxnLst/>
              <a:rect l="l" t="t" r="r" b="b"/>
              <a:pathLst>
                <a:path w="8520527" h="1672153">
                  <a:moveTo>
                    <a:pt x="0" y="0"/>
                  </a:moveTo>
                  <a:lnTo>
                    <a:pt x="8520526" y="0"/>
                  </a:lnTo>
                  <a:lnTo>
                    <a:pt x="8520526" y="1672154"/>
                  </a:lnTo>
                  <a:lnTo>
                    <a:pt x="0" y="1672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46814" y="755561"/>
              <a:ext cx="11717531" cy="4400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Chọn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ý ở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cột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A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sao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chi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phù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ý ở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cột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B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quả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vở</a:t>
              </a:r>
              <a:endParaRPr lang="en-US" sz="28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75618C9-6993-D9AE-199F-8B308587CC3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3" t="5557" r="80504" b="-1057"/>
          <a:stretch/>
        </p:blipFill>
        <p:spPr>
          <a:xfrm>
            <a:off x="1418268" y="1915642"/>
            <a:ext cx="1833683" cy="39242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F96393-D039-91FA-A9CD-4D75F72129C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080" t="2307"/>
          <a:stretch/>
        </p:blipFill>
        <p:spPr>
          <a:xfrm>
            <a:off x="4061295" y="1839936"/>
            <a:ext cx="7707739" cy="40143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E36595-A59D-8E2B-CDB6-EE9746964E73}"/>
              </a:ext>
            </a:extLst>
          </p:cNvPr>
          <p:cNvCxnSpPr/>
          <p:nvPr/>
        </p:nvCxnSpPr>
        <p:spPr>
          <a:xfrm>
            <a:off x="3108333" y="2806611"/>
            <a:ext cx="992492" cy="129682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678B49-3FAA-EABB-01C9-74C2B21E9A5B}"/>
              </a:ext>
            </a:extLst>
          </p:cNvPr>
          <p:cNvCxnSpPr>
            <a:cxnSpLocks/>
          </p:cNvCxnSpPr>
          <p:nvPr/>
        </p:nvCxnSpPr>
        <p:spPr>
          <a:xfrm>
            <a:off x="3108333" y="3823074"/>
            <a:ext cx="926689" cy="9475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3F3F03-CB82-6F69-5FFE-4711426CE4F9}"/>
              </a:ext>
            </a:extLst>
          </p:cNvPr>
          <p:cNvCxnSpPr>
            <a:cxnSpLocks/>
          </p:cNvCxnSpPr>
          <p:nvPr/>
        </p:nvCxnSpPr>
        <p:spPr>
          <a:xfrm>
            <a:off x="3147376" y="4615813"/>
            <a:ext cx="953449" cy="8646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411DAE-0D71-85FE-387D-59B606DC87C2}"/>
              </a:ext>
            </a:extLst>
          </p:cNvPr>
          <p:cNvCxnSpPr>
            <a:cxnSpLocks/>
          </p:cNvCxnSpPr>
          <p:nvPr/>
        </p:nvCxnSpPr>
        <p:spPr>
          <a:xfrm flipV="1">
            <a:off x="3177116" y="2830346"/>
            <a:ext cx="923709" cy="24526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738" y="63411"/>
            <a:ext cx="7686258" cy="6512357"/>
          </a:xfrm>
          <a:custGeom>
            <a:avLst/>
            <a:gdLst/>
            <a:ahLst/>
            <a:cxnLst/>
            <a:rect l="l" t="t" r="r" b="b"/>
            <a:pathLst>
              <a:path w="11529387" h="9768536">
                <a:moveTo>
                  <a:pt x="0" y="0"/>
                </a:moveTo>
                <a:lnTo>
                  <a:pt x="11529388" y="0"/>
                </a:lnTo>
                <a:lnTo>
                  <a:pt x="11529388" y="9768536"/>
                </a:lnTo>
                <a:lnTo>
                  <a:pt x="0" y="9768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11728" y="-301028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0" y="0"/>
                </a:moveTo>
                <a:lnTo>
                  <a:pt x="6271824" y="0"/>
                </a:lnTo>
                <a:lnTo>
                  <a:pt x="6271824" y="3732712"/>
                </a:lnTo>
                <a:lnTo>
                  <a:pt x="0" y="373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-772343" y="63411"/>
            <a:ext cx="3320061" cy="2743200"/>
          </a:xfrm>
          <a:custGeom>
            <a:avLst/>
            <a:gdLst/>
            <a:ahLst/>
            <a:cxnLst/>
            <a:rect l="l" t="t" r="r" b="b"/>
            <a:pathLst>
              <a:path w="4980091" h="4114800">
                <a:moveTo>
                  <a:pt x="498009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0090" y="0"/>
                </a:lnTo>
                <a:lnTo>
                  <a:pt x="498009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8208490" y="4457502"/>
            <a:ext cx="4181217" cy="2488475"/>
          </a:xfrm>
          <a:custGeom>
            <a:avLst/>
            <a:gdLst/>
            <a:ahLst/>
            <a:cxnLst/>
            <a:rect l="l" t="t" r="r" b="b"/>
            <a:pathLst>
              <a:path w="6271825" h="3732712">
                <a:moveTo>
                  <a:pt x="6271825" y="3732712"/>
                </a:moveTo>
                <a:lnTo>
                  <a:pt x="0" y="3732712"/>
                </a:lnTo>
                <a:lnTo>
                  <a:pt x="0" y="0"/>
                </a:lnTo>
                <a:lnTo>
                  <a:pt x="6271825" y="0"/>
                </a:lnTo>
                <a:lnTo>
                  <a:pt x="6271825" y="373271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9500665" y="-883624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4333563" y="3802368"/>
                </a:moveTo>
                <a:lnTo>
                  <a:pt x="0" y="3802368"/>
                </a:lnTo>
                <a:lnTo>
                  <a:pt x="0" y="0"/>
                </a:lnTo>
                <a:lnTo>
                  <a:pt x="4333563" y="0"/>
                </a:lnTo>
                <a:lnTo>
                  <a:pt x="4333563" y="380236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97706" y="4965412"/>
            <a:ext cx="2889042" cy="2534912"/>
          </a:xfrm>
          <a:custGeom>
            <a:avLst/>
            <a:gdLst/>
            <a:ahLst/>
            <a:cxnLst/>
            <a:rect l="l" t="t" r="r" b="b"/>
            <a:pathLst>
              <a:path w="4333563" h="3802368">
                <a:moveTo>
                  <a:pt x="0" y="0"/>
                </a:moveTo>
                <a:lnTo>
                  <a:pt x="4333563" y="0"/>
                </a:lnTo>
                <a:lnTo>
                  <a:pt x="4333563" y="3802368"/>
                </a:lnTo>
                <a:lnTo>
                  <a:pt x="0" y="3802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583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8BC5E-D44C-9F96-8D1A-F758A9B1E0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3738" y="1354662"/>
            <a:ext cx="7523116" cy="47979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433682" y="2151009"/>
            <a:ext cx="5482875" cy="2190192"/>
          </a:xfrm>
          <a:custGeom>
            <a:avLst/>
            <a:gdLst/>
            <a:ahLst/>
            <a:cxnLst/>
            <a:rect l="l" t="t" r="r" b="b"/>
            <a:pathLst>
              <a:path w="8224313" h="3285288">
                <a:moveTo>
                  <a:pt x="0" y="0"/>
                </a:moveTo>
                <a:lnTo>
                  <a:pt x="8224313" y="0"/>
                </a:lnTo>
                <a:lnTo>
                  <a:pt x="8224313" y="3285288"/>
                </a:lnTo>
                <a:lnTo>
                  <a:pt x="0" y="3285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86" r="-29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33682" y="4341202"/>
            <a:ext cx="5482875" cy="2150209"/>
          </a:xfrm>
          <a:custGeom>
            <a:avLst/>
            <a:gdLst/>
            <a:ahLst/>
            <a:cxnLst/>
            <a:rect l="l" t="t" r="r" b="b"/>
            <a:pathLst>
              <a:path w="8224313" h="3225314">
                <a:moveTo>
                  <a:pt x="0" y="0"/>
                </a:moveTo>
                <a:lnTo>
                  <a:pt x="8224313" y="0"/>
                </a:lnTo>
                <a:lnTo>
                  <a:pt x="8224313" y="3225314"/>
                </a:lnTo>
                <a:lnTo>
                  <a:pt x="0" y="32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15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5484" y="335416"/>
            <a:ext cx="11192834" cy="1606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</a:t>
            </a:r>
          </a:p>
          <a:p>
            <a:pPr algn="just" defTabSz="609630">
              <a:lnSpc>
                <a:spcPts val="3243"/>
              </a:lnSpc>
              <a:spcBef>
                <a:spcPct val="0"/>
              </a:spcBef>
            </a:pP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ở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16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316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128253" y="4073871"/>
            <a:ext cx="5705106" cy="2417539"/>
          </a:xfrm>
          <a:custGeom>
            <a:avLst/>
            <a:gdLst/>
            <a:ahLst/>
            <a:cxnLst/>
            <a:rect l="l" t="t" r="r" b="b"/>
            <a:pathLst>
              <a:path w="8557659" h="3626308">
                <a:moveTo>
                  <a:pt x="0" y="0"/>
                </a:moveTo>
                <a:lnTo>
                  <a:pt x="8557659" y="0"/>
                </a:lnTo>
                <a:lnTo>
                  <a:pt x="8557659" y="3626309"/>
                </a:lnTo>
                <a:lnTo>
                  <a:pt x="0" y="36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92121" y="2904731"/>
            <a:ext cx="377737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Đọc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thông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tin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và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</a:p>
          <a:p>
            <a:pPr algn="ctr" defTabSz="609630"/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trả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lời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các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câu</a:t>
            </a:r>
            <a:r>
              <a:rPr lang="en-US" sz="3200" b="1" dirty="0">
                <a:solidFill>
                  <a:srgbClr val="414B3B"/>
                </a:solidFill>
                <a:latin typeface="Cambria"/>
              </a:rPr>
              <a:t> </a:t>
            </a:r>
            <a:r>
              <a:rPr lang="en-US" sz="3200" b="1" dirty="0" err="1">
                <a:solidFill>
                  <a:srgbClr val="414B3B"/>
                </a:solidFill>
                <a:latin typeface="Cambria"/>
              </a:rPr>
              <a:t>hỏi</a:t>
            </a:r>
            <a:endParaRPr lang="en-US" sz="3200" b="1" dirty="0">
              <a:solidFill>
                <a:srgbClr val="414B3B"/>
              </a:solidFill>
              <a:latin typeface="Cambri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D499D3-C2A3-D0A3-83A3-1F91FC26EC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69216" y="1712300"/>
            <a:ext cx="6212362" cy="17801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290414" y="1814401"/>
            <a:ext cx="4890069" cy="3939233"/>
          </a:xfrm>
          <a:custGeom>
            <a:avLst/>
            <a:gdLst/>
            <a:ahLst/>
            <a:cxnLst/>
            <a:rect l="l" t="t" r="r" b="b"/>
            <a:pathLst>
              <a:path w="7335103" h="5908849">
                <a:moveTo>
                  <a:pt x="0" y="0"/>
                </a:moveTo>
                <a:lnTo>
                  <a:pt x="7335103" y="0"/>
                </a:lnTo>
                <a:lnTo>
                  <a:pt x="7335103" y="5908849"/>
                </a:lnTo>
                <a:lnTo>
                  <a:pt x="0" y="5908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132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10F1B9-1B9B-B472-4ADD-472F09858097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2" name="Freeform 12"/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1DBD3B-A8B0-C278-7B70-05E99E6C23B9}"/>
              </a:ext>
            </a:extLst>
          </p:cNvPr>
          <p:cNvGrpSpPr/>
          <p:nvPr/>
        </p:nvGrpSpPr>
        <p:grpSpPr>
          <a:xfrm>
            <a:off x="487674" y="2004727"/>
            <a:ext cx="5414582" cy="3880451"/>
            <a:chOff x="487674" y="2004727"/>
            <a:chExt cx="5414582" cy="3880451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880451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2956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rộng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bờ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kéo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thuận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lợi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đánh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bắt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nuôi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giao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du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lịch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muối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096000" y="1954729"/>
            <a:ext cx="5307263" cy="3980447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122537-7078-E593-29D6-74A62B79F6C9}"/>
              </a:ext>
            </a:extLst>
          </p:cNvPr>
          <p:cNvGrpSpPr/>
          <p:nvPr/>
        </p:nvGrpSpPr>
        <p:grpSpPr>
          <a:xfrm>
            <a:off x="487674" y="2004727"/>
            <a:ext cx="5414582" cy="3880451"/>
            <a:chOff x="487674" y="2004727"/>
            <a:chExt cx="5414582" cy="3880451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880451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96407" y="2092434"/>
              <a:ext cx="4397115" cy="345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ven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thích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hợp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công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nghiệp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hàng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(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lạc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mía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,...),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đồi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phía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rừng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công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nghiệp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lâu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(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phê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chè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,...)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chăn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nuôi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súc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123924-BC73-5DEE-3095-7A331A612BC2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128CFAB-E7D2-16DA-0E06-CC5128EE317C}"/>
                </a:ext>
              </a:extLst>
            </p:cNvPr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1E2345FA-3CB0-C74A-1D12-4F98A0D81810}"/>
                </a:ext>
              </a:extLst>
            </p:cNvPr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177667" y="2038053"/>
            <a:ext cx="5185481" cy="3537239"/>
          </a:xfrm>
          <a:custGeom>
            <a:avLst/>
            <a:gdLst/>
            <a:ahLst/>
            <a:cxnLst/>
            <a:rect l="l" t="t" r="r" b="b"/>
            <a:pathLst>
              <a:path w="7778221" h="5305858">
                <a:moveTo>
                  <a:pt x="0" y="0"/>
                </a:moveTo>
                <a:lnTo>
                  <a:pt x="7778221" y="0"/>
                </a:lnTo>
                <a:lnTo>
                  <a:pt x="7778221" y="5305857"/>
                </a:lnTo>
                <a:lnTo>
                  <a:pt x="0" y="530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D63660-157A-2238-2DBA-B4E7C0E3F3F4}"/>
              </a:ext>
            </a:extLst>
          </p:cNvPr>
          <p:cNvGrpSpPr/>
          <p:nvPr/>
        </p:nvGrpSpPr>
        <p:grpSpPr>
          <a:xfrm>
            <a:off x="615728" y="2766472"/>
            <a:ext cx="5414582" cy="2319294"/>
            <a:chOff x="487674" y="2004728"/>
            <a:chExt cx="5414582" cy="2319294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8"/>
              <a:ext cx="5414582" cy="2319294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145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Trong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vùng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tiềm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năng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phát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thuỷ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gió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220653" y="5587983"/>
            <a:ext cx="3533277" cy="45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888"/>
              </a:lnSpc>
              <a:spcBef>
                <a:spcPct val="0"/>
              </a:spcBef>
            </a:pPr>
            <a:r>
              <a:rPr lang="en-US" sz="2777">
                <a:solidFill>
                  <a:srgbClr val="000000"/>
                </a:solidFill>
                <a:latin typeface="Cambria"/>
              </a:rPr>
              <a:t>Điện gió ở Quảng Trị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9078EE-334F-E52F-7C91-95F7648CFFF6}"/>
              </a:ext>
            </a:extLst>
          </p:cNvPr>
          <p:cNvGrpSpPr/>
          <p:nvPr/>
        </p:nvGrpSpPr>
        <p:grpSpPr>
          <a:xfrm>
            <a:off x="923895" y="383245"/>
            <a:ext cx="10733037" cy="1188850"/>
            <a:chOff x="1066947" y="232089"/>
            <a:chExt cx="10733037" cy="118885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D3F02B8-3D0D-EED1-A390-268031CCE65F}"/>
                </a:ext>
              </a:extLst>
            </p:cNvPr>
            <p:cNvSpPr/>
            <p:nvPr/>
          </p:nvSpPr>
          <p:spPr>
            <a:xfrm>
              <a:off x="1066947" y="232089"/>
              <a:ext cx="1073303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25888A39-8A9E-6F30-7946-536C7BCD745E}"/>
                </a:ext>
              </a:extLst>
            </p:cNvPr>
            <p:cNvSpPr txBox="1"/>
            <p:nvPr/>
          </p:nvSpPr>
          <p:spPr>
            <a:xfrm>
              <a:off x="1360733" y="377554"/>
              <a:ext cx="10145467" cy="785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A58B54-96D9-1B10-D870-74D281AD7F18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2" name="Freeform 12"/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2A666-C613-67DE-55A9-42436703A25B}"/>
              </a:ext>
            </a:extLst>
          </p:cNvPr>
          <p:cNvGrpSpPr/>
          <p:nvPr/>
        </p:nvGrpSpPr>
        <p:grpSpPr>
          <a:xfrm>
            <a:off x="487674" y="2004727"/>
            <a:ext cx="5414582" cy="3301199"/>
            <a:chOff x="487674" y="2004727"/>
            <a:chExt cx="5414582" cy="3301199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3301199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5459" y="2295292"/>
              <a:ext cx="4397115" cy="24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mưa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mưa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lớn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bão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ngập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đồng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lũ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quét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lở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miền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,...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gây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thiệt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hại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F35360-12F0-D736-80DA-EE5F57FF4252}"/>
              </a:ext>
            </a:extLst>
          </p:cNvPr>
          <p:cNvGrpSpPr/>
          <p:nvPr/>
        </p:nvGrpSpPr>
        <p:grpSpPr>
          <a:xfrm>
            <a:off x="6096000" y="1650730"/>
            <a:ext cx="5536175" cy="4288727"/>
            <a:chOff x="6096000" y="1650730"/>
            <a:chExt cx="5536175" cy="4288727"/>
          </a:xfrm>
        </p:grpSpPr>
        <p:sp>
          <p:nvSpPr>
            <p:cNvPr id="14" name="Freeform 14"/>
            <p:cNvSpPr/>
            <p:nvPr/>
          </p:nvSpPr>
          <p:spPr>
            <a:xfrm>
              <a:off x="6096000" y="1650730"/>
              <a:ext cx="5536175" cy="3777625"/>
            </a:xfrm>
            <a:custGeom>
              <a:avLst/>
              <a:gdLst/>
              <a:ahLst/>
              <a:cxnLst/>
              <a:rect l="l" t="t" r="r" b="b"/>
              <a:pathLst>
                <a:path w="8304262" h="5666438">
                  <a:moveTo>
                    <a:pt x="0" y="0"/>
                  </a:moveTo>
                  <a:lnTo>
                    <a:pt x="8304262" y="0"/>
                  </a:lnTo>
                  <a:lnTo>
                    <a:pt x="8304262" y="5666438"/>
                  </a:lnTo>
                  <a:lnTo>
                    <a:pt x="0" y="5666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532260" y="5483370"/>
              <a:ext cx="3101358" cy="456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Lũ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lụt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Quảng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Bình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0C6884-EB2F-CAEB-B06E-BA0ACAFCCE44}"/>
              </a:ext>
            </a:extLst>
          </p:cNvPr>
          <p:cNvGrpSpPr/>
          <p:nvPr/>
        </p:nvGrpSpPr>
        <p:grpSpPr>
          <a:xfrm>
            <a:off x="487674" y="2004728"/>
            <a:ext cx="5414582" cy="2067122"/>
            <a:chOff x="487674" y="2004728"/>
            <a:chExt cx="5414582" cy="2067122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8"/>
              <a:ext cx="5414582" cy="2067122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7598" y="2295292"/>
              <a:ext cx="4354977" cy="145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khô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hạn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hán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nơi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sinh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C2514E-9181-5AE8-24D9-19DF00162E6A}"/>
              </a:ext>
            </a:extLst>
          </p:cNvPr>
          <p:cNvGrpSpPr/>
          <p:nvPr/>
        </p:nvGrpSpPr>
        <p:grpSpPr>
          <a:xfrm>
            <a:off x="6027048" y="1725537"/>
            <a:ext cx="5620277" cy="4213920"/>
            <a:chOff x="6027048" y="1725537"/>
            <a:chExt cx="5620277" cy="4213920"/>
          </a:xfrm>
        </p:grpSpPr>
        <p:sp>
          <p:nvSpPr>
            <p:cNvPr id="14" name="Freeform 14"/>
            <p:cNvSpPr/>
            <p:nvPr/>
          </p:nvSpPr>
          <p:spPr>
            <a:xfrm>
              <a:off x="6027048" y="1725537"/>
              <a:ext cx="5620277" cy="3744034"/>
            </a:xfrm>
            <a:custGeom>
              <a:avLst/>
              <a:gdLst/>
              <a:ahLst/>
              <a:cxnLst/>
              <a:rect l="l" t="t" r="r" b="b"/>
              <a:pathLst>
                <a:path w="8430416" h="5616051">
                  <a:moveTo>
                    <a:pt x="0" y="0"/>
                  </a:moveTo>
                  <a:lnTo>
                    <a:pt x="8430416" y="0"/>
                  </a:lnTo>
                  <a:lnTo>
                    <a:pt x="8430416" y="5616051"/>
                  </a:lnTo>
                  <a:lnTo>
                    <a:pt x="0" y="561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05530" y="5483370"/>
              <a:ext cx="3628089" cy="456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>
                  <a:solidFill>
                    <a:srgbClr val="000000"/>
                  </a:solidFill>
                  <a:latin typeface="Cambria"/>
                </a:rPr>
                <a:t>Hạn hán ở Ninh Thuận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E3DB04-C8DB-6E02-8969-19B2270D1C16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563497F-F8DC-A8C6-6488-6748343FC04A}"/>
                </a:ext>
              </a:extLst>
            </p:cNvPr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93820B08-00DD-1B78-7A86-B0D6622ED52E}"/>
                </a:ext>
              </a:extLst>
            </p:cNvPr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44558" y="-1453999"/>
            <a:ext cx="14334265" cy="8954323"/>
            <a:chOff x="0" y="0"/>
            <a:chExt cx="28668529" cy="17908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55986" cy="12587072"/>
            </a:xfrm>
            <a:custGeom>
              <a:avLst/>
              <a:gdLst/>
              <a:ahLst/>
              <a:cxnLst/>
              <a:rect l="l" t="t" r="r" b="b"/>
              <a:pathLst>
                <a:path w="14855986" h="12587072">
                  <a:moveTo>
                    <a:pt x="0" y="0"/>
                  </a:moveTo>
                  <a:lnTo>
                    <a:pt x="14855986" y="0"/>
                  </a:lnTo>
                  <a:lnTo>
                    <a:pt x="14855986" y="12587072"/>
                  </a:lnTo>
                  <a:lnTo>
                    <a:pt x="0" y="1258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3465659" y="230594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0" y="0"/>
                  </a:moveTo>
                  <a:lnTo>
                    <a:pt x="8362433" y="0"/>
                  </a:lnTo>
                  <a:lnTo>
                    <a:pt x="8362433" y="4976950"/>
                  </a:lnTo>
                  <a:lnTo>
                    <a:pt x="0" y="497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2344428" y="3034819"/>
              <a:ext cx="6640121" cy="5486400"/>
            </a:xfrm>
            <a:custGeom>
              <a:avLst/>
              <a:gdLst/>
              <a:ahLst/>
              <a:cxnLst/>
              <a:rect l="l" t="t" r="r" b="b"/>
              <a:pathLst>
                <a:path w="6640121" h="5486400">
                  <a:moveTo>
                    <a:pt x="6640121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6640121" y="0"/>
                  </a:lnTo>
                  <a:lnTo>
                    <a:pt x="6640121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 flipV="1">
              <a:off x="20278053" y="11823001"/>
              <a:ext cx="8362433" cy="4976950"/>
            </a:xfrm>
            <a:custGeom>
              <a:avLst/>
              <a:gdLst/>
              <a:ahLst/>
              <a:cxnLst/>
              <a:rect l="l" t="t" r="r" b="b"/>
              <a:pathLst>
                <a:path w="8362433" h="4976950">
                  <a:moveTo>
                    <a:pt x="8362433" y="4976950"/>
                  </a:moveTo>
                  <a:lnTo>
                    <a:pt x="0" y="4976950"/>
                  </a:lnTo>
                  <a:lnTo>
                    <a:pt x="0" y="0"/>
                  </a:lnTo>
                  <a:lnTo>
                    <a:pt x="8362433" y="0"/>
                  </a:lnTo>
                  <a:lnTo>
                    <a:pt x="8362433" y="497695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 flipV="1">
              <a:off x="22890445" y="1623349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5778084" y="5069824"/>
                  </a:moveTo>
                  <a:lnTo>
                    <a:pt x="0" y="5069824"/>
                  </a:lnTo>
                  <a:lnTo>
                    <a:pt x="0" y="0"/>
                  </a:lnTo>
                  <a:lnTo>
                    <a:pt x="5778084" y="0"/>
                  </a:lnTo>
                  <a:lnTo>
                    <a:pt x="5778084" y="5069824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493702" y="12838821"/>
              <a:ext cx="5778084" cy="5069824"/>
            </a:xfrm>
            <a:custGeom>
              <a:avLst/>
              <a:gdLst/>
              <a:ahLst/>
              <a:cxnLst/>
              <a:rect l="l" t="t" r="r" b="b"/>
              <a:pathLst>
                <a:path w="5778084" h="5069824">
                  <a:moveTo>
                    <a:pt x="0" y="0"/>
                  </a:moveTo>
                  <a:lnTo>
                    <a:pt x="5778084" y="0"/>
                  </a:lnTo>
                  <a:lnTo>
                    <a:pt x="5778084" y="5069824"/>
                  </a:lnTo>
                  <a:lnTo>
                    <a:pt x="0" y="506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1583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37221" y="3284061"/>
              <a:ext cx="23287790" cy="12837457"/>
              <a:chOff x="0" y="0"/>
              <a:chExt cx="4600057" cy="253579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0057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0057" h="2535794">
                    <a:moveTo>
                      <a:pt x="22606" y="0"/>
                    </a:moveTo>
                    <a:lnTo>
                      <a:pt x="4577451" y="0"/>
                    </a:lnTo>
                    <a:cubicBezTo>
                      <a:pt x="4583447" y="0"/>
                      <a:pt x="4589197" y="2382"/>
                      <a:pt x="4593436" y="6621"/>
                    </a:cubicBezTo>
                    <a:cubicBezTo>
                      <a:pt x="4597676" y="10861"/>
                      <a:pt x="4600057" y="16611"/>
                      <a:pt x="4600057" y="22606"/>
                    </a:cubicBezTo>
                    <a:lnTo>
                      <a:pt x="4600057" y="2513187"/>
                    </a:lnTo>
                    <a:cubicBezTo>
                      <a:pt x="4600057" y="2525673"/>
                      <a:pt x="4589936" y="2535794"/>
                      <a:pt x="4577451" y="2535794"/>
                    </a:cubicBezTo>
                    <a:lnTo>
                      <a:pt x="22606" y="2535794"/>
                    </a:lnTo>
                    <a:cubicBezTo>
                      <a:pt x="16611" y="2535794"/>
                      <a:pt x="10861" y="2533412"/>
                      <a:pt x="6621" y="2529173"/>
                    </a:cubicBezTo>
                    <a:cubicBezTo>
                      <a:pt x="2382" y="2524933"/>
                      <a:pt x="0" y="2519183"/>
                      <a:pt x="0" y="2513187"/>
                    </a:cubicBezTo>
                    <a:lnTo>
                      <a:pt x="0" y="22606"/>
                    </a:lnTo>
                    <a:cubicBezTo>
                      <a:pt x="0" y="10121"/>
                      <a:pt x="10121" y="0"/>
                      <a:pt x="226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5F753E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600057" cy="25834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6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027049" y="1732365"/>
            <a:ext cx="5396623" cy="4047467"/>
          </a:xfrm>
          <a:custGeom>
            <a:avLst/>
            <a:gdLst/>
            <a:ahLst/>
            <a:cxnLst/>
            <a:rect l="l" t="t" r="r" b="b"/>
            <a:pathLst>
              <a:path w="8094935" h="6071201">
                <a:moveTo>
                  <a:pt x="0" y="0"/>
                </a:moveTo>
                <a:lnTo>
                  <a:pt x="8094935" y="0"/>
                </a:lnTo>
                <a:lnTo>
                  <a:pt x="8094935" y="6071201"/>
                </a:lnTo>
                <a:lnTo>
                  <a:pt x="0" y="6071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3ACBC2-A40A-35A2-F1EB-23DA7B268648}"/>
              </a:ext>
            </a:extLst>
          </p:cNvPr>
          <p:cNvGrpSpPr/>
          <p:nvPr/>
        </p:nvGrpSpPr>
        <p:grpSpPr>
          <a:xfrm>
            <a:off x="487674" y="2004727"/>
            <a:ext cx="5414582" cy="2452775"/>
            <a:chOff x="487674" y="2004727"/>
            <a:chExt cx="5414582" cy="2452775"/>
          </a:xfrm>
        </p:grpSpPr>
        <p:sp>
          <p:nvSpPr>
            <p:cNvPr id="13" name="Freeform 13"/>
            <p:cNvSpPr/>
            <p:nvPr/>
          </p:nvSpPr>
          <p:spPr>
            <a:xfrm>
              <a:off x="487674" y="2004727"/>
              <a:ext cx="5414582" cy="2452775"/>
            </a:xfrm>
            <a:custGeom>
              <a:avLst/>
              <a:gdLst/>
              <a:ahLst/>
              <a:cxnLst/>
              <a:rect l="l" t="t" r="r" b="b"/>
              <a:pathLst>
                <a:path w="8121873" h="5820676">
                  <a:moveTo>
                    <a:pt x="0" y="0"/>
                  </a:moveTo>
                  <a:lnTo>
                    <a:pt x="8121874" y="0"/>
                  </a:lnTo>
                  <a:lnTo>
                    <a:pt x="8121874" y="5820676"/>
                  </a:lnTo>
                  <a:lnTo>
                    <a:pt x="0" y="582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56009" y="2160876"/>
              <a:ext cx="4354977" cy="1956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888"/>
                </a:lnSpc>
                <a:spcBef>
                  <a:spcPct val="0"/>
                </a:spcBef>
              </a:pP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Khu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vực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ven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biển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hiện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bay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ảnh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hưởng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sinh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hoạt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xuất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777" dirty="0" err="1">
                  <a:solidFill>
                    <a:srgbClr val="000000"/>
                  </a:solidFill>
                  <a:latin typeface="Cambria"/>
                </a:rPr>
                <a:t>dân</a:t>
              </a:r>
              <a:r>
                <a:rPr lang="en-US" sz="2777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20A73B-59EC-6767-0207-F66430078617}"/>
              </a:ext>
            </a:extLst>
          </p:cNvPr>
          <p:cNvGrpSpPr/>
          <p:nvPr/>
        </p:nvGrpSpPr>
        <p:grpSpPr>
          <a:xfrm>
            <a:off x="832771" y="439138"/>
            <a:ext cx="10979483" cy="1188850"/>
            <a:chOff x="1219199" y="308279"/>
            <a:chExt cx="10698747" cy="118885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A2D6A74-7E89-8235-AD46-7434C81F6A8E}"/>
                </a:ext>
              </a:extLst>
            </p:cNvPr>
            <p:cNvSpPr/>
            <p:nvPr/>
          </p:nvSpPr>
          <p:spPr>
            <a:xfrm>
              <a:off x="1219199" y="308279"/>
              <a:ext cx="10698747" cy="1188850"/>
            </a:xfrm>
            <a:custGeom>
              <a:avLst/>
              <a:gdLst/>
              <a:ahLst/>
              <a:cxnLst/>
              <a:rect l="l" t="t" r="r" b="b"/>
              <a:pathLst>
                <a:path w="7211772" h="1783275">
                  <a:moveTo>
                    <a:pt x="0" y="0"/>
                  </a:moveTo>
                  <a:lnTo>
                    <a:pt x="7211772" y="0"/>
                  </a:lnTo>
                  <a:lnTo>
                    <a:pt x="7211772" y="1783274"/>
                  </a:lnTo>
                  <a:lnTo>
                    <a:pt x="0" y="178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A421D2AA-AA62-3462-35D8-B75B882FA966}"/>
                </a:ext>
              </a:extLst>
            </p:cNvPr>
            <p:cNvSpPr txBox="1"/>
            <p:nvPr/>
          </p:nvSpPr>
          <p:spPr>
            <a:xfrm>
              <a:off x="2135570" y="463695"/>
              <a:ext cx="8997367" cy="785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243"/>
                </a:lnSpc>
                <a:spcBef>
                  <a:spcPct val="0"/>
                </a:spcBef>
              </a:pP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tác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cực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môi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trường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thiên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đời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sống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sản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xuất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dân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Duyên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hải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316" dirty="0" err="1">
                  <a:solidFill>
                    <a:srgbClr val="000000"/>
                  </a:solidFill>
                  <a:latin typeface="Cambria Bold"/>
                </a:rPr>
                <a:t>miền</a:t>
              </a:r>
              <a:r>
                <a:rPr lang="en-US" sz="2316" dirty="0">
                  <a:solidFill>
                    <a:srgbClr val="000000"/>
                  </a:solidFill>
                  <a:latin typeface="Cambria Bold"/>
                </a:rPr>
                <a:t> Trung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479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#9Slide03 IcielNovecento sans E</vt:lpstr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</dc:creator>
  <cp:keywords>MANG NON;mnt</cp:keywords>
  <cp:lastModifiedBy>Administrator</cp:lastModifiedBy>
  <cp:revision>13</cp:revision>
  <dcterms:created xsi:type="dcterms:W3CDTF">2023-10-29T08:22:42Z</dcterms:created>
  <dcterms:modified xsi:type="dcterms:W3CDTF">2025-01-24T07:37:53Z</dcterms:modified>
</cp:coreProperties>
</file>