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3"/>
  </p:notesMasterIdLst>
  <p:sldIdLst>
    <p:sldId id="300" r:id="rId4"/>
    <p:sldId id="3262" r:id="rId5"/>
    <p:sldId id="304" r:id="rId6"/>
    <p:sldId id="332" r:id="rId7"/>
    <p:sldId id="3254" r:id="rId8"/>
    <p:sldId id="3261" r:id="rId9"/>
    <p:sldId id="3253" r:id="rId10"/>
    <p:sldId id="3263" r:id="rId11"/>
    <p:sldId id="3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31D3C-DAB1-447A-963D-EE9E51C9E97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E115-4C7E-47F9-9E93-DA3E523FD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3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9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5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5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4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9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9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7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4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9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9B337-3B3F-46C3-81C0-453161ECD87B}" type="datetimeFigureOut">
              <a:rPr lang="vi-VN" smtClean="0"/>
              <a:t>10/01/2025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" y="355312"/>
            <a:ext cx="2368985" cy="215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571"/>
            <a:ext cx="12193625" cy="68591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3020" y="355312"/>
            <a:ext cx="2368980" cy="2159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7070" y="3900793"/>
            <a:ext cx="7917938" cy="295720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2" cy="692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499" y="279729"/>
            <a:ext cx="11517001" cy="6298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2" cy="692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2" cy="692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94" y="544268"/>
            <a:ext cx="8065812" cy="53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37499" y="279729"/>
            <a:ext cx="11517001" cy="6298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738" y="0"/>
            <a:ext cx="4742262" cy="6859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766" y="647850"/>
            <a:ext cx="963338" cy="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26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337499" y="279729"/>
            <a:ext cx="11517001" cy="6298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737" y="-1112"/>
            <a:ext cx="4742262" cy="68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4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2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4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2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49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2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3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1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32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 userDrawn="1"/>
        </p:nvSpPr>
        <p:spPr>
          <a:xfrm>
            <a:off x="-12700" y="8890"/>
            <a:ext cx="12215495" cy="6839585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83CA257-1F39-4C39-86F4-E3D8C72CC6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428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60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970ED-9498-4630-A92D-8C9D2E53D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A2FF71-24DA-63BA-60D3-8246ED6C1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4" y="2829973"/>
            <a:ext cx="10973751" cy="2188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2A6FE-7F6C-7946-E5D1-7E293A623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27" y="1589848"/>
            <a:ext cx="6681795" cy="1487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2F8414-29B4-3F9E-C5B5-EBAB9EDC5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635" y="316927"/>
            <a:ext cx="793768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462C737-5903-48C7-8958-FBB649E36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b="211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3B2B9AA8-FD93-4D5B-A1A8-F3CB6055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5666" y="3302741"/>
            <a:ext cx="1646899" cy="3250460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65B3CF1C-84D0-4CF9-B955-63FC5EB4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2748" y="3237827"/>
            <a:ext cx="1617626" cy="3315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13F854-6632-A026-57FB-F31C363D8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959" y="1512888"/>
            <a:ext cx="538933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81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30"/>
            <a:ext cx="7515464" cy="5555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B8C2B-C3C3-462C-A1FB-56D92DF6B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98" y="311470"/>
            <a:ext cx="10537347" cy="6127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46D43-6FEF-484E-AF4B-49A7616BD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171"/>
            <a:ext cx="3224463" cy="47503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9D0A66-572D-4024-B5B8-D4BAC855400D}"/>
              </a:ext>
            </a:extLst>
          </p:cNvPr>
          <p:cNvSpPr/>
          <p:nvPr/>
        </p:nvSpPr>
        <p:spPr>
          <a:xfrm>
            <a:off x="4317609" y="2287246"/>
            <a:ext cx="654089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môi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thiên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đối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đời</a:t>
            </a:r>
            <a:r>
              <a:rPr kumimoji="0" lang="en-US" sz="4400" b="1" i="0" u="none" strike="noStrike" kern="1200" cap="none" spc="0" normalizeH="0" noProof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sống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1BA6AAAB-E72A-6CFF-A91F-72B733A5309E}"/>
              </a:ext>
            </a:extLst>
          </p:cNvPr>
          <p:cNvSpPr txBox="1"/>
          <p:nvPr/>
        </p:nvSpPr>
        <p:spPr>
          <a:xfrm>
            <a:off x="3921882" y="987137"/>
            <a:ext cx="501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CHIA SẺ CÁC CÂU HỎI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1627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29"/>
            <a:ext cx="5155238" cy="3811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17BFAD-04F2-4EE0-B6D1-FB1D21E1509F}"/>
              </a:ext>
            </a:extLst>
          </p:cNvPr>
          <p:cNvSpPr/>
          <p:nvPr/>
        </p:nvSpPr>
        <p:spPr>
          <a:xfrm>
            <a:off x="228600" y="119270"/>
            <a:ext cx="11963400" cy="6480313"/>
          </a:xfrm>
          <a:custGeom>
            <a:avLst/>
            <a:gdLst>
              <a:gd name="connsiteX0" fmla="*/ 0 w 11963400"/>
              <a:gd name="connsiteY0" fmla="*/ 1080074 h 6480313"/>
              <a:gd name="connsiteX1" fmla="*/ 1080074 w 11963400"/>
              <a:gd name="connsiteY1" fmla="*/ 0 h 6480313"/>
              <a:gd name="connsiteX2" fmla="*/ 1362638 w 11963400"/>
              <a:gd name="connsiteY2" fmla="*/ 0 h 6480313"/>
              <a:gd name="connsiteX3" fmla="*/ 1841268 w 11963400"/>
              <a:gd name="connsiteY3" fmla="*/ 0 h 6480313"/>
              <a:gd name="connsiteX4" fmla="*/ 2319897 w 11963400"/>
              <a:gd name="connsiteY4" fmla="*/ 0 h 6480313"/>
              <a:gd name="connsiteX5" fmla="*/ 2798526 w 11963400"/>
              <a:gd name="connsiteY5" fmla="*/ 0 h 6480313"/>
              <a:gd name="connsiteX6" fmla="*/ 3375188 w 11963400"/>
              <a:gd name="connsiteY6" fmla="*/ 0 h 6480313"/>
              <a:gd name="connsiteX7" fmla="*/ 3853818 w 11963400"/>
              <a:gd name="connsiteY7" fmla="*/ 0 h 6480313"/>
              <a:gd name="connsiteX8" fmla="*/ 4626545 w 11963400"/>
              <a:gd name="connsiteY8" fmla="*/ 0 h 6480313"/>
              <a:gd name="connsiteX9" fmla="*/ 5007141 w 11963400"/>
              <a:gd name="connsiteY9" fmla="*/ 0 h 6480313"/>
              <a:gd name="connsiteX10" fmla="*/ 5779868 w 11963400"/>
              <a:gd name="connsiteY10" fmla="*/ 0 h 6480313"/>
              <a:gd name="connsiteX11" fmla="*/ 6062433 w 11963400"/>
              <a:gd name="connsiteY11" fmla="*/ 0 h 6480313"/>
              <a:gd name="connsiteX12" fmla="*/ 6344997 w 11963400"/>
              <a:gd name="connsiteY12" fmla="*/ 0 h 6480313"/>
              <a:gd name="connsiteX13" fmla="*/ 6823626 w 11963400"/>
              <a:gd name="connsiteY13" fmla="*/ 0 h 6480313"/>
              <a:gd name="connsiteX14" fmla="*/ 7498321 w 11963400"/>
              <a:gd name="connsiteY14" fmla="*/ 0 h 6480313"/>
              <a:gd name="connsiteX15" fmla="*/ 8074983 w 11963400"/>
              <a:gd name="connsiteY15" fmla="*/ 0 h 6480313"/>
              <a:gd name="connsiteX16" fmla="*/ 8455579 w 11963400"/>
              <a:gd name="connsiteY16" fmla="*/ 0 h 6480313"/>
              <a:gd name="connsiteX17" fmla="*/ 8738144 w 11963400"/>
              <a:gd name="connsiteY17" fmla="*/ 0 h 6480313"/>
              <a:gd name="connsiteX18" fmla="*/ 9314806 w 11963400"/>
              <a:gd name="connsiteY18" fmla="*/ 0 h 6480313"/>
              <a:gd name="connsiteX19" fmla="*/ 9989500 w 11963400"/>
              <a:gd name="connsiteY19" fmla="*/ 0 h 6480313"/>
              <a:gd name="connsiteX20" fmla="*/ 10883326 w 11963400"/>
              <a:gd name="connsiteY20" fmla="*/ 0 h 6480313"/>
              <a:gd name="connsiteX21" fmla="*/ 11963400 w 11963400"/>
              <a:gd name="connsiteY21" fmla="*/ 1080074 h 6480313"/>
              <a:gd name="connsiteX22" fmla="*/ 11963400 w 11963400"/>
              <a:gd name="connsiteY22" fmla="*/ 1490490 h 6480313"/>
              <a:gd name="connsiteX23" fmla="*/ 11963400 w 11963400"/>
              <a:gd name="connsiteY23" fmla="*/ 2073712 h 6480313"/>
              <a:gd name="connsiteX24" fmla="*/ 11963400 w 11963400"/>
              <a:gd name="connsiteY24" fmla="*/ 2700136 h 6480313"/>
              <a:gd name="connsiteX25" fmla="*/ 11963400 w 11963400"/>
              <a:gd name="connsiteY25" fmla="*/ 3153753 h 6480313"/>
              <a:gd name="connsiteX26" fmla="*/ 11963400 w 11963400"/>
              <a:gd name="connsiteY26" fmla="*/ 3736975 h 6480313"/>
              <a:gd name="connsiteX27" fmla="*/ 11963400 w 11963400"/>
              <a:gd name="connsiteY27" fmla="*/ 4320198 h 6480313"/>
              <a:gd name="connsiteX28" fmla="*/ 11963400 w 11963400"/>
              <a:gd name="connsiteY28" fmla="*/ 5400239 h 6480313"/>
              <a:gd name="connsiteX29" fmla="*/ 10883326 w 11963400"/>
              <a:gd name="connsiteY29" fmla="*/ 6480313 h 6480313"/>
              <a:gd name="connsiteX30" fmla="*/ 10208632 w 11963400"/>
              <a:gd name="connsiteY30" fmla="*/ 6480313 h 6480313"/>
              <a:gd name="connsiteX31" fmla="*/ 9730002 w 11963400"/>
              <a:gd name="connsiteY31" fmla="*/ 6480313 h 6480313"/>
              <a:gd name="connsiteX32" fmla="*/ 9251373 w 11963400"/>
              <a:gd name="connsiteY32" fmla="*/ 6480313 h 6480313"/>
              <a:gd name="connsiteX33" fmla="*/ 8674711 w 11963400"/>
              <a:gd name="connsiteY33" fmla="*/ 6480313 h 6480313"/>
              <a:gd name="connsiteX34" fmla="*/ 8294114 w 11963400"/>
              <a:gd name="connsiteY34" fmla="*/ 6480313 h 6480313"/>
              <a:gd name="connsiteX35" fmla="*/ 7913517 w 11963400"/>
              <a:gd name="connsiteY35" fmla="*/ 6480313 h 6480313"/>
              <a:gd name="connsiteX36" fmla="*/ 7238823 w 11963400"/>
              <a:gd name="connsiteY36" fmla="*/ 6480313 h 6480313"/>
              <a:gd name="connsiteX37" fmla="*/ 6858226 w 11963400"/>
              <a:gd name="connsiteY37" fmla="*/ 6480313 h 6480313"/>
              <a:gd name="connsiteX38" fmla="*/ 6379597 w 11963400"/>
              <a:gd name="connsiteY38" fmla="*/ 6480313 h 6480313"/>
              <a:gd name="connsiteX39" fmla="*/ 5999000 w 11963400"/>
              <a:gd name="connsiteY39" fmla="*/ 6480313 h 6480313"/>
              <a:gd name="connsiteX40" fmla="*/ 5618403 w 11963400"/>
              <a:gd name="connsiteY40" fmla="*/ 6480313 h 6480313"/>
              <a:gd name="connsiteX41" fmla="*/ 4845676 w 11963400"/>
              <a:gd name="connsiteY41" fmla="*/ 6480313 h 6480313"/>
              <a:gd name="connsiteX42" fmla="*/ 4465079 w 11963400"/>
              <a:gd name="connsiteY42" fmla="*/ 6480313 h 6480313"/>
              <a:gd name="connsiteX43" fmla="*/ 3790385 w 11963400"/>
              <a:gd name="connsiteY43" fmla="*/ 6480313 h 6480313"/>
              <a:gd name="connsiteX44" fmla="*/ 3213723 w 11963400"/>
              <a:gd name="connsiteY44" fmla="*/ 6480313 h 6480313"/>
              <a:gd name="connsiteX45" fmla="*/ 2833126 w 11963400"/>
              <a:gd name="connsiteY45" fmla="*/ 6480313 h 6480313"/>
              <a:gd name="connsiteX46" fmla="*/ 2256464 w 11963400"/>
              <a:gd name="connsiteY46" fmla="*/ 6480313 h 6480313"/>
              <a:gd name="connsiteX47" fmla="*/ 1080074 w 11963400"/>
              <a:gd name="connsiteY47" fmla="*/ 6480313 h 6480313"/>
              <a:gd name="connsiteX48" fmla="*/ 0 w 11963400"/>
              <a:gd name="connsiteY48" fmla="*/ 5400239 h 6480313"/>
              <a:gd name="connsiteX49" fmla="*/ 0 w 11963400"/>
              <a:gd name="connsiteY49" fmla="*/ 4817017 h 6480313"/>
              <a:gd name="connsiteX50" fmla="*/ 0 w 11963400"/>
              <a:gd name="connsiteY50" fmla="*/ 4233794 h 6480313"/>
              <a:gd name="connsiteX51" fmla="*/ 0 w 11963400"/>
              <a:gd name="connsiteY51" fmla="*/ 3823379 h 6480313"/>
              <a:gd name="connsiteX52" fmla="*/ 0 w 11963400"/>
              <a:gd name="connsiteY52" fmla="*/ 3240157 h 6480313"/>
              <a:gd name="connsiteX53" fmla="*/ 0 w 11963400"/>
              <a:gd name="connsiteY53" fmla="*/ 2829741 h 6480313"/>
              <a:gd name="connsiteX54" fmla="*/ 0 w 11963400"/>
              <a:gd name="connsiteY54" fmla="*/ 2376124 h 6480313"/>
              <a:gd name="connsiteX55" fmla="*/ 0 w 11963400"/>
              <a:gd name="connsiteY55" fmla="*/ 1965708 h 6480313"/>
              <a:gd name="connsiteX56" fmla="*/ 0 w 11963400"/>
              <a:gd name="connsiteY56" fmla="*/ 1080074 h 64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963400" h="6480313" fill="none" extrusionOk="0">
                <a:moveTo>
                  <a:pt x="0" y="1080074"/>
                </a:moveTo>
                <a:cubicBezTo>
                  <a:pt x="-11434" y="407024"/>
                  <a:pt x="476549" y="95474"/>
                  <a:pt x="1080074" y="0"/>
                </a:cubicBezTo>
                <a:cubicBezTo>
                  <a:pt x="1213763" y="-19836"/>
                  <a:pt x="1279887" y="8407"/>
                  <a:pt x="1362638" y="0"/>
                </a:cubicBezTo>
                <a:cubicBezTo>
                  <a:pt x="1445389" y="-8407"/>
                  <a:pt x="1706412" y="46469"/>
                  <a:pt x="1841268" y="0"/>
                </a:cubicBezTo>
                <a:cubicBezTo>
                  <a:pt x="1976124" y="-46469"/>
                  <a:pt x="2203734" y="7382"/>
                  <a:pt x="2319897" y="0"/>
                </a:cubicBezTo>
                <a:cubicBezTo>
                  <a:pt x="2436060" y="-7382"/>
                  <a:pt x="2695720" y="39309"/>
                  <a:pt x="2798526" y="0"/>
                </a:cubicBezTo>
                <a:cubicBezTo>
                  <a:pt x="2901332" y="-39309"/>
                  <a:pt x="3220900" y="54257"/>
                  <a:pt x="3375188" y="0"/>
                </a:cubicBezTo>
                <a:cubicBezTo>
                  <a:pt x="3529476" y="-54257"/>
                  <a:pt x="3728991" y="33577"/>
                  <a:pt x="3853818" y="0"/>
                </a:cubicBezTo>
                <a:cubicBezTo>
                  <a:pt x="3978645" y="-33577"/>
                  <a:pt x="4351463" y="48619"/>
                  <a:pt x="4626545" y="0"/>
                </a:cubicBezTo>
                <a:cubicBezTo>
                  <a:pt x="4901627" y="-48619"/>
                  <a:pt x="4834888" y="25799"/>
                  <a:pt x="5007141" y="0"/>
                </a:cubicBezTo>
                <a:cubicBezTo>
                  <a:pt x="5179394" y="-25799"/>
                  <a:pt x="5618103" y="54592"/>
                  <a:pt x="5779868" y="0"/>
                </a:cubicBezTo>
                <a:cubicBezTo>
                  <a:pt x="5941633" y="-54592"/>
                  <a:pt x="5930552" y="8619"/>
                  <a:pt x="6062433" y="0"/>
                </a:cubicBezTo>
                <a:cubicBezTo>
                  <a:pt x="6194315" y="-8619"/>
                  <a:pt x="6237766" y="1497"/>
                  <a:pt x="6344997" y="0"/>
                </a:cubicBezTo>
                <a:cubicBezTo>
                  <a:pt x="6452228" y="-1497"/>
                  <a:pt x="6696832" y="9439"/>
                  <a:pt x="6823626" y="0"/>
                </a:cubicBezTo>
                <a:cubicBezTo>
                  <a:pt x="6950420" y="-9439"/>
                  <a:pt x="7231630" y="43617"/>
                  <a:pt x="7498321" y="0"/>
                </a:cubicBezTo>
                <a:cubicBezTo>
                  <a:pt x="7765013" y="-43617"/>
                  <a:pt x="7936153" y="17329"/>
                  <a:pt x="8074983" y="0"/>
                </a:cubicBezTo>
                <a:cubicBezTo>
                  <a:pt x="8213813" y="-17329"/>
                  <a:pt x="8375462" y="35837"/>
                  <a:pt x="8455579" y="0"/>
                </a:cubicBezTo>
                <a:cubicBezTo>
                  <a:pt x="8535696" y="-35837"/>
                  <a:pt x="8629261" y="25986"/>
                  <a:pt x="8738144" y="0"/>
                </a:cubicBezTo>
                <a:cubicBezTo>
                  <a:pt x="8847027" y="-25986"/>
                  <a:pt x="9198504" y="22168"/>
                  <a:pt x="9314806" y="0"/>
                </a:cubicBezTo>
                <a:cubicBezTo>
                  <a:pt x="9431108" y="-22168"/>
                  <a:pt x="9828100" y="59366"/>
                  <a:pt x="9989500" y="0"/>
                </a:cubicBezTo>
                <a:cubicBezTo>
                  <a:pt x="10150900" y="-59366"/>
                  <a:pt x="10626939" y="26403"/>
                  <a:pt x="10883326" y="0"/>
                </a:cubicBezTo>
                <a:cubicBezTo>
                  <a:pt x="11445407" y="174101"/>
                  <a:pt x="11980037" y="502927"/>
                  <a:pt x="11963400" y="1080074"/>
                </a:cubicBezTo>
                <a:cubicBezTo>
                  <a:pt x="11968579" y="1207670"/>
                  <a:pt x="11944594" y="1305199"/>
                  <a:pt x="11963400" y="1490490"/>
                </a:cubicBezTo>
                <a:cubicBezTo>
                  <a:pt x="11982206" y="1675781"/>
                  <a:pt x="11960678" y="1846481"/>
                  <a:pt x="11963400" y="2073712"/>
                </a:cubicBezTo>
                <a:cubicBezTo>
                  <a:pt x="11966122" y="2300943"/>
                  <a:pt x="11931818" y="2461469"/>
                  <a:pt x="11963400" y="2700136"/>
                </a:cubicBezTo>
                <a:cubicBezTo>
                  <a:pt x="11994982" y="2938803"/>
                  <a:pt x="11918648" y="2972341"/>
                  <a:pt x="11963400" y="3153753"/>
                </a:cubicBezTo>
                <a:cubicBezTo>
                  <a:pt x="12008152" y="3335165"/>
                  <a:pt x="11904175" y="3561779"/>
                  <a:pt x="11963400" y="3736975"/>
                </a:cubicBezTo>
                <a:cubicBezTo>
                  <a:pt x="12022625" y="3912171"/>
                  <a:pt x="11897555" y="4169840"/>
                  <a:pt x="11963400" y="4320198"/>
                </a:cubicBezTo>
                <a:cubicBezTo>
                  <a:pt x="12029245" y="4470556"/>
                  <a:pt x="11908647" y="5030543"/>
                  <a:pt x="11963400" y="5400239"/>
                </a:cubicBezTo>
                <a:cubicBezTo>
                  <a:pt x="11944814" y="5898905"/>
                  <a:pt x="11601865" y="6413660"/>
                  <a:pt x="10883326" y="6480313"/>
                </a:cubicBezTo>
                <a:cubicBezTo>
                  <a:pt x="10643955" y="6504408"/>
                  <a:pt x="10359701" y="6419930"/>
                  <a:pt x="10208632" y="6480313"/>
                </a:cubicBezTo>
                <a:cubicBezTo>
                  <a:pt x="10057563" y="6540696"/>
                  <a:pt x="9919219" y="6470011"/>
                  <a:pt x="9730002" y="6480313"/>
                </a:cubicBezTo>
                <a:cubicBezTo>
                  <a:pt x="9540785" y="6490615"/>
                  <a:pt x="9452432" y="6428489"/>
                  <a:pt x="9251373" y="6480313"/>
                </a:cubicBezTo>
                <a:cubicBezTo>
                  <a:pt x="9050314" y="6532137"/>
                  <a:pt x="8849440" y="6450706"/>
                  <a:pt x="8674711" y="6480313"/>
                </a:cubicBezTo>
                <a:cubicBezTo>
                  <a:pt x="8499982" y="6509920"/>
                  <a:pt x="8477081" y="6479177"/>
                  <a:pt x="8294114" y="6480313"/>
                </a:cubicBezTo>
                <a:cubicBezTo>
                  <a:pt x="8111147" y="6481449"/>
                  <a:pt x="8031393" y="6467497"/>
                  <a:pt x="7913517" y="6480313"/>
                </a:cubicBezTo>
                <a:cubicBezTo>
                  <a:pt x="7795641" y="6493129"/>
                  <a:pt x="7476287" y="6466148"/>
                  <a:pt x="7238823" y="6480313"/>
                </a:cubicBezTo>
                <a:cubicBezTo>
                  <a:pt x="7001359" y="6494478"/>
                  <a:pt x="7023720" y="6477949"/>
                  <a:pt x="6858226" y="6480313"/>
                </a:cubicBezTo>
                <a:cubicBezTo>
                  <a:pt x="6692732" y="6482677"/>
                  <a:pt x="6537726" y="6451430"/>
                  <a:pt x="6379597" y="6480313"/>
                </a:cubicBezTo>
                <a:cubicBezTo>
                  <a:pt x="6221468" y="6509196"/>
                  <a:pt x="6083142" y="6444126"/>
                  <a:pt x="5999000" y="6480313"/>
                </a:cubicBezTo>
                <a:cubicBezTo>
                  <a:pt x="5914858" y="6516500"/>
                  <a:pt x="5728978" y="6449518"/>
                  <a:pt x="5618403" y="6480313"/>
                </a:cubicBezTo>
                <a:cubicBezTo>
                  <a:pt x="5507828" y="6511108"/>
                  <a:pt x="5150639" y="6476080"/>
                  <a:pt x="4845676" y="6480313"/>
                </a:cubicBezTo>
                <a:cubicBezTo>
                  <a:pt x="4540713" y="6484546"/>
                  <a:pt x="4640161" y="6460325"/>
                  <a:pt x="4465079" y="6480313"/>
                </a:cubicBezTo>
                <a:cubicBezTo>
                  <a:pt x="4289997" y="6500301"/>
                  <a:pt x="4068844" y="6459734"/>
                  <a:pt x="3790385" y="6480313"/>
                </a:cubicBezTo>
                <a:cubicBezTo>
                  <a:pt x="3511926" y="6500892"/>
                  <a:pt x="3354680" y="6414224"/>
                  <a:pt x="3213723" y="6480313"/>
                </a:cubicBezTo>
                <a:cubicBezTo>
                  <a:pt x="3072766" y="6546402"/>
                  <a:pt x="2980632" y="6446839"/>
                  <a:pt x="2833126" y="6480313"/>
                </a:cubicBezTo>
                <a:cubicBezTo>
                  <a:pt x="2685620" y="6513787"/>
                  <a:pt x="2459867" y="6448009"/>
                  <a:pt x="2256464" y="6480313"/>
                </a:cubicBezTo>
                <a:cubicBezTo>
                  <a:pt x="2053061" y="6512617"/>
                  <a:pt x="1549260" y="6428305"/>
                  <a:pt x="1080074" y="6480313"/>
                </a:cubicBezTo>
                <a:cubicBezTo>
                  <a:pt x="407212" y="6458353"/>
                  <a:pt x="-75310" y="5940597"/>
                  <a:pt x="0" y="5400239"/>
                </a:cubicBezTo>
                <a:cubicBezTo>
                  <a:pt x="-17367" y="5239917"/>
                  <a:pt x="68035" y="5032537"/>
                  <a:pt x="0" y="4817017"/>
                </a:cubicBezTo>
                <a:cubicBezTo>
                  <a:pt x="-68035" y="4601497"/>
                  <a:pt x="50990" y="4399405"/>
                  <a:pt x="0" y="4233794"/>
                </a:cubicBezTo>
                <a:cubicBezTo>
                  <a:pt x="-50990" y="4068183"/>
                  <a:pt x="4308" y="3938074"/>
                  <a:pt x="0" y="3823379"/>
                </a:cubicBezTo>
                <a:cubicBezTo>
                  <a:pt x="-4308" y="3708684"/>
                  <a:pt x="6748" y="3455196"/>
                  <a:pt x="0" y="3240157"/>
                </a:cubicBezTo>
                <a:cubicBezTo>
                  <a:pt x="-6748" y="3025118"/>
                  <a:pt x="35272" y="2960336"/>
                  <a:pt x="0" y="2829741"/>
                </a:cubicBezTo>
                <a:cubicBezTo>
                  <a:pt x="-35272" y="2699146"/>
                  <a:pt x="8085" y="2591964"/>
                  <a:pt x="0" y="2376124"/>
                </a:cubicBezTo>
                <a:cubicBezTo>
                  <a:pt x="-8085" y="2160284"/>
                  <a:pt x="20744" y="2152015"/>
                  <a:pt x="0" y="1965708"/>
                </a:cubicBezTo>
                <a:cubicBezTo>
                  <a:pt x="-20744" y="1779401"/>
                  <a:pt x="38295" y="1438537"/>
                  <a:pt x="0" y="1080074"/>
                </a:cubicBezTo>
                <a:close/>
              </a:path>
              <a:path w="11963400" h="6480313" stroke="0" extrusionOk="0">
                <a:moveTo>
                  <a:pt x="0" y="1080074"/>
                </a:moveTo>
                <a:cubicBezTo>
                  <a:pt x="89234" y="378348"/>
                  <a:pt x="525503" y="40032"/>
                  <a:pt x="1080074" y="0"/>
                </a:cubicBezTo>
                <a:cubicBezTo>
                  <a:pt x="1313783" y="-16872"/>
                  <a:pt x="1529832" y="35275"/>
                  <a:pt x="1754768" y="0"/>
                </a:cubicBezTo>
                <a:cubicBezTo>
                  <a:pt x="1979704" y="-35275"/>
                  <a:pt x="1977592" y="32718"/>
                  <a:pt x="2037333" y="0"/>
                </a:cubicBezTo>
                <a:cubicBezTo>
                  <a:pt x="2097075" y="-32718"/>
                  <a:pt x="2395662" y="6565"/>
                  <a:pt x="2515962" y="0"/>
                </a:cubicBezTo>
                <a:cubicBezTo>
                  <a:pt x="2636262" y="-6565"/>
                  <a:pt x="2681856" y="1317"/>
                  <a:pt x="2798526" y="0"/>
                </a:cubicBezTo>
                <a:cubicBezTo>
                  <a:pt x="2915196" y="-1317"/>
                  <a:pt x="2950609" y="2699"/>
                  <a:pt x="3081091" y="0"/>
                </a:cubicBezTo>
                <a:cubicBezTo>
                  <a:pt x="3211573" y="-2699"/>
                  <a:pt x="3463746" y="36422"/>
                  <a:pt x="3559720" y="0"/>
                </a:cubicBezTo>
                <a:cubicBezTo>
                  <a:pt x="3655694" y="-36422"/>
                  <a:pt x="3904712" y="39733"/>
                  <a:pt x="4038349" y="0"/>
                </a:cubicBezTo>
                <a:cubicBezTo>
                  <a:pt x="4171986" y="-39733"/>
                  <a:pt x="4433575" y="10425"/>
                  <a:pt x="4713044" y="0"/>
                </a:cubicBezTo>
                <a:cubicBezTo>
                  <a:pt x="4992513" y="-10425"/>
                  <a:pt x="5062010" y="16014"/>
                  <a:pt x="5191673" y="0"/>
                </a:cubicBezTo>
                <a:cubicBezTo>
                  <a:pt x="5321336" y="-16014"/>
                  <a:pt x="5410260" y="3258"/>
                  <a:pt x="5474238" y="0"/>
                </a:cubicBezTo>
                <a:cubicBezTo>
                  <a:pt x="5538216" y="-3258"/>
                  <a:pt x="5780183" y="2395"/>
                  <a:pt x="5952867" y="0"/>
                </a:cubicBezTo>
                <a:cubicBezTo>
                  <a:pt x="6125551" y="-2395"/>
                  <a:pt x="6178080" y="27037"/>
                  <a:pt x="6333464" y="0"/>
                </a:cubicBezTo>
                <a:cubicBezTo>
                  <a:pt x="6488848" y="-27037"/>
                  <a:pt x="6632962" y="31751"/>
                  <a:pt x="6714061" y="0"/>
                </a:cubicBezTo>
                <a:cubicBezTo>
                  <a:pt x="6795160" y="-31751"/>
                  <a:pt x="7320151" y="77130"/>
                  <a:pt x="7486788" y="0"/>
                </a:cubicBezTo>
                <a:cubicBezTo>
                  <a:pt x="7653425" y="-77130"/>
                  <a:pt x="7757504" y="17535"/>
                  <a:pt x="7965417" y="0"/>
                </a:cubicBezTo>
                <a:cubicBezTo>
                  <a:pt x="8173330" y="-17535"/>
                  <a:pt x="8378066" y="20447"/>
                  <a:pt x="8738144" y="0"/>
                </a:cubicBezTo>
                <a:cubicBezTo>
                  <a:pt x="9098222" y="-20447"/>
                  <a:pt x="9081701" y="5919"/>
                  <a:pt x="9412838" y="0"/>
                </a:cubicBezTo>
                <a:cubicBezTo>
                  <a:pt x="9743975" y="-5919"/>
                  <a:pt x="9591395" y="26095"/>
                  <a:pt x="9695403" y="0"/>
                </a:cubicBezTo>
                <a:cubicBezTo>
                  <a:pt x="9799412" y="-26095"/>
                  <a:pt x="9855720" y="1535"/>
                  <a:pt x="9977967" y="0"/>
                </a:cubicBezTo>
                <a:cubicBezTo>
                  <a:pt x="10100214" y="-1535"/>
                  <a:pt x="10580055" y="92134"/>
                  <a:pt x="10883326" y="0"/>
                </a:cubicBezTo>
                <a:cubicBezTo>
                  <a:pt x="11569401" y="-59600"/>
                  <a:pt x="11956659" y="623457"/>
                  <a:pt x="11963400" y="1080074"/>
                </a:cubicBezTo>
                <a:cubicBezTo>
                  <a:pt x="12010069" y="1196061"/>
                  <a:pt x="11914200" y="1418087"/>
                  <a:pt x="11963400" y="1533691"/>
                </a:cubicBezTo>
                <a:cubicBezTo>
                  <a:pt x="12012600" y="1649295"/>
                  <a:pt x="11905958" y="1878926"/>
                  <a:pt x="11963400" y="2116914"/>
                </a:cubicBezTo>
                <a:cubicBezTo>
                  <a:pt x="12020842" y="2354902"/>
                  <a:pt x="11946566" y="2332311"/>
                  <a:pt x="11963400" y="2527329"/>
                </a:cubicBezTo>
                <a:cubicBezTo>
                  <a:pt x="11980234" y="2722347"/>
                  <a:pt x="11920430" y="2816326"/>
                  <a:pt x="11963400" y="2937745"/>
                </a:cubicBezTo>
                <a:cubicBezTo>
                  <a:pt x="12006370" y="3059164"/>
                  <a:pt x="11899268" y="3272101"/>
                  <a:pt x="11963400" y="3520967"/>
                </a:cubicBezTo>
                <a:cubicBezTo>
                  <a:pt x="12027532" y="3769833"/>
                  <a:pt x="11961246" y="3754939"/>
                  <a:pt x="11963400" y="3931383"/>
                </a:cubicBezTo>
                <a:cubicBezTo>
                  <a:pt x="11965554" y="4107827"/>
                  <a:pt x="11924957" y="4430802"/>
                  <a:pt x="11963400" y="4557807"/>
                </a:cubicBezTo>
                <a:cubicBezTo>
                  <a:pt x="12001843" y="4684812"/>
                  <a:pt x="11937348" y="5131045"/>
                  <a:pt x="11963400" y="5400239"/>
                </a:cubicBezTo>
                <a:cubicBezTo>
                  <a:pt x="11887986" y="6140045"/>
                  <a:pt x="11532584" y="6606297"/>
                  <a:pt x="10883326" y="6480313"/>
                </a:cubicBezTo>
                <a:cubicBezTo>
                  <a:pt x="10782937" y="6486729"/>
                  <a:pt x="10611138" y="6440991"/>
                  <a:pt x="10404697" y="6480313"/>
                </a:cubicBezTo>
                <a:cubicBezTo>
                  <a:pt x="10198256" y="6519635"/>
                  <a:pt x="10187559" y="6465057"/>
                  <a:pt x="10024100" y="6480313"/>
                </a:cubicBezTo>
                <a:cubicBezTo>
                  <a:pt x="9860641" y="6495569"/>
                  <a:pt x="9783145" y="6427529"/>
                  <a:pt x="9545470" y="6480313"/>
                </a:cubicBezTo>
                <a:cubicBezTo>
                  <a:pt x="9307795" y="6533097"/>
                  <a:pt x="9081661" y="6443911"/>
                  <a:pt x="8772744" y="6480313"/>
                </a:cubicBezTo>
                <a:cubicBezTo>
                  <a:pt x="8463827" y="6516715"/>
                  <a:pt x="8341068" y="6388529"/>
                  <a:pt x="8000017" y="6480313"/>
                </a:cubicBezTo>
                <a:cubicBezTo>
                  <a:pt x="7658966" y="6572097"/>
                  <a:pt x="7844505" y="6473831"/>
                  <a:pt x="7717452" y="6480313"/>
                </a:cubicBezTo>
                <a:cubicBezTo>
                  <a:pt x="7590400" y="6486795"/>
                  <a:pt x="7442091" y="6450524"/>
                  <a:pt x="7238823" y="6480313"/>
                </a:cubicBezTo>
                <a:cubicBezTo>
                  <a:pt x="7035555" y="6510102"/>
                  <a:pt x="6895280" y="6432279"/>
                  <a:pt x="6564129" y="6480313"/>
                </a:cubicBezTo>
                <a:cubicBezTo>
                  <a:pt x="6232978" y="6528347"/>
                  <a:pt x="6235259" y="6445022"/>
                  <a:pt x="5987467" y="6480313"/>
                </a:cubicBezTo>
                <a:cubicBezTo>
                  <a:pt x="5739675" y="6515604"/>
                  <a:pt x="5755617" y="6456998"/>
                  <a:pt x="5606870" y="6480313"/>
                </a:cubicBezTo>
                <a:cubicBezTo>
                  <a:pt x="5458123" y="6503628"/>
                  <a:pt x="5122619" y="6466413"/>
                  <a:pt x="4932175" y="6480313"/>
                </a:cubicBezTo>
                <a:cubicBezTo>
                  <a:pt x="4741731" y="6494213"/>
                  <a:pt x="4360451" y="6452455"/>
                  <a:pt x="4159448" y="6480313"/>
                </a:cubicBezTo>
                <a:cubicBezTo>
                  <a:pt x="3958445" y="6508171"/>
                  <a:pt x="3729839" y="6401609"/>
                  <a:pt x="3484754" y="6480313"/>
                </a:cubicBezTo>
                <a:cubicBezTo>
                  <a:pt x="3239669" y="6559017"/>
                  <a:pt x="3317836" y="6455902"/>
                  <a:pt x="3202190" y="6480313"/>
                </a:cubicBezTo>
                <a:cubicBezTo>
                  <a:pt x="3086544" y="6504724"/>
                  <a:pt x="2772644" y="6479153"/>
                  <a:pt x="2625528" y="6480313"/>
                </a:cubicBezTo>
                <a:cubicBezTo>
                  <a:pt x="2478412" y="6481473"/>
                  <a:pt x="2316316" y="6479026"/>
                  <a:pt x="2146898" y="6480313"/>
                </a:cubicBezTo>
                <a:cubicBezTo>
                  <a:pt x="1977480" y="6481600"/>
                  <a:pt x="1830449" y="6455374"/>
                  <a:pt x="1668269" y="6480313"/>
                </a:cubicBezTo>
                <a:cubicBezTo>
                  <a:pt x="1506089" y="6505252"/>
                  <a:pt x="1212312" y="6446536"/>
                  <a:pt x="1080074" y="6480313"/>
                </a:cubicBezTo>
                <a:cubicBezTo>
                  <a:pt x="571179" y="6333015"/>
                  <a:pt x="29909" y="6103353"/>
                  <a:pt x="0" y="5400239"/>
                </a:cubicBezTo>
                <a:cubicBezTo>
                  <a:pt x="-31703" y="5226625"/>
                  <a:pt x="48379" y="5174052"/>
                  <a:pt x="0" y="4989823"/>
                </a:cubicBezTo>
                <a:cubicBezTo>
                  <a:pt x="-48379" y="4805594"/>
                  <a:pt x="26424" y="4748927"/>
                  <a:pt x="0" y="4536206"/>
                </a:cubicBezTo>
                <a:cubicBezTo>
                  <a:pt x="-26424" y="4323485"/>
                  <a:pt x="38841" y="4140439"/>
                  <a:pt x="0" y="3996185"/>
                </a:cubicBezTo>
                <a:cubicBezTo>
                  <a:pt x="-38841" y="3851931"/>
                  <a:pt x="45662" y="3642366"/>
                  <a:pt x="0" y="3499366"/>
                </a:cubicBezTo>
                <a:cubicBezTo>
                  <a:pt x="-45662" y="3356366"/>
                  <a:pt x="28763" y="3170904"/>
                  <a:pt x="0" y="2916144"/>
                </a:cubicBezTo>
                <a:cubicBezTo>
                  <a:pt x="-28763" y="2661384"/>
                  <a:pt x="11096" y="2634249"/>
                  <a:pt x="0" y="2505728"/>
                </a:cubicBezTo>
                <a:cubicBezTo>
                  <a:pt x="-11096" y="2377207"/>
                  <a:pt x="33363" y="2265894"/>
                  <a:pt x="0" y="2095313"/>
                </a:cubicBezTo>
                <a:cubicBezTo>
                  <a:pt x="-33363" y="1924732"/>
                  <a:pt x="52025" y="1706425"/>
                  <a:pt x="0" y="1598494"/>
                </a:cubicBezTo>
                <a:cubicBezTo>
                  <a:pt x="-52025" y="1490563"/>
                  <a:pt x="28413" y="1294038"/>
                  <a:pt x="0" y="108007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E5778"/>
            </a:solidFill>
            <a:extLst>
              <a:ext uri="{C807C97D-BFC1-408E-A445-0C87EB9F89A2}">
                <ask:lineSketchStyleProps xmlns:ask="http://schemas.microsoft.com/office/drawing/2018/sketchyshapes" sd="1180755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5ED362-EBC7-680C-81EE-E0EBDF671C4C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141055" y="1457326"/>
            <a:ext cx="3660463" cy="7905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D1955F-80A9-B5B6-4846-B8CE78491627}"/>
              </a:ext>
            </a:extLst>
          </p:cNvPr>
          <p:cNvSpPr/>
          <p:nvPr/>
        </p:nvSpPr>
        <p:spPr>
          <a:xfrm>
            <a:off x="815009" y="2247902"/>
            <a:ext cx="2652091" cy="3606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Cambria" panose="02040503050406030204" pitchFamily="18" charset="0"/>
                <a:ea typeface="Cambria" panose="02040503050406030204" pitchFamily="18" charset="0"/>
              </a:rPr>
              <a:t>Phát triển các ngành kinh tế biển như: đánh bắt và nuôi trồng hải sản; giao thông đường biển, du lịch biển, sản xuất muối…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9FDFD9-1EC2-12AC-31EE-85A8216507B0}"/>
              </a:ext>
            </a:extLst>
          </p:cNvPr>
          <p:cNvSpPr/>
          <p:nvPr/>
        </p:nvSpPr>
        <p:spPr>
          <a:xfrm>
            <a:off x="4353718" y="2295528"/>
            <a:ext cx="3733801" cy="3314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Phát triển trồng lúa và cây công nghiệp hàng năm ở ô đồng bằng ven biển, trồng cây công nghiệp lâu năm và chăn nuôi gia súc ở vùng đồi núi phía Tây.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924BF1-5F82-889B-32EA-3547EC949A0E}"/>
              </a:ext>
            </a:extLst>
          </p:cNvPr>
          <p:cNvCxnSpPr>
            <a:cxnSpLocks/>
          </p:cNvCxnSpPr>
          <p:nvPr/>
        </p:nvCxnSpPr>
        <p:spPr>
          <a:xfrm>
            <a:off x="6120606" y="1466851"/>
            <a:ext cx="0" cy="838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4C3EB8-4E9F-5F0A-7B35-2E8359F3F94D}"/>
              </a:ext>
            </a:extLst>
          </p:cNvPr>
          <p:cNvCxnSpPr>
            <a:cxnSpLocks/>
          </p:cNvCxnSpPr>
          <p:nvPr/>
        </p:nvCxnSpPr>
        <p:spPr>
          <a:xfrm>
            <a:off x="6515893" y="1485901"/>
            <a:ext cx="3685382" cy="8096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0517C-A83B-46B5-FD43-F4FF340E2D5A}"/>
              </a:ext>
            </a:extLst>
          </p:cNvPr>
          <p:cNvSpPr/>
          <p:nvPr/>
        </p:nvSpPr>
        <p:spPr>
          <a:xfrm>
            <a:off x="8648700" y="2286002"/>
            <a:ext cx="2791619" cy="3009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Có tiềm năng phát triển thủy điện điện gió, điện mặt trời.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7C63F2-859B-D26E-CEB8-8A928277CC26}"/>
              </a:ext>
            </a:extLst>
          </p:cNvPr>
          <p:cNvSpPr/>
          <p:nvPr/>
        </p:nvSpPr>
        <p:spPr>
          <a:xfrm>
            <a:off x="4048125" y="419100"/>
            <a:ext cx="3924300" cy="11334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5" y="0"/>
            <a:ext cx="12410781" cy="69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4" y="-385029"/>
            <a:ext cx="5155238" cy="3811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07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4" y="-1446113"/>
            <a:ext cx="4045788" cy="402423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17BFAD-04F2-4EE0-B6D1-FB1D21E1509F}"/>
              </a:ext>
            </a:extLst>
          </p:cNvPr>
          <p:cNvSpPr/>
          <p:nvPr/>
        </p:nvSpPr>
        <p:spPr>
          <a:xfrm>
            <a:off x="228600" y="119270"/>
            <a:ext cx="11963400" cy="6480313"/>
          </a:xfrm>
          <a:custGeom>
            <a:avLst/>
            <a:gdLst>
              <a:gd name="connsiteX0" fmla="*/ 0 w 11963400"/>
              <a:gd name="connsiteY0" fmla="*/ 1080074 h 6480313"/>
              <a:gd name="connsiteX1" fmla="*/ 1080074 w 11963400"/>
              <a:gd name="connsiteY1" fmla="*/ 0 h 6480313"/>
              <a:gd name="connsiteX2" fmla="*/ 1362638 w 11963400"/>
              <a:gd name="connsiteY2" fmla="*/ 0 h 6480313"/>
              <a:gd name="connsiteX3" fmla="*/ 1841268 w 11963400"/>
              <a:gd name="connsiteY3" fmla="*/ 0 h 6480313"/>
              <a:gd name="connsiteX4" fmla="*/ 2319897 w 11963400"/>
              <a:gd name="connsiteY4" fmla="*/ 0 h 6480313"/>
              <a:gd name="connsiteX5" fmla="*/ 2798526 w 11963400"/>
              <a:gd name="connsiteY5" fmla="*/ 0 h 6480313"/>
              <a:gd name="connsiteX6" fmla="*/ 3375188 w 11963400"/>
              <a:gd name="connsiteY6" fmla="*/ 0 h 6480313"/>
              <a:gd name="connsiteX7" fmla="*/ 3853818 w 11963400"/>
              <a:gd name="connsiteY7" fmla="*/ 0 h 6480313"/>
              <a:gd name="connsiteX8" fmla="*/ 4626545 w 11963400"/>
              <a:gd name="connsiteY8" fmla="*/ 0 h 6480313"/>
              <a:gd name="connsiteX9" fmla="*/ 5007141 w 11963400"/>
              <a:gd name="connsiteY9" fmla="*/ 0 h 6480313"/>
              <a:gd name="connsiteX10" fmla="*/ 5779868 w 11963400"/>
              <a:gd name="connsiteY10" fmla="*/ 0 h 6480313"/>
              <a:gd name="connsiteX11" fmla="*/ 6062433 w 11963400"/>
              <a:gd name="connsiteY11" fmla="*/ 0 h 6480313"/>
              <a:gd name="connsiteX12" fmla="*/ 6344997 w 11963400"/>
              <a:gd name="connsiteY12" fmla="*/ 0 h 6480313"/>
              <a:gd name="connsiteX13" fmla="*/ 6823626 w 11963400"/>
              <a:gd name="connsiteY13" fmla="*/ 0 h 6480313"/>
              <a:gd name="connsiteX14" fmla="*/ 7498321 w 11963400"/>
              <a:gd name="connsiteY14" fmla="*/ 0 h 6480313"/>
              <a:gd name="connsiteX15" fmla="*/ 8074983 w 11963400"/>
              <a:gd name="connsiteY15" fmla="*/ 0 h 6480313"/>
              <a:gd name="connsiteX16" fmla="*/ 8455579 w 11963400"/>
              <a:gd name="connsiteY16" fmla="*/ 0 h 6480313"/>
              <a:gd name="connsiteX17" fmla="*/ 8738144 w 11963400"/>
              <a:gd name="connsiteY17" fmla="*/ 0 h 6480313"/>
              <a:gd name="connsiteX18" fmla="*/ 9314806 w 11963400"/>
              <a:gd name="connsiteY18" fmla="*/ 0 h 6480313"/>
              <a:gd name="connsiteX19" fmla="*/ 9989500 w 11963400"/>
              <a:gd name="connsiteY19" fmla="*/ 0 h 6480313"/>
              <a:gd name="connsiteX20" fmla="*/ 10883326 w 11963400"/>
              <a:gd name="connsiteY20" fmla="*/ 0 h 6480313"/>
              <a:gd name="connsiteX21" fmla="*/ 11963400 w 11963400"/>
              <a:gd name="connsiteY21" fmla="*/ 1080074 h 6480313"/>
              <a:gd name="connsiteX22" fmla="*/ 11963400 w 11963400"/>
              <a:gd name="connsiteY22" fmla="*/ 1490490 h 6480313"/>
              <a:gd name="connsiteX23" fmla="*/ 11963400 w 11963400"/>
              <a:gd name="connsiteY23" fmla="*/ 2073712 h 6480313"/>
              <a:gd name="connsiteX24" fmla="*/ 11963400 w 11963400"/>
              <a:gd name="connsiteY24" fmla="*/ 2700136 h 6480313"/>
              <a:gd name="connsiteX25" fmla="*/ 11963400 w 11963400"/>
              <a:gd name="connsiteY25" fmla="*/ 3153753 h 6480313"/>
              <a:gd name="connsiteX26" fmla="*/ 11963400 w 11963400"/>
              <a:gd name="connsiteY26" fmla="*/ 3736975 h 6480313"/>
              <a:gd name="connsiteX27" fmla="*/ 11963400 w 11963400"/>
              <a:gd name="connsiteY27" fmla="*/ 4320198 h 6480313"/>
              <a:gd name="connsiteX28" fmla="*/ 11963400 w 11963400"/>
              <a:gd name="connsiteY28" fmla="*/ 5400239 h 6480313"/>
              <a:gd name="connsiteX29" fmla="*/ 10883326 w 11963400"/>
              <a:gd name="connsiteY29" fmla="*/ 6480313 h 6480313"/>
              <a:gd name="connsiteX30" fmla="*/ 10208632 w 11963400"/>
              <a:gd name="connsiteY30" fmla="*/ 6480313 h 6480313"/>
              <a:gd name="connsiteX31" fmla="*/ 9730002 w 11963400"/>
              <a:gd name="connsiteY31" fmla="*/ 6480313 h 6480313"/>
              <a:gd name="connsiteX32" fmla="*/ 9251373 w 11963400"/>
              <a:gd name="connsiteY32" fmla="*/ 6480313 h 6480313"/>
              <a:gd name="connsiteX33" fmla="*/ 8674711 w 11963400"/>
              <a:gd name="connsiteY33" fmla="*/ 6480313 h 6480313"/>
              <a:gd name="connsiteX34" fmla="*/ 8294114 w 11963400"/>
              <a:gd name="connsiteY34" fmla="*/ 6480313 h 6480313"/>
              <a:gd name="connsiteX35" fmla="*/ 7913517 w 11963400"/>
              <a:gd name="connsiteY35" fmla="*/ 6480313 h 6480313"/>
              <a:gd name="connsiteX36" fmla="*/ 7238823 w 11963400"/>
              <a:gd name="connsiteY36" fmla="*/ 6480313 h 6480313"/>
              <a:gd name="connsiteX37" fmla="*/ 6858226 w 11963400"/>
              <a:gd name="connsiteY37" fmla="*/ 6480313 h 6480313"/>
              <a:gd name="connsiteX38" fmla="*/ 6379597 w 11963400"/>
              <a:gd name="connsiteY38" fmla="*/ 6480313 h 6480313"/>
              <a:gd name="connsiteX39" fmla="*/ 5999000 w 11963400"/>
              <a:gd name="connsiteY39" fmla="*/ 6480313 h 6480313"/>
              <a:gd name="connsiteX40" fmla="*/ 5618403 w 11963400"/>
              <a:gd name="connsiteY40" fmla="*/ 6480313 h 6480313"/>
              <a:gd name="connsiteX41" fmla="*/ 4845676 w 11963400"/>
              <a:gd name="connsiteY41" fmla="*/ 6480313 h 6480313"/>
              <a:gd name="connsiteX42" fmla="*/ 4465079 w 11963400"/>
              <a:gd name="connsiteY42" fmla="*/ 6480313 h 6480313"/>
              <a:gd name="connsiteX43" fmla="*/ 3790385 w 11963400"/>
              <a:gd name="connsiteY43" fmla="*/ 6480313 h 6480313"/>
              <a:gd name="connsiteX44" fmla="*/ 3213723 w 11963400"/>
              <a:gd name="connsiteY44" fmla="*/ 6480313 h 6480313"/>
              <a:gd name="connsiteX45" fmla="*/ 2833126 w 11963400"/>
              <a:gd name="connsiteY45" fmla="*/ 6480313 h 6480313"/>
              <a:gd name="connsiteX46" fmla="*/ 2256464 w 11963400"/>
              <a:gd name="connsiteY46" fmla="*/ 6480313 h 6480313"/>
              <a:gd name="connsiteX47" fmla="*/ 1080074 w 11963400"/>
              <a:gd name="connsiteY47" fmla="*/ 6480313 h 6480313"/>
              <a:gd name="connsiteX48" fmla="*/ 0 w 11963400"/>
              <a:gd name="connsiteY48" fmla="*/ 5400239 h 6480313"/>
              <a:gd name="connsiteX49" fmla="*/ 0 w 11963400"/>
              <a:gd name="connsiteY49" fmla="*/ 4817017 h 6480313"/>
              <a:gd name="connsiteX50" fmla="*/ 0 w 11963400"/>
              <a:gd name="connsiteY50" fmla="*/ 4233794 h 6480313"/>
              <a:gd name="connsiteX51" fmla="*/ 0 w 11963400"/>
              <a:gd name="connsiteY51" fmla="*/ 3823379 h 6480313"/>
              <a:gd name="connsiteX52" fmla="*/ 0 w 11963400"/>
              <a:gd name="connsiteY52" fmla="*/ 3240157 h 6480313"/>
              <a:gd name="connsiteX53" fmla="*/ 0 w 11963400"/>
              <a:gd name="connsiteY53" fmla="*/ 2829741 h 6480313"/>
              <a:gd name="connsiteX54" fmla="*/ 0 w 11963400"/>
              <a:gd name="connsiteY54" fmla="*/ 2376124 h 6480313"/>
              <a:gd name="connsiteX55" fmla="*/ 0 w 11963400"/>
              <a:gd name="connsiteY55" fmla="*/ 1965708 h 6480313"/>
              <a:gd name="connsiteX56" fmla="*/ 0 w 11963400"/>
              <a:gd name="connsiteY56" fmla="*/ 1080074 h 648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963400" h="6480313" fill="none" extrusionOk="0">
                <a:moveTo>
                  <a:pt x="0" y="1080074"/>
                </a:moveTo>
                <a:cubicBezTo>
                  <a:pt x="-11434" y="407024"/>
                  <a:pt x="476549" y="95474"/>
                  <a:pt x="1080074" y="0"/>
                </a:cubicBezTo>
                <a:cubicBezTo>
                  <a:pt x="1213763" y="-19836"/>
                  <a:pt x="1279887" y="8407"/>
                  <a:pt x="1362638" y="0"/>
                </a:cubicBezTo>
                <a:cubicBezTo>
                  <a:pt x="1445389" y="-8407"/>
                  <a:pt x="1706412" y="46469"/>
                  <a:pt x="1841268" y="0"/>
                </a:cubicBezTo>
                <a:cubicBezTo>
                  <a:pt x="1976124" y="-46469"/>
                  <a:pt x="2203734" y="7382"/>
                  <a:pt x="2319897" y="0"/>
                </a:cubicBezTo>
                <a:cubicBezTo>
                  <a:pt x="2436060" y="-7382"/>
                  <a:pt x="2695720" y="39309"/>
                  <a:pt x="2798526" y="0"/>
                </a:cubicBezTo>
                <a:cubicBezTo>
                  <a:pt x="2901332" y="-39309"/>
                  <a:pt x="3220900" y="54257"/>
                  <a:pt x="3375188" y="0"/>
                </a:cubicBezTo>
                <a:cubicBezTo>
                  <a:pt x="3529476" y="-54257"/>
                  <a:pt x="3728991" y="33577"/>
                  <a:pt x="3853818" y="0"/>
                </a:cubicBezTo>
                <a:cubicBezTo>
                  <a:pt x="3978645" y="-33577"/>
                  <a:pt x="4351463" y="48619"/>
                  <a:pt x="4626545" y="0"/>
                </a:cubicBezTo>
                <a:cubicBezTo>
                  <a:pt x="4901627" y="-48619"/>
                  <a:pt x="4834888" y="25799"/>
                  <a:pt x="5007141" y="0"/>
                </a:cubicBezTo>
                <a:cubicBezTo>
                  <a:pt x="5179394" y="-25799"/>
                  <a:pt x="5618103" y="54592"/>
                  <a:pt x="5779868" y="0"/>
                </a:cubicBezTo>
                <a:cubicBezTo>
                  <a:pt x="5941633" y="-54592"/>
                  <a:pt x="5930552" y="8619"/>
                  <a:pt x="6062433" y="0"/>
                </a:cubicBezTo>
                <a:cubicBezTo>
                  <a:pt x="6194315" y="-8619"/>
                  <a:pt x="6237766" y="1497"/>
                  <a:pt x="6344997" y="0"/>
                </a:cubicBezTo>
                <a:cubicBezTo>
                  <a:pt x="6452228" y="-1497"/>
                  <a:pt x="6696832" y="9439"/>
                  <a:pt x="6823626" y="0"/>
                </a:cubicBezTo>
                <a:cubicBezTo>
                  <a:pt x="6950420" y="-9439"/>
                  <a:pt x="7231630" y="43617"/>
                  <a:pt x="7498321" y="0"/>
                </a:cubicBezTo>
                <a:cubicBezTo>
                  <a:pt x="7765013" y="-43617"/>
                  <a:pt x="7936153" y="17329"/>
                  <a:pt x="8074983" y="0"/>
                </a:cubicBezTo>
                <a:cubicBezTo>
                  <a:pt x="8213813" y="-17329"/>
                  <a:pt x="8375462" y="35837"/>
                  <a:pt x="8455579" y="0"/>
                </a:cubicBezTo>
                <a:cubicBezTo>
                  <a:pt x="8535696" y="-35837"/>
                  <a:pt x="8629261" y="25986"/>
                  <a:pt x="8738144" y="0"/>
                </a:cubicBezTo>
                <a:cubicBezTo>
                  <a:pt x="8847027" y="-25986"/>
                  <a:pt x="9198504" y="22168"/>
                  <a:pt x="9314806" y="0"/>
                </a:cubicBezTo>
                <a:cubicBezTo>
                  <a:pt x="9431108" y="-22168"/>
                  <a:pt x="9828100" y="59366"/>
                  <a:pt x="9989500" y="0"/>
                </a:cubicBezTo>
                <a:cubicBezTo>
                  <a:pt x="10150900" y="-59366"/>
                  <a:pt x="10626939" y="26403"/>
                  <a:pt x="10883326" y="0"/>
                </a:cubicBezTo>
                <a:cubicBezTo>
                  <a:pt x="11445407" y="174101"/>
                  <a:pt x="11980037" y="502927"/>
                  <a:pt x="11963400" y="1080074"/>
                </a:cubicBezTo>
                <a:cubicBezTo>
                  <a:pt x="11968579" y="1207670"/>
                  <a:pt x="11944594" y="1305199"/>
                  <a:pt x="11963400" y="1490490"/>
                </a:cubicBezTo>
                <a:cubicBezTo>
                  <a:pt x="11982206" y="1675781"/>
                  <a:pt x="11960678" y="1846481"/>
                  <a:pt x="11963400" y="2073712"/>
                </a:cubicBezTo>
                <a:cubicBezTo>
                  <a:pt x="11966122" y="2300943"/>
                  <a:pt x="11931818" y="2461469"/>
                  <a:pt x="11963400" y="2700136"/>
                </a:cubicBezTo>
                <a:cubicBezTo>
                  <a:pt x="11994982" y="2938803"/>
                  <a:pt x="11918648" y="2972341"/>
                  <a:pt x="11963400" y="3153753"/>
                </a:cubicBezTo>
                <a:cubicBezTo>
                  <a:pt x="12008152" y="3335165"/>
                  <a:pt x="11904175" y="3561779"/>
                  <a:pt x="11963400" y="3736975"/>
                </a:cubicBezTo>
                <a:cubicBezTo>
                  <a:pt x="12022625" y="3912171"/>
                  <a:pt x="11897555" y="4169840"/>
                  <a:pt x="11963400" y="4320198"/>
                </a:cubicBezTo>
                <a:cubicBezTo>
                  <a:pt x="12029245" y="4470556"/>
                  <a:pt x="11908647" y="5030543"/>
                  <a:pt x="11963400" y="5400239"/>
                </a:cubicBezTo>
                <a:cubicBezTo>
                  <a:pt x="11944814" y="5898905"/>
                  <a:pt x="11601865" y="6413660"/>
                  <a:pt x="10883326" y="6480313"/>
                </a:cubicBezTo>
                <a:cubicBezTo>
                  <a:pt x="10643955" y="6504408"/>
                  <a:pt x="10359701" y="6419930"/>
                  <a:pt x="10208632" y="6480313"/>
                </a:cubicBezTo>
                <a:cubicBezTo>
                  <a:pt x="10057563" y="6540696"/>
                  <a:pt x="9919219" y="6470011"/>
                  <a:pt x="9730002" y="6480313"/>
                </a:cubicBezTo>
                <a:cubicBezTo>
                  <a:pt x="9540785" y="6490615"/>
                  <a:pt x="9452432" y="6428489"/>
                  <a:pt x="9251373" y="6480313"/>
                </a:cubicBezTo>
                <a:cubicBezTo>
                  <a:pt x="9050314" y="6532137"/>
                  <a:pt x="8849440" y="6450706"/>
                  <a:pt x="8674711" y="6480313"/>
                </a:cubicBezTo>
                <a:cubicBezTo>
                  <a:pt x="8499982" y="6509920"/>
                  <a:pt x="8477081" y="6479177"/>
                  <a:pt x="8294114" y="6480313"/>
                </a:cubicBezTo>
                <a:cubicBezTo>
                  <a:pt x="8111147" y="6481449"/>
                  <a:pt x="8031393" y="6467497"/>
                  <a:pt x="7913517" y="6480313"/>
                </a:cubicBezTo>
                <a:cubicBezTo>
                  <a:pt x="7795641" y="6493129"/>
                  <a:pt x="7476287" y="6466148"/>
                  <a:pt x="7238823" y="6480313"/>
                </a:cubicBezTo>
                <a:cubicBezTo>
                  <a:pt x="7001359" y="6494478"/>
                  <a:pt x="7023720" y="6477949"/>
                  <a:pt x="6858226" y="6480313"/>
                </a:cubicBezTo>
                <a:cubicBezTo>
                  <a:pt x="6692732" y="6482677"/>
                  <a:pt x="6537726" y="6451430"/>
                  <a:pt x="6379597" y="6480313"/>
                </a:cubicBezTo>
                <a:cubicBezTo>
                  <a:pt x="6221468" y="6509196"/>
                  <a:pt x="6083142" y="6444126"/>
                  <a:pt x="5999000" y="6480313"/>
                </a:cubicBezTo>
                <a:cubicBezTo>
                  <a:pt x="5914858" y="6516500"/>
                  <a:pt x="5728978" y="6449518"/>
                  <a:pt x="5618403" y="6480313"/>
                </a:cubicBezTo>
                <a:cubicBezTo>
                  <a:pt x="5507828" y="6511108"/>
                  <a:pt x="5150639" y="6476080"/>
                  <a:pt x="4845676" y="6480313"/>
                </a:cubicBezTo>
                <a:cubicBezTo>
                  <a:pt x="4540713" y="6484546"/>
                  <a:pt x="4640161" y="6460325"/>
                  <a:pt x="4465079" y="6480313"/>
                </a:cubicBezTo>
                <a:cubicBezTo>
                  <a:pt x="4289997" y="6500301"/>
                  <a:pt x="4068844" y="6459734"/>
                  <a:pt x="3790385" y="6480313"/>
                </a:cubicBezTo>
                <a:cubicBezTo>
                  <a:pt x="3511926" y="6500892"/>
                  <a:pt x="3354680" y="6414224"/>
                  <a:pt x="3213723" y="6480313"/>
                </a:cubicBezTo>
                <a:cubicBezTo>
                  <a:pt x="3072766" y="6546402"/>
                  <a:pt x="2980632" y="6446839"/>
                  <a:pt x="2833126" y="6480313"/>
                </a:cubicBezTo>
                <a:cubicBezTo>
                  <a:pt x="2685620" y="6513787"/>
                  <a:pt x="2459867" y="6448009"/>
                  <a:pt x="2256464" y="6480313"/>
                </a:cubicBezTo>
                <a:cubicBezTo>
                  <a:pt x="2053061" y="6512617"/>
                  <a:pt x="1549260" y="6428305"/>
                  <a:pt x="1080074" y="6480313"/>
                </a:cubicBezTo>
                <a:cubicBezTo>
                  <a:pt x="407212" y="6458353"/>
                  <a:pt x="-75310" y="5940597"/>
                  <a:pt x="0" y="5400239"/>
                </a:cubicBezTo>
                <a:cubicBezTo>
                  <a:pt x="-17367" y="5239917"/>
                  <a:pt x="68035" y="5032537"/>
                  <a:pt x="0" y="4817017"/>
                </a:cubicBezTo>
                <a:cubicBezTo>
                  <a:pt x="-68035" y="4601497"/>
                  <a:pt x="50990" y="4399405"/>
                  <a:pt x="0" y="4233794"/>
                </a:cubicBezTo>
                <a:cubicBezTo>
                  <a:pt x="-50990" y="4068183"/>
                  <a:pt x="4308" y="3938074"/>
                  <a:pt x="0" y="3823379"/>
                </a:cubicBezTo>
                <a:cubicBezTo>
                  <a:pt x="-4308" y="3708684"/>
                  <a:pt x="6748" y="3455196"/>
                  <a:pt x="0" y="3240157"/>
                </a:cubicBezTo>
                <a:cubicBezTo>
                  <a:pt x="-6748" y="3025118"/>
                  <a:pt x="35272" y="2960336"/>
                  <a:pt x="0" y="2829741"/>
                </a:cubicBezTo>
                <a:cubicBezTo>
                  <a:pt x="-35272" y="2699146"/>
                  <a:pt x="8085" y="2591964"/>
                  <a:pt x="0" y="2376124"/>
                </a:cubicBezTo>
                <a:cubicBezTo>
                  <a:pt x="-8085" y="2160284"/>
                  <a:pt x="20744" y="2152015"/>
                  <a:pt x="0" y="1965708"/>
                </a:cubicBezTo>
                <a:cubicBezTo>
                  <a:pt x="-20744" y="1779401"/>
                  <a:pt x="38295" y="1438537"/>
                  <a:pt x="0" y="1080074"/>
                </a:cubicBezTo>
                <a:close/>
              </a:path>
              <a:path w="11963400" h="6480313" stroke="0" extrusionOk="0">
                <a:moveTo>
                  <a:pt x="0" y="1080074"/>
                </a:moveTo>
                <a:cubicBezTo>
                  <a:pt x="89234" y="378348"/>
                  <a:pt x="525503" y="40032"/>
                  <a:pt x="1080074" y="0"/>
                </a:cubicBezTo>
                <a:cubicBezTo>
                  <a:pt x="1313783" y="-16872"/>
                  <a:pt x="1529832" y="35275"/>
                  <a:pt x="1754768" y="0"/>
                </a:cubicBezTo>
                <a:cubicBezTo>
                  <a:pt x="1979704" y="-35275"/>
                  <a:pt x="1977592" y="32718"/>
                  <a:pt x="2037333" y="0"/>
                </a:cubicBezTo>
                <a:cubicBezTo>
                  <a:pt x="2097075" y="-32718"/>
                  <a:pt x="2395662" y="6565"/>
                  <a:pt x="2515962" y="0"/>
                </a:cubicBezTo>
                <a:cubicBezTo>
                  <a:pt x="2636262" y="-6565"/>
                  <a:pt x="2681856" y="1317"/>
                  <a:pt x="2798526" y="0"/>
                </a:cubicBezTo>
                <a:cubicBezTo>
                  <a:pt x="2915196" y="-1317"/>
                  <a:pt x="2950609" y="2699"/>
                  <a:pt x="3081091" y="0"/>
                </a:cubicBezTo>
                <a:cubicBezTo>
                  <a:pt x="3211573" y="-2699"/>
                  <a:pt x="3463746" y="36422"/>
                  <a:pt x="3559720" y="0"/>
                </a:cubicBezTo>
                <a:cubicBezTo>
                  <a:pt x="3655694" y="-36422"/>
                  <a:pt x="3904712" y="39733"/>
                  <a:pt x="4038349" y="0"/>
                </a:cubicBezTo>
                <a:cubicBezTo>
                  <a:pt x="4171986" y="-39733"/>
                  <a:pt x="4433575" y="10425"/>
                  <a:pt x="4713044" y="0"/>
                </a:cubicBezTo>
                <a:cubicBezTo>
                  <a:pt x="4992513" y="-10425"/>
                  <a:pt x="5062010" y="16014"/>
                  <a:pt x="5191673" y="0"/>
                </a:cubicBezTo>
                <a:cubicBezTo>
                  <a:pt x="5321336" y="-16014"/>
                  <a:pt x="5410260" y="3258"/>
                  <a:pt x="5474238" y="0"/>
                </a:cubicBezTo>
                <a:cubicBezTo>
                  <a:pt x="5538216" y="-3258"/>
                  <a:pt x="5780183" y="2395"/>
                  <a:pt x="5952867" y="0"/>
                </a:cubicBezTo>
                <a:cubicBezTo>
                  <a:pt x="6125551" y="-2395"/>
                  <a:pt x="6178080" y="27037"/>
                  <a:pt x="6333464" y="0"/>
                </a:cubicBezTo>
                <a:cubicBezTo>
                  <a:pt x="6488848" y="-27037"/>
                  <a:pt x="6632962" y="31751"/>
                  <a:pt x="6714061" y="0"/>
                </a:cubicBezTo>
                <a:cubicBezTo>
                  <a:pt x="6795160" y="-31751"/>
                  <a:pt x="7320151" y="77130"/>
                  <a:pt x="7486788" y="0"/>
                </a:cubicBezTo>
                <a:cubicBezTo>
                  <a:pt x="7653425" y="-77130"/>
                  <a:pt x="7757504" y="17535"/>
                  <a:pt x="7965417" y="0"/>
                </a:cubicBezTo>
                <a:cubicBezTo>
                  <a:pt x="8173330" y="-17535"/>
                  <a:pt x="8378066" y="20447"/>
                  <a:pt x="8738144" y="0"/>
                </a:cubicBezTo>
                <a:cubicBezTo>
                  <a:pt x="9098222" y="-20447"/>
                  <a:pt x="9081701" y="5919"/>
                  <a:pt x="9412838" y="0"/>
                </a:cubicBezTo>
                <a:cubicBezTo>
                  <a:pt x="9743975" y="-5919"/>
                  <a:pt x="9591395" y="26095"/>
                  <a:pt x="9695403" y="0"/>
                </a:cubicBezTo>
                <a:cubicBezTo>
                  <a:pt x="9799412" y="-26095"/>
                  <a:pt x="9855720" y="1535"/>
                  <a:pt x="9977967" y="0"/>
                </a:cubicBezTo>
                <a:cubicBezTo>
                  <a:pt x="10100214" y="-1535"/>
                  <a:pt x="10580055" y="92134"/>
                  <a:pt x="10883326" y="0"/>
                </a:cubicBezTo>
                <a:cubicBezTo>
                  <a:pt x="11569401" y="-59600"/>
                  <a:pt x="11956659" y="623457"/>
                  <a:pt x="11963400" y="1080074"/>
                </a:cubicBezTo>
                <a:cubicBezTo>
                  <a:pt x="12010069" y="1196061"/>
                  <a:pt x="11914200" y="1418087"/>
                  <a:pt x="11963400" y="1533691"/>
                </a:cubicBezTo>
                <a:cubicBezTo>
                  <a:pt x="12012600" y="1649295"/>
                  <a:pt x="11905958" y="1878926"/>
                  <a:pt x="11963400" y="2116914"/>
                </a:cubicBezTo>
                <a:cubicBezTo>
                  <a:pt x="12020842" y="2354902"/>
                  <a:pt x="11946566" y="2332311"/>
                  <a:pt x="11963400" y="2527329"/>
                </a:cubicBezTo>
                <a:cubicBezTo>
                  <a:pt x="11980234" y="2722347"/>
                  <a:pt x="11920430" y="2816326"/>
                  <a:pt x="11963400" y="2937745"/>
                </a:cubicBezTo>
                <a:cubicBezTo>
                  <a:pt x="12006370" y="3059164"/>
                  <a:pt x="11899268" y="3272101"/>
                  <a:pt x="11963400" y="3520967"/>
                </a:cubicBezTo>
                <a:cubicBezTo>
                  <a:pt x="12027532" y="3769833"/>
                  <a:pt x="11961246" y="3754939"/>
                  <a:pt x="11963400" y="3931383"/>
                </a:cubicBezTo>
                <a:cubicBezTo>
                  <a:pt x="11965554" y="4107827"/>
                  <a:pt x="11924957" y="4430802"/>
                  <a:pt x="11963400" y="4557807"/>
                </a:cubicBezTo>
                <a:cubicBezTo>
                  <a:pt x="12001843" y="4684812"/>
                  <a:pt x="11937348" y="5131045"/>
                  <a:pt x="11963400" y="5400239"/>
                </a:cubicBezTo>
                <a:cubicBezTo>
                  <a:pt x="11887986" y="6140045"/>
                  <a:pt x="11532584" y="6606297"/>
                  <a:pt x="10883326" y="6480313"/>
                </a:cubicBezTo>
                <a:cubicBezTo>
                  <a:pt x="10782937" y="6486729"/>
                  <a:pt x="10611138" y="6440991"/>
                  <a:pt x="10404697" y="6480313"/>
                </a:cubicBezTo>
                <a:cubicBezTo>
                  <a:pt x="10198256" y="6519635"/>
                  <a:pt x="10187559" y="6465057"/>
                  <a:pt x="10024100" y="6480313"/>
                </a:cubicBezTo>
                <a:cubicBezTo>
                  <a:pt x="9860641" y="6495569"/>
                  <a:pt x="9783145" y="6427529"/>
                  <a:pt x="9545470" y="6480313"/>
                </a:cubicBezTo>
                <a:cubicBezTo>
                  <a:pt x="9307795" y="6533097"/>
                  <a:pt x="9081661" y="6443911"/>
                  <a:pt x="8772744" y="6480313"/>
                </a:cubicBezTo>
                <a:cubicBezTo>
                  <a:pt x="8463827" y="6516715"/>
                  <a:pt x="8341068" y="6388529"/>
                  <a:pt x="8000017" y="6480313"/>
                </a:cubicBezTo>
                <a:cubicBezTo>
                  <a:pt x="7658966" y="6572097"/>
                  <a:pt x="7844505" y="6473831"/>
                  <a:pt x="7717452" y="6480313"/>
                </a:cubicBezTo>
                <a:cubicBezTo>
                  <a:pt x="7590400" y="6486795"/>
                  <a:pt x="7442091" y="6450524"/>
                  <a:pt x="7238823" y="6480313"/>
                </a:cubicBezTo>
                <a:cubicBezTo>
                  <a:pt x="7035555" y="6510102"/>
                  <a:pt x="6895280" y="6432279"/>
                  <a:pt x="6564129" y="6480313"/>
                </a:cubicBezTo>
                <a:cubicBezTo>
                  <a:pt x="6232978" y="6528347"/>
                  <a:pt x="6235259" y="6445022"/>
                  <a:pt x="5987467" y="6480313"/>
                </a:cubicBezTo>
                <a:cubicBezTo>
                  <a:pt x="5739675" y="6515604"/>
                  <a:pt x="5755617" y="6456998"/>
                  <a:pt x="5606870" y="6480313"/>
                </a:cubicBezTo>
                <a:cubicBezTo>
                  <a:pt x="5458123" y="6503628"/>
                  <a:pt x="5122619" y="6466413"/>
                  <a:pt x="4932175" y="6480313"/>
                </a:cubicBezTo>
                <a:cubicBezTo>
                  <a:pt x="4741731" y="6494213"/>
                  <a:pt x="4360451" y="6452455"/>
                  <a:pt x="4159448" y="6480313"/>
                </a:cubicBezTo>
                <a:cubicBezTo>
                  <a:pt x="3958445" y="6508171"/>
                  <a:pt x="3729839" y="6401609"/>
                  <a:pt x="3484754" y="6480313"/>
                </a:cubicBezTo>
                <a:cubicBezTo>
                  <a:pt x="3239669" y="6559017"/>
                  <a:pt x="3317836" y="6455902"/>
                  <a:pt x="3202190" y="6480313"/>
                </a:cubicBezTo>
                <a:cubicBezTo>
                  <a:pt x="3086544" y="6504724"/>
                  <a:pt x="2772644" y="6479153"/>
                  <a:pt x="2625528" y="6480313"/>
                </a:cubicBezTo>
                <a:cubicBezTo>
                  <a:pt x="2478412" y="6481473"/>
                  <a:pt x="2316316" y="6479026"/>
                  <a:pt x="2146898" y="6480313"/>
                </a:cubicBezTo>
                <a:cubicBezTo>
                  <a:pt x="1977480" y="6481600"/>
                  <a:pt x="1830449" y="6455374"/>
                  <a:pt x="1668269" y="6480313"/>
                </a:cubicBezTo>
                <a:cubicBezTo>
                  <a:pt x="1506089" y="6505252"/>
                  <a:pt x="1212312" y="6446536"/>
                  <a:pt x="1080074" y="6480313"/>
                </a:cubicBezTo>
                <a:cubicBezTo>
                  <a:pt x="571179" y="6333015"/>
                  <a:pt x="29909" y="6103353"/>
                  <a:pt x="0" y="5400239"/>
                </a:cubicBezTo>
                <a:cubicBezTo>
                  <a:pt x="-31703" y="5226625"/>
                  <a:pt x="48379" y="5174052"/>
                  <a:pt x="0" y="4989823"/>
                </a:cubicBezTo>
                <a:cubicBezTo>
                  <a:pt x="-48379" y="4805594"/>
                  <a:pt x="26424" y="4748927"/>
                  <a:pt x="0" y="4536206"/>
                </a:cubicBezTo>
                <a:cubicBezTo>
                  <a:pt x="-26424" y="4323485"/>
                  <a:pt x="38841" y="4140439"/>
                  <a:pt x="0" y="3996185"/>
                </a:cubicBezTo>
                <a:cubicBezTo>
                  <a:pt x="-38841" y="3851931"/>
                  <a:pt x="45662" y="3642366"/>
                  <a:pt x="0" y="3499366"/>
                </a:cubicBezTo>
                <a:cubicBezTo>
                  <a:pt x="-45662" y="3356366"/>
                  <a:pt x="28763" y="3170904"/>
                  <a:pt x="0" y="2916144"/>
                </a:cubicBezTo>
                <a:cubicBezTo>
                  <a:pt x="-28763" y="2661384"/>
                  <a:pt x="11096" y="2634249"/>
                  <a:pt x="0" y="2505728"/>
                </a:cubicBezTo>
                <a:cubicBezTo>
                  <a:pt x="-11096" y="2377207"/>
                  <a:pt x="33363" y="2265894"/>
                  <a:pt x="0" y="2095313"/>
                </a:cubicBezTo>
                <a:cubicBezTo>
                  <a:pt x="-33363" y="1924732"/>
                  <a:pt x="52025" y="1706425"/>
                  <a:pt x="0" y="1598494"/>
                </a:cubicBezTo>
                <a:cubicBezTo>
                  <a:pt x="-52025" y="1490563"/>
                  <a:pt x="28413" y="1294038"/>
                  <a:pt x="0" y="108007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E5778"/>
            </a:solidFill>
            <a:extLst>
              <a:ext uri="{C807C97D-BFC1-408E-A445-0C87EB9F89A2}">
                <ask:lineSketchStyleProps xmlns:ask="http://schemas.microsoft.com/office/drawing/2018/sketchyshapes" sd="1180755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5ED362-EBC7-680C-81EE-E0EBDF671C4C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141055" y="1457326"/>
            <a:ext cx="3660463" cy="7905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D1955F-80A9-B5B6-4846-B8CE78491627}"/>
              </a:ext>
            </a:extLst>
          </p:cNvPr>
          <p:cNvSpPr/>
          <p:nvPr/>
        </p:nvSpPr>
        <p:spPr>
          <a:xfrm>
            <a:off x="815009" y="2247902"/>
            <a:ext cx="2652091" cy="2390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Đẩy mạnh việc trồng và bảo vệ rừng.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9FDFD9-1EC2-12AC-31EE-85A8216507B0}"/>
              </a:ext>
            </a:extLst>
          </p:cNvPr>
          <p:cNvSpPr/>
          <p:nvPr/>
        </p:nvSpPr>
        <p:spPr>
          <a:xfrm>
            <a:off x="4353718" y="2295528"/>
            <a:ext cx="3409157" cy="23621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báo kịp thời diễn biến của các thiên tai.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924BF1-5F82-889B-32EA-3547EC949A0E}"/>
              </a:ext>
            </a:extLst>
          </p:cNvPr>
          <p:cNvCxnSpPr>
            <a:cxnSpLocks/>
          </p:cNvCxnSpPr>
          <p:nvPr/>
        </p:nvCxnSpPr>
        <p:spPr>
          <a:xfrm>
            <a:off x="6120606" y="1466851"/>
            <a:ext cx="0" cy="838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4C3EB8-4E9F-5F0A-7B35-2E8359F3F94D}"/>
              </a:ext>
            </a:extLst>
          </p:cNvPr>
          <p:cNvCxnSpPr>
            <a:cxnSpLocks/>
          </p:cNvCxnSpPr>
          <p:nvPr/>
        </p:nvCxnSpPr>
        <p:spPr>
          <a:xfrm>
            <a:off x="6515893" y="1485901"/>
            <a:ext cx="3685382" cy="8096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0517C-A83B-46B5-FD43-F4FF340E2D5A}"/>
              </a:ext>
            </a:extLst>
          </p:cNvPr>
          <p:cNvSpPr/>
          <p:nvPr/>
        </p:nvSpPr>
        <p:spPr>
          <a:xfrm>
            <a:off x="8496300" y="2286002"/>
            <a:ext cx="3228975" cy="242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 dựng và hoàn thiện hệ thống thủy lợi.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7C63F2-859B-D26E-CEB8-8A928277CC26}"/>
              </a:ext>
            </a:extLst>
          </p:cNvPr>
          <p:cNvSpPr/>
          <p:nvPr/>
        </p:nvSpPr>
        <p:spPr>
          <a:xfrm>
            <a:off x="3952876" y="419100"/>
            <a:ext cx="4486274" cy="11334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biện pháp phòng chống thiên tai: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462C737-5903-48C7-8958-FBB649E36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b="211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3B2B9AA8-FD93-4D5B-A1A8-F3CB6055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5666" y="3302741"/>
            <a:ext cx="1646899" cy="3250460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65B3CF1C-84D0-4CF9-B955-63FC5EB4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2748" y="3237827"/>
            <a:ext cx="1617626" cy="3315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79EAB-F3F4-BF6D-D7F2-FE9BA8D7C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23" y="1541463"/>
            <a:ext cx="719390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83 nền slide đẹp siêu đỉnh - thtantai2.edu.vn">
            <a:extLst>
              <a:ext uri="{FF2B5EF4-FFF2-40B4-BE49-F238E27FC236}">
                <a16:creationId xmlns:a16="http://schemas.microsoft.com/office/drawing/2014/main" id="{492BB397-7774-4FC1-8A8B-9CD6EB6C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26D24-792C-46B4-ACA8-866E8F1DEF8A}"/>
              </a:ext>
            </a:extLst>
          </p:cNvPr>
          <p:cNvSpPr/>
          <p:nvPr/>
        </p:nvSpPr>
        <p:spPr>
          <a:xfrm>
            <a:off x="400050" y="280691"/>
            <a:ext cx="11547111" cy="6440619"/>
          </a:xfrm>
          <a:prstGeom prst="roundRect">
            <a:avLst>
              <a:gd name="adj" fmla="val 4967"/>
            </a:avLst>
          </a:prstGeom>
          <a:solidFill>
            <a:schemeClr val="bg1"/>
          </a:solidFill>
          <a:ln w="38100">
            <a:solidFill>
              <a:srgbClr val="EDA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9546EC-432A-4388-838C-AFFFA1CCA3F3}"/>
              </a:ext>
            </a:extLst>
          </p:cNvPr>
          <p:cNvSpPr txBox="1"/>
          <p:nvPr/>
        </p:nvSpPr>
        <p:spPr>
          <a:xfrm>
            <a:off x="447675" y="421659"/>
            <a:ext cx="11499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2FDEC6F-95D3-56F5-2883-EA4C71907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27824"/>
              </p:ext>
            </p:extLst>
          </p:nvPr>
        </p:nvGraphicFramePr>
        <p:xfrm>
          <a:off x="1171574" y="1300691"/>
          <a:ext cx="10144126" cy="4557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4126">
                  <a:extLst>
                    <a:ext uri="{9D8B030D-6E8A-4147-A177-3AD203B41FA5}">
                      <a16:colId xmlns:a16="http://schemas.microsoft.com/office/drawing/2014/main" val="3449571265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1043392774"/>
                    </a:ext>
                  </a:extLst>
                </a:gridCol>
              </a:tblGrid>
              <a:tr h="9114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26946"/>
                  </a:ext>
                </a:extLst>
              </a:tr>
              <a:tr h="911437">
                <a:tc>
                  <a:txBody>
                    <a:bodyPr/>
                    <a:lstStyle/>
                    <a:p>
                      <a:r>
                        <a:rPr lang="en-US" sz="2800" dirty="0"/>
                        <a:t>1. </a:t>
                      </a:r>
                      <a:r>
                        <a:rPr lang="en-US" sz="2800" dirty="0" err="1"/>
                        <a:t>Địa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hình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821139"/>
                  </a:ext>
                </a:extLst>
              </a:tr>
              <a:tr h="911437">
                <a:tc>
                  <a:txBody>
                    <a:bodyPr/>
                    <a:lstStyle/>
                    <a:p>
                      <a:r>
                        <a:rPr lang="en-US" sz="2800" dirty="0"/>
                        <a:t>2. </a:t>
                      </a:r>
                      <a:r>
                        <a:rPr lang="en-US" sz="2800" dirty="0" err="1"/>
                        <a:t>Khí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hậu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19853"/>
                  </a:ext>
                </a:extLst>
              </a:tr>
              <a:tr h="911437">
                <a:tc>
                  <a:txBody>
                    <a:bodyPr/>
                    <a:lstStyle/>
                    <a:p>
                      <a:r>
                        <a:rPr lang="en-US" sz="2800" dirty="0"/>
                        <a:t>3. </a:t>
                      </a:r>
                      <a:r>
                        <a:rPr lang="en-US" sz="2800" dirty="0" err="1"/>
                        <a:t>Sông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ngòi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420222"/>
                  </a:ext>
                </a:extLst>
              </a:tr>
              <a:tr h="911437">
                <a:tc>
                  <a:txBody>
                    <a:bodyPr/>
                    <a:lstStyle/>
                    <a:p>
                      <a:r>
                        <a:rPr lang="en-US" sz="2800" dirty="0"/>
                        <a:t>4. </a:t>
                      </a:r>
                      <a:r>
                        <a:rPr lang="en-US" sz="2800" dirty="0" err="1"/>
                        <a:t>Biển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9494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E99FBF-E3CE-1AD2-ADE1-14769C6A3F19}"/>
              </a:ext>
            </a:extLst>
          </p:cNvPr>
          <p:cNvSpPr txBox="1"/>
          <p:nvPr/>
        </p:nvSpPr>
        <p:spPr>
          <a:xfrm>
            <a:off x="3857625" y="2305050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Đường bờ biển dài và vùng biển rộng mang lại nhiều giá trị kinh tế.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4B8E-4A8C-FF71-D225-F930B36381FA}"/>
              </a:ext>
            </a:extLst>
          </p:cNvPr>
          <p:cNvSpPr txBox="1"/>
          <p:nvPr/>
        </p:nvSpPr>
        <p:spPr>
          <a:xfrm>
            <a:off x="3895725" y="3181350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Phía tây là vùng đồi núi, phía đông là dải đồng bằng nhỏ, hẹp bị chia cắt bởi các dãy núi lan ra sát biển.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F6A3B-C9BF-4810-E4FB-2B3FE842065B}"/>
              </a:ext>
            </a:extLst>
          </p:cNvPr>
          <p:cNvSpPr txBox="1"/>
          <p:nvPr/>
        </p:nvSpPr>
        <p:spPr>
          <a:xfrm>
            <a:off x="3876675" y="4057650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sự khác biệt giữa khu vực phía bắc và phía nam dãy Bạch Mã.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907BF-CBAE-E369-E29F-AD98D66CE881}"/>
              </a:ext>
            </a:extLst>
          </p:cNvPr>
          <p:cNvSpPr txBox="1"/>
          <p:nvPr/>
        </p:nvSpPr>
        <p:spPr>
          <a:xfrm>
            <a:off x="3848100" y="5086350"/>
            <a:ext cx="721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Có khá nhiều sông ngòi, chủ yếu là sông nhỏ, ngắn và dốc.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3227FB-C530-D9EA-C9A0-C20DD1AE8564}"/>
              </a:ext>
            </a:extLst>
          </p:cNvPr>
          <p:cNvCxnSpPr>
            <a:cxnSpLocks/>
          </p:cNvCxnSpPr>
          <p:nvPr/>
        </p:nvCxnSpPr>
        <p:spPr>
          <a:xfrm>
            <a:off x="2847975" y="2628900"/>
            <a:ext cx="11430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606157-D00D-C438-7921-8521A9E7BC39}"/>
              </a:ext>
            </a:extLst>
          </p:cNvPr>
          <p:cNvCxnSpPr>
            <a:cxnSpLocks/>
          </p:cNvCxnSpPr>
          <p:nvPr/>
        </p:nvCxnSpPr>
        <p:spPr>
          <a:xfrm>
            <a:off x="2667000" y="3476625"/>
            <a:ext cx="1343025" cy="847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EEF7DA-542B-BF77-1EEA-4B19FCD9F134}"/>
              </a:ext>
            </a:extLst>
          </p:cNvPr>
          <p:cNvCxnSpPr>
            <a:cxnSpLocks/>
          </p:cNvCxnSpPr>
          <p:nvPr/>
        </p:nvCxnSpPr>
        <p:spPr>
          <a:xfrm>
            <a:off x="3048000" y="4324350"/>
            <a:ext cx="942975" cy="981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876D85-894F-67E3-F0A5-58828CFC2AE4}"/>
              </a:ext>
            </a:extLst>
          </p:cNvPr>
          <p:cNvCxnSpPr>
            <a:cxnSpLocks/>
          </p:cNvCxnSpPr>
          <p:nvPr/>
        </p:nvCxnSpPr>
        <p:spPr>
          <a:xfrm flipV="1">
            <a:off x="2514600" y="2768174"/>
            <a:ext cx="1543050" cy="25182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462C737-5903-48C7-8958-FBB649E36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b="211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3B2B9AA8-FD93-4D5B-A1A8-F3CB6055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5666" y="3302741"/>
            <a:ext cx="1646899" cy="3250460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65B3CF1C-84D0-4CF9-B955-63FC5EB4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72748" y="3237827"/>
            <a:ext cx="1617626" cy="3315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F2B6EB-0518-3849-1817-AF4242E81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48" y="1474788"/>
            <a:ext cx="719390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">
  <a:themeElements>
    <a:clrScheme name="自定义 34">
      <a:dk1>
        <a:sysClr val="windowText" lastClr="000000"/>
      </a:dk1>
      <a:lt1>
        <a:sysClr val="window" lastClr="FFFFFF"/>
      </a:lt1>
      <a:dk2>
        <a:srgbClr val="E74E51"/>
      </a:dk2>
      <a:lt2>
        <a:srgbClr val="9596A4"/>
      </a:lt2>
      <a:accent1>
        <a:srgbClr val="EFAE55"/>
      </a:accent1>
      <a:accent2>
        <a:srgbClr val="5A4A33"/>
      </a:accent2>
      <a:accent3>
        <a:srgbClr val="38946F"/>
      </a:accent3>
      <a:accent4>
        <a:srgbClr val="A98D6C"/>
      </a:accent4>
      <a:accent5>
        <a:srgbClr val="F09496"/>
      </a:accent5>
      <a:accent6>
        <a:srgbClr val="F09496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267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Cambria</vt:lpstr>
      <vt:lpstr>Office 主题</vt:lpstr>
      <vt:lpstr>1_Office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2023-11-13T11:42:54Z</dcterms:created>
  <dcterms:modified xsi:type="dcterms:W3CDTF">2025-01-10T05:22:18Z</dcterms:modified>
</cp:coreProperties>
</file>