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4"/>
  </p:notesMasterIdLst>
  <p:sldIdLst>
    <p:sldId id="276" r:id="rId4"/>
    <p:sldId id="294" r:id="rId5"/>
    <p:sldId id="277" r:id="rId6"/>
    <p:sldId id="295" r:id="rId7"/>
    <p:sldId id="296" r:id="rId8"/>
    <p:sldId id="297" r:id="rId9"/>
    <p:sldId id="298" r:id="rId10"/>
    <p:sldId id="299" r:id="rId11"/>
    <p:sldId id="261" r:id="rId12"/>
    <p:sldId id="281" r:id="rId13"/>
    <p:sldId id="282" r:id="rId14"/>
    <p:sldId id="283" r:id="rId15"/>
    <p:sldId id="284" r:id="rId16"/>
    <p:sldId id="285" r:id="rId17"/>
    <p:sldId id="301" r:id="rId18"/>
    <p:sldId id="290" r:id="rId19"/>
    <p:sldId id="287" r:id="rId20"/>
    <p:sldId id="288" r:id="rId21"/>
    <p:sldId id="289" r:id="rId22"/>
    <p:sldId id="2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870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850" y="434122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02" y="1169139"/>
            <a:ext cx="10103005" cy="51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vận động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4917" y="0"/>
            <a:ext cx="4670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bài hát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 trống đêm trăng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830603"/>
            <a:ext cx="4832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hình ảnh vừa xem giúp em nhớ đến bài hát nào mới được học? Tác giả của bài hát là ai?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753933"/>
            <a:ext cx="434074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Múa Lân, nhạc Y Vân, Phùng Sửu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IẾNG TRỐNG ĐÊM TRĂNG - Vân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2055" y="593319"/>
            <a:ext cx="70885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60725" y="642443"/>
            <a:ext cx="582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994808" y="-34468"/>
            <a:ext cx="519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07" y="1411491"/>
            <a:ext cx="120792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35" y="2509842"/>
            <a:ext cx="7564017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0606" y="0"/>
            <a:ext cx="403507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6 câu hát kết hợp gõ đệm theo phách (quay lại 2 lần). Sau đó đọc lời ca kết hợp gõ đệm theo hình tiết tấu 2 để 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375</Words>
  <Application>Microsoft Office PowerPoint</Application>
  <PresentationFormat>Widescreen</PresentationFormat>
  <Paragraphs>42</Paragraphs>
  <Slides>20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Đức Lộc Kiều</cp:lastModifiedBy>
  <cp:revision>40</cp:revision>
  <dcterms:created xsi:type="dcterms:W3CDTF">2022-04-04T02:41:08Z</dcterms:created>
  <dcterms:modified xsi:type="dcterms:W3CDTF">2025-09-17T05:11:12Z</dcterms:modified>
</cp:coreProperties>
</file>