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20.svg" ContentType="image/svg+xml"/>
  <Override PartName="/ppt/media/image22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sldIdLst>
    <p:sldId id="256" r:id="rId3"/>
    <p:sldId id="257" r:id="rId4"/>
    <p:sldId id="258" r:id="rId5"/>
    <p:sldId id="273" r:id="rId7"/>
    <p:sldId id="259" r:id="rId8"/>
    <p:sldId id="270" r:id="rId9"/>
    <p:sldId id="269" r:id="rId10"/>
    <p:sldId id="271" r:id="rId11"/>
    <p:sldId id="272" r:id="rId12"/>
    <p:sldId id="268" r:id="rId13"/>
    <p:sldId id="260" r:id="rId14"/>
    <p:sldId id="261" r:id="rId15"/>
    <p:sldId id="262" r:id="rId16"/>
    <p:sldId id="263" r:id="rId17"/>
  </p:sldIdLst>
  <p:sldSz cx="18288000" cy="10287000"/>
  <p:notesSz cx="6858000" cy="9144000"/>
  <p:embeddedFontLst>
    <p:embeddedFont>
      <p:font typeface="Francois One" panose="02000503040000020004"/>
      <p:regular r:id="rId21"/>
    </p:embeddedFont>
    <p:embeddedFont>
      <p:font typeface="DejaVu Serif Bold" panose="02060803050605020204"/>
      <p:bold r:id="rId22"/>
    </p:embeddedFont>
    <p:embeddedFont>
      <p:font typeface="Faustina Bold Italics" panose="00000800000000000000"/>
      <p:boldItalic r:id="rId23"/>
    </p:embeddedFont>
    <p:embeddedFont>
      <p:font typeface="Faustina Bold" panose="00000800000000000000"/>
      <p:bold r:id="rId24"/>
    </p:embeddedFont>
    <p:embeddedFont>
      <p:font typeface="Bungee"/>
      <p:regular r:id="rId25"/>
    </p:embeddedFont>
    <p:embeddedFont>
      <p:font typeface="Calibri" panose="020F050202020403020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39" d="100"/>
          <a:sy n="39" d="100"/>
        </p:scale>
        <p:origin x="94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B4DCF-4A09-42CB-82FA-AD283EB2A07B}" type="datetimeFigureOut">
              <a:rPr lang="vi-VN" smtClean="0"/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6464C-1BC0-4BA5-806B-D5DA4DD693DC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6464C-1BC0-4BA5-806B-D5DA4DD693D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6464C-1BC0-4BA5-806B-D5DA4DD693D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svg"/><Relationship Id="rId3" Type="http://schemas.openxmlformats.org/officeDocument/2006/relationships/image" Target="../media/image19.png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3.png"/><Relationship Id="rId12" Type="http://schemas.microsoft.com/office/2007/relationships/media" Target="../media/media2.mp4"/><Relationship Id="rId11" Type="http://schemas.openxmlformats.org/officeDocument/2006/relationships/video" Target="../media/media2.mp4"/><Relationship Id="rId10" Type="http://schemas.openxmlformats.org/officeDocument/2006/relationships/image" Target="../media/image22.sv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7.png"/><Relationship Id="rId11" Type="http://schemas.microsoft.com/office/2007/relationships/media" Target="../media/media1.mp4"/><Relationship Id="rId10" Type="http://schemas.openxmlformats.org/officeDocument/2006/relationships/video" Target="../media/media1.mp4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5241" y="1360679"/>
            <a:ext cx="13352372" cy="7508371"/>
            <a:chOff x="0" y="0"/>
            <a:chExt cx="4516728" cy="25398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6729" cy="2539869"/>
            </a:xfrm>
            <a:custGeom>
              <a:avLst/>
              <a:gdLst/>
              <a:ahLst/>
              <a:cxnLst/>
              <a:rect l="l" t="t" r="r" b="b"/>
              <a:pathLst>
                <a:path w="4516729" h="2539869">
                  <a:moveTo>
                    <a:pt x="4392268" y="2539869"/>
                  </a:moveTo>
                  <a:lnTo>
                    <a:pt x="124460" y="2539869"/>
                  </a:lnTo>
                  <a:cubicBezTo>
                    <a:pt x="55880" y="2539869"/>
                    <a:pt x="0" y="2483989"/>
                    <a:pt x="0" y="241540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92268" y="0"/>
                  </a:lnTo>
                  <a:cubicBezTo>
                    <a:pt x="4460848" y="0"/>
                    <a:pt x="4516729" y="55880"/>
                    <a:pt x="4516729" y="124460"/>
                  </a:cubicBezTo>
                  <a:lnTo>
                    <a:pt x="4516729" y="2415409"/>
                  </a:lnTo>
                  <a:cubicBezTo>
                    <a:pt x="4516729" y="2483989"/>
                    <a:pt x="4460848" y="2539869"/>
                    <a:pt x="4392268" y="253986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595241" y="2118182"/>
            <a:ext cx="12949560" cy="4320718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160"/>
              </a:lnSpc>
            </a:pPr>
            <a:r>
              <a:rPr lang="en-US" sz="4800" dirty="0" err="1">
                <a:solidFill>
                  <a:srgbClr val="1800AD"/>
                </a:solidFill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rPr>
              <a:t>Chào</a:t>
            </a:r>
            <a:r>
              <a:rPr lang="en-US" sz="4800" dirty="0">
                <a:solidFill>
                  <a:srgbClr val="1800AD"/>
                </a:solidFill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rPr>
              <a:t> </a:t>
            </a:r>
            <a:r>
              <a:rPr lang="en-US" sz="4800" dirty="0" err="1">
                <a:solidFill>
                  <a:srgbClr val="1800AD"/>
                </a:solidFill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rPr>
              <a:t>mừng</a:t>
            </a:r>
            <a:r>
              <a:rPr lang="en-US" sz="4800" dirty="0">
                <a:solidFill>
                  <a:srgbClr val="1800AD"/>
                </a:solidFill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rPr>
              <a:t> </a:t>
            </a:r>
            <a:r>
              <a:rPr lang="en-US" sz="4800" dirty="0" err="1">
                <a:solidFill>
                  <a:srgbClr val="1800AD"/>
                </a:solidFill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rPr>
              <a:t>các</a:t>
            </a:r>
            <a:r>
              <a:rPr lang="en-US" sz="4800" dirty="0">
                <a:solidFill>
                  <a:srgbClr val="1800AD"/>
                </a:solidFill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rPr>
              <a:t> </a:t>
            </a:r>
            <a:r>
              <a:rPr lang="en-US" sz="4800" dirty="0" err="1">
                <a:solidFill>
                  <a:srgbClr val="1800AD"/>
                </a:solidFill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rPr>
              <a:t>thầy</a:t>
            </a:r>
            <a:r>
              <a:rPr lang="en-US" sz="4800" dirty="0">
                <a:solidFill>
                  <a:srgbClr val="1800AD"/>
                </a:solidFill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rPr>
              <a:t> </a:t>
            </a:r>
            <a:r>
              <a:rPr lang="en-US" sz="4800" dirty="0" err="1">
                <a:solidFill>
                  <a:srgbClr val="1800AD"/>
                </a:solidFill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rPr>
              <a:t>cô</a:t>
            </a:r>
            <a:r>
              <a:rPr lang="en-US" sz="4800" dirty="0">
                <a:solidFill>
                  <a:srgbClr val="1800AD"/>
                </a:solidFill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rPr>
              <a:t> </a:t>
            </a:r>
            <a:r>
              <a:rPr lang="en-US" sz="4800" dirty="0" err="1">
                <a:solidFill>
                  <a:srgbClr val="1800AD"/>
                </a:solidFill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rPr>
              <a:t>giáo</a:t>
            </a:r>
            <a:r>
              <a:rPr lang="en-US" sz="4800" dirty="0">
                <a:solidFill>
                  <a:srgbClr val="1800AD"/>
                </a:solidFill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rPr>
              <a:t> </a:t>
            </a:r>
            <a:r>
              <a:rPr lang="en-US" sz="4800" dirty="0" err="1">
                <a:solidFill>
                  <a:srgbClr val="1800AD"/>
                </a:solidFill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rPr>
              <a:t>về</a:t>
            </a:r>
            <a:r>
              <a:rPr lang="en-US" sz="4800" dirty="0">
                <a:solidFill>
                  <a:srgbClr val="1800AD"/>
                </a:solidFill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rPr>
              <a:t> </a:t>
            </a:r>
            <a:r>
              <a:rPr lang="en-US" sz="4800" dirty="0" err="1">
                <a:solidFill>
                  <a:srgbClr val="1800AD"/>
                </a:solidFill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rPr>
              <a:t>dự</a:t>
            </a:r>
            <a:r>
              <a:rPr lang="en-US" sz="4800" dirty="0">
                <a:solidFill>
                  <a:srgbClr val="1800AD"/>
                </a:solidFill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rPr>
              <a:t> </a:t>
            </a:r>
            <a:r>
              <a:rPr lang="en-US" sz="4800" dirty="0" err="1">
                <a:solidFill>
                  <a:srgbClr val="1800AD"/>
                </a:solidFill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rPr>
              <a:t>tiết</a:t>
            </a:r>
            <a:r>
              <a:rPr lang="en-US" sz="4800" dirty="0">
                <a:solidFill>
                  <a:srgbClr val="1800AD"/>
                </a:solidFill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rPr>
              <a:t> </a:t>
            </a:r>
            <a:r>
              <a:rPr lang="en-US" sz="4800" dirty="0" err="1">
                <a:solidFill>
                  <a:srgbClr val="1800AD"/>
                </a:solidFill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rPr>
              <a:t>dạy</a:t>
            </a:r>
            <a:r>
              <a:rPr lang="en-US" sz="4800" dirty="0">
                <a:solidFill>
                  <a:srgbClr val="1800AD"/>
                </a:solidFill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rPr>
              <a:t> </a:t>
            </a:r>
            <a:r>
              <a:rPr lang="en-US" sz="4800" dirty="0" err="1">
                <a:solidFill>
                  <a:srgbClr val="1800AD"/>
                </a:solidFill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rPr>
              <a:t>thử</a:t>
            </a:r>
            <a:endParaRPr lang="en-US" sz="4800" dirty="0">
              <a:solidFill>
                <a:srgbClr val="1800AD"/>
              </a:solidFill>
              <a:latin typeface="Francois One" panose="02000503040000020004"/>
              <a:ea typeface="Francois One" panose="02000503040000020004"/>
              <a:cs typeface="Francois One" panose="02000503040000020004"/>
              <a:sym typeface="Francois One" panose="02000503040000020004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820186" y="227489"/>
            <a:ext cx="2351118" cy="2295329"/>
          </a:xfrm>
          <a:custGeom>
            <a:avLst/>
            <a:gdLst/>
            <a:ahLst/>
            <a:cxnLst/>
            <a:rect l="l" t="t" r="r" b="b"/>
            <a:pathLst>
              <a:path w="2351118" h="2295329">
                <a:moveTo>
                  <a:pt x="0" y="0"/>
                </a:moveTo>
                <a:lnTo>
                  <a:pt x="2351118" y="0"/>
                </a:lnTo>
                <a:lnTo>
                  <a:pt x="2351118" y="2295329"/>
                </a:lnTo>
                <a:lnTo>
                  <a:pt x="0" y="229532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3128828" y="5890430"/>
            <a:ext cx="12075364" cy="1270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Bài: Động tác vươn thở, tay </a:t>
            </a:r>
            <a:endParaRPr lang="en-US" sz="3600" b="1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Bài Thể dục phát triển chung</a:t>
            </a:r>
            <a:endParaRPr lang="en-US" sz="3600" b="1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" name="Freeform 7"/>
          <p:cNvSpPr/>
          <p:nvPr/>
        </p:nvSpPr>
        <p:spPr>
          <a:xfrm rot="609422">
            <a:off x="70037" y="6393808"/>
            <a:ext cx="4391517" cy="3979812"/>
          </a:xfrm>
          <a:custGeom>
            <a:avLst/>
            <a:gdLst/>
            <a:ahLst/>
            <a:cxnLst/>
            <a:rect l="l" t="t" r="r" b="b"/>
            <a:pathLst>
              <a:path w="4391517" h="3979812">
                <a:moveTo>
                  <a:pt x="0" y="0"/>
                </a:moveTo>
                <a:lnTo>
                  <a:pt x="4391517" y="0"/>
                </a:lnTo>
                <a:lnTo>
                  <a:pt x="4391517" y="3979812"/>
                </a:lnTo>
                <a:lnTo>
                  <a:pt x="0" y="39798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414891">
            <a:off x="-390697" y="3351010"/>
            <a:ext cx="3883982" cy="4137398"/>
          </a:xfrm>
          <a:custGeom>
            <a:avLst/>
            <a:gdLst/>
            <a:ahLst/>
            <a:cxnLst/>
            <a:rect l="l" t="t" r="r" b="b"/>
            <a:pathLst>
              <a:path w="3883982" h="4137398">
                <a:moveTo>
                  <a:pt x="0" y="0"/>
                </a:moveTo>
                <a:lnTo>
                  <a:pt x="3883982" y="0"/>
                </a:lnTo>
                <a:lnTo>
                  <a:pt x="3883982" y="4137397"/>
                </a:lnTo>
                <a:lnTo>
                  <a:pt x="0" y="4137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853422" y="0"/>
            <a:ext cx="2824746" cy="2552865"/>
          </a:xfrm>
          <a:custGeom>
            <a:avLst/>
            <a:gdLst/>
            <a:ahLst/>
            <a:cxnLst/>
            <a:rect l="l" t="t" r="r" b="b"/>
            <a:pathLst>
              <a:path w="2824746" h="2552865">
                <a:moveTo>
                  <a:pt x="0" y="0"/>
                </a:moveTo>
                <a:lnTo>
                  <a:pt x="2824747" y="0"/>
                </a:lnTo>
                <a:lnTo>
                  <a:pt x="2824747" y="2552865"/>
                </a:lnTo>
                <a:lnTo>
                  <a:pt x="0" y="25528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3410669" y="8245010"/>
            <a:ext cx="4760635" cy="1803091"/>
          </a:xfrm>
          <a:custGeom>
            <a:avLst/>
            <a:gdLst/>
            <a:ahLst/>
            <a:cxnLst/>
            <a:rect l="l" t="t" r="r" b="b"/>
            <a:pathLst>
              <a:path w="4760635" h="1803091">
                <a:moveTo>
                  <a:pt x="0" y="0"/>
                </a:moveTo>
                <a:lnTo>
                  <a:pt x="4760635" y="0"/>
                </a:lnTo>
                <a:lnTo>
                  <a:pt x="4760635" y="1803090"/>
                </a:lnTo>
                <a:lnTo>
                  <a:pt x="0" y="18030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4778055" y="3752388"/>
            <a:ext cx="8662273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>
                <a:solidFill>
                  <a:srgbClr val="FF6D4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Môn: Giáo dục thể chất</a:t>
            </a:r>
            <a:endParaRPr lang="en-US" sz="5200" b="1">
              <a:solidFill>
                <a:srgbClr val="FF6D4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251075" y="4776730"/>
            <a:ext cx="2055971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>
                <a:solidFill>
                  <a:srgbClr val="FF6D4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Lớp 3</a:t>
            </a:r>
            <a:endParaRPr lang="en-US" sz="5200" b="1">
              <a:solidFill>
                <a:srgbClr val="FF6D4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635414" y="7621440"/>
            <a:ext cx="9608344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FF6D4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Giáo viên thực hiện: Nguyễn Đức Long</a:t>
            </a:r>
            <a:endParaRPr lang="en-US" sz="3500" b="1">
              <a:solidFill>
                <a:srgbClr val="FF6D4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92148" cy="7926833"/>
            </a:xfrm>
            <a:custGeom>
              <a:avLst/>
              <a:gdLst/>
              <a:ahLst/>
              <a:cxnLst/>
              <a:rect l="l" t="t" r="r" b="b"/>
              <a:pathLst>
                <a:path w="14092148" h="7926833">
                  <a:moveTo>
                    <a:pt x="14092148" y="87589"/>
                  </a:moveTo>
                  <a:lnTo>
                    <a:pt x="14092148" y="0"/>
                  </a:lnTo>
                  <a:lnTo>
                    <a:pt x="77857" y="0"/>
                  </a:lnTo>
                  <a:lnTo>
                    <a:pt x="77857" y="43795"/>
                  </a:lnTo>
                  <a:lnTo>
                    <a:pt x="0" y="43795"/>
                  </a:lnTo>
                  <a:lnTo>
                    <a:pt x="0" y="7926833"/>
                  </a:lnTo>
                  <a:lnTo>
                    <a:pt x="155714" y="7926833"/>
                  </a:lnTo>
                  <a:lnTo>
                    <a:pt x="155714" y="6394020"/>
                  </a:lnTo>
                  <a:lnTo>
                    <a:pt x="2802858" y="6394020"/>
                  </a:lnTo>
                  <a:lnTo>
                    <a:pt x="2802858" y="7926833"/>
                  </a:lnTo>
                  <a:lnTo>
                    <a:pt x="2958573" y="7926833"/>
                  </a:lnTo>
                  <a:lnTo>
                    <a:pt x="2958573" y="6394020"/>
                  </a:lnTo>
                  <a:lnTo>
                    <a:pt x="5605716" y="6394020"/>
                  </a:lnTo>
                  <a:lnTo>
                    <a:pt x="5605716" y="7926833"/>
                  </a:lnTo>
                  <a:lnTo>
                    <a:pt x="5761430" y="7926833"/>
                  </a:lnTo>
                  <a:lnTo>
                    <a:pt x="5761430" y="6394020"/>
                  </a:lnTo>
                  <a:lnTo>
                    <a:pt x="8408574" y="6394020"/>
                  </a:lnTo>
                  <a:lnTo>
                    <a:pt x="8408574" y="7926833"/>
                  </a:lnTo>
                  <a:lnTo>
                    <a:pt x="8564289" y="7926833"/>
                  </a:lnTo>
                  <a:lnTo>
                    <a:pt x="8564289" y="6394020"/>
                  </a:lnTo>
                  <a:lnTo>
                    <a:pt x="11211433" y="6394020"/>
                  </a:lnTo>
                  <a:lnTo>
                    <a:pt x="11211433" y="7926833"/>
                  </a:lnTo>
                  <a:lnTo>
                    <a:pt x="11367147" y="7926833"/>
                  </a:lnTo>
                  <a:lnTo>
                    <a:pt x="11367147" y="6394020"/>
                  </a:lnTo>
                  <a:lnTo>
                    <a:pt x="14092148" y="6394020"/>
                  </a:lnTo>
                  <a:lnTo>
                    <a:pt x="14092148" y="6306431"/>
                  </a:lnTo>
                  <a:lnTo>
                    <a:pt x="11367147" y="6306431"/>
                  </a:lnTo>
                  <a:lnTo>
                    <a:pt x="11367147" y="4817413"/>
                  </a:lnTo>
                  <a:lnTo>
                    <a:pt x="14092148" y="4817413"/>
                  </a:lnTo>
                  <a:lnTo>
                    <a:pt x="14092148" y="4729823"/>
                  </a:lnTo>
                  <a:lnTo>
                    <a:pt x="11367147" y="4729823"/>
                  </a:lnTo>
                  <a:lnTo>
                    <a:pt x="11367147" y="3240805"/>
                  </a:lnTo>
                  <a:lnTo>
                    <a:pt x="14092148" y="3240805"/>
                  </a:lnTo>
                  <a:lnTo>
                    <a:pt x="14092148" y="3153215"/>
                  </a:lnTo>
                  <a:lnTo>
                    <a:pt x="11367147" y="3153215"/>
                  </a:lnTo>
                  <a:lnTo>
                    <a:pt x="11367147" y="1664197"/>
                  </a:lnTo>
                  <a:lnTo>
                    <a:pt x="14092148" y="1664197"/>
                  </a:lnTo>
                  <a:lnTo>
                    <a:pt x="14092148" y="1576608"/>
                  </a:lnTo>
                  <a:lnTo>
                    <a:pt x="11367147" y="1576608"/>
                  </a:lnTo>
                  <a:lnTo>
                    <a:pt x="11367147" y="87589"/>
                  </a:lnTo>
                  <a:lnTo>
                    <a:pt x="14092148" y="87589"/>
                  </a:lnTo>
                  <a:close/>
                  <a:moveTo>
                    <a:pt x="2958573" y="1576608"/>
                  </a:moveTo>
                  <a:lnTo>
                    <a:pt x="2958573" y="87589"/>
                  </a:lnTo>
                  <a:lnTo>
                    <a:pt x="5605716" y="87589"/>
                  </a:lnTo>
                  <a:lnTo>
                    <a:pt x="5605716" y="1576608"/>
                  </a:lnTo>
                  <a:lnTo>
                    <a:pt x="2958573" y="1576608"/>
                  </a:lnTo>
                  <a:close/>
                  <a:moveTo>
                    <a:pt x="5605716" y="1664197"/>
                  </a:moveTo>
                  <a:lnTo>
                    <a:pt x="5605716" y="3153215"/>
                  </a:lnTo>
                  <a:lnTo>
                    <a:pt x="2958573" y="3153215"/>
                  </a:lnTo>
                  <a:lnTo>
                    <a:pt x="2958573" y="1664197"/>
                  </a:lnTo>
                  <a:lnTo>
                    <a:pt x="5605716" y="1664197"/>
                  </a:lnTo>
                  <a:close/>
                  <a:moveTo>
                    <a:pt x="2802858" y="1576608"/>
                  </a:moveTo>
                  <a:lnTo>
                    <a:pt x="155714" y="1576608"/>
                  </a:lnTo>
                  <a:lnTo>
                    <a:pt x="155714" y="87589"/>
                  </a:lnTo>
                  <a:lnTo>
                    <a:pt x="2802858" y="87589"/>
                  </a:lnTo>
                  <a:lnTo>
                    <a:pt x="2802858" y="1576608"/>
                  </a:lnTo>
                  <a:close/>
                  <a:moveTo>
                    <a:pt x="2802858" y="1664197"/>
                  </a:moveTo>
                  <a:lnTo>
                    <a:pt x="2802858" y="3153215"/>
                  </a:lnTo>
                  <a:lnTo>
                    <a:pt x="155714" y="3153215"/>
                  </a:lnTo>
                  <a:lnTo>
                    <a:pt x="155714" y="1664197"/>
                  </a:lnTo>
                  <a:lnTo>
                    <a:pt x="2802858" y="1664197"/>
                  </a:lnTo>
                  <a:close/>
                  <a:moveTo>
                    <a:pt x="2802858" y="3240805"/>
                  </a:moveTo>
                  <a:lnTo>
                    <a:pt x="2802858" y="4729823"/>
                  </a:lnTo>
                  <a:lnTo>
                    <a:pt x="155714" y="4729823"/>
                  </a:lnTo>
                  <a:lnTo>
                    <a:pt x="155714" y="3240805"/>
                  </a:lnTo>
                  <a:lnTo>
                    <a:pt x="2802858" y="3240805"/>
                  </a:lnTo>
                  <a:close/>
                  <a:moveTo>
                    <a:pt x="2958573" y="3240805"/>
                  </a:moveTo>
                  <a:lnTo>
                    <a:pt x="5605716" y="3240805"/>
                  </a:lnTo>
                  <a:lnTo>
                    <a:pt x="5605716" y="4729823"/>
                  </a:lnTo>
                  <a:lnTo>
                    <a:pt x="2958573" y="4729823"/>
                  </a:lnTo>
                  <a:lnTo>
                    <a:pt x="2958573" y="3240805"/>
                  </a:lnTo>
                  <a:close/>
                  <a:moveTo>
                    <a:pt x="5761430" y="3240805"/>
                  </a:moveTo>
                  <a:lnTo>
                    <a:pt x="8408574" y="3240805"/>
                  </a:lnTo>
                  <a:lnTo>
                    <a:pt x="8408574" y="4729823"/>
                  </a:lnTo>
                  <a:lnTo>
                    <a:pt x="5761430" y="4729823"/>
                  </a:lnTo>
                  <a:lnTo>
                    <a:pt x="5761430" y="3240805"/>
                  </a:lnTo>
                  <a:close/>
                  <a:moveTo>
                    <a:pt x="5761430" y="3153215"/>
                  </a:moveTo>
                  <a:lnTo>
                    <a:pt x="5761430" y="1664197"/>
                  </a:lnTo>
                  <a:lnTo>
                    <a:pt x="8408574" y="1664197"/>
                  </a:lnTo>
                  <a:lnTo>
                    <a:pt x="8408574" y="3153215"/>
                  </a:lnTo>
                  <a:lnTo>
                    <a:pt x="5761430" y="3153215"/>
                  </a:lnTo>
                  <a:close/>
                  <a:moveTo>
                    <a:pt x="5761430" y="1576608"/>
                  </a:moveTo>
                  <a:lnTo>
                    <a:pt x="5761430" y="87589"/>
                  </a:lnTo>
                  <a:lnTo>
                    <a:pt x="8408574" y="87589"/>
                  </a:lnTo>
                  <a:lnTo>
                    <a:pt x="8408574" y="1576608"/>
                  </a:lnTo>
                  <a:lnTo>
                    <a:pt x="5761430" y="1576608"/>
                  </a:lnTo>
                  <a:close/>
                  <a:moveTo>
                    <a:pt x="155714" y="6306431"/>
                  </a:moveTo>
                  <a:lnTo>
                    <a:pt x="155714" y="4817413"/>
                  </a:lnTo>
                  <a:lnTo>
                    <a:pt x="2802858" y="4817413"/>
                  </a:lnTo>
                  <a:lnTo>
                    <a:pt x="2802858" y="6306431"/>
                  </a:lnTo>
                  <a:lnTo>
                    <a:pt x="155714" y="6306431"/>
                  </a:lnTo>
                  <a:close/>
                  <a:moveTo>
                    <a:pt x="2958573" y="6306431"/>
                  </a:moveTo>
                  <a:lnTo>
                    <a:pt x="2958573" y="4817413"/>
                  </a:lnTo>
                  <a:lnTo>
                    <a:pt x="5605716" y="4817413"/>
                  </a:lnTo>
                  <a:lnTo>
                    <a:pt x="5605716" y="6306431"/>
                  </a:lnTo>
                  <a:lnTo>
                    <a:pt x="2958573" y="6306431"/>
                  </a:lnTo>
                  <a:close/>
                  <a:moveTo>
                    <a:pt x="5761430" y="6306431"/>
                  </a:moveTo>
                  <a:lnTo>
                    <a:pt x="5761430" y="4817413"/>
                  </a:lnTo>
                  <a:lnTo>
                    <a:pt x="8408574" y="4817413"/>
                  </a:lnTo>
                  <a:lnTo>
                    <a:pt x="8408574" y="6306431"/>
                  </a:lnTo>
                  <a:lnTo>
                    <a:pt x="5761430" y="6306431"/>
                  </a:lnTo>
                  <a:close/>
                  <a:moveTo>
                    <a:pt x="11211433" y="6306431"/>
                  </a:moveTo>
                  <a:lnTo>
                    <a:pt x="8564289" y="6306431"/>
                  </a:lnTo>
                  <a:lnTo>
                    <a:pt x="8564289" y="4817413"/>
                  </a:lnTo>
                  <a:lnTo>
                    <a:pt x="11211433" y="4817413"/>
                  </a:lnTo>
                  <a:lnTo>
                    <a:pt x="11211433" y="6306431"/>
                  </a:lnTo>
                  <a:close/>
                  <a:moveTo>
                    <a:pt x="11211433" y="4729823"/>
                  </a:moveTo>
                  <a:lnTo>
                    <a:pt x="8564289" y="4729823"/>
                  </a:lnTo>
                  <a:lnTo>
                    <a:pt x="8564289" y="3240805"/>
                  </a:lnTo>
                  <a:lnTo>
                    <a:pt x="11211433" y="3240805"/>
                  </a:lnTo>
                  <a:lnTo>
                    <a:pt x="11211433" y="4729823"/>
                  </a:lnTo>
                  <a:close/>
                  <a:moveTo>
                    <a:pt x="11211433" y="3153215"/>
                  </a:moveTo>
                  <a:lnTo>
                    <a:pt x="8564289" y="3153215"/>
                  </a:lnTo>
                  <a:lnTo>
                    <a:pt x="8564289" y="1664197"/>
                  </a:lnTo>
                  <a:lnTo>
                    <a:pt x="11211433" y="1664197"/>
                  </a:lnTo>
                  <a:lnTo>
                    <a:pt x="11211433" y="3153215"/>
                  </a:lnTo>
                  <a:close/>
                  <a:moveTo>
                    <a:pt x="11211433" y="1576608"/>
                  </a:moveTo>
                  <a:lnTo>
                    <a:pt x="8564289" y="1576608"/>
                  </a:lnTo>
                  <a:lnTo>
                    <a:pt x="8564289" y="87589"/>
                  </a:lnTo>
                  <a:lnTo>
                    <a:pt x="11211433" y="87589"/>
                  </a:lnTo>
                  <a:lnTo>
                    <a:pt x="11211433" y="1576608"/>
                  </a:ln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748068" y="1449733"/>
            <a:ext cx="2993088" cy="1090504"/>
            <a:chOff x="0" y="0"/>
            <a:chExt cx="803547" cy="2927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67A26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48068" y="2709608"/>
            <a:ext cx="2993088" cy="1090504"/>
            <a:chOff x="0" y="0"/>
            <a:chExt cx="803547" cy="2927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1C34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748068" y="3968310"/>
            <a:ext cx="2993088" cy="1090504"/>
            <a:chOff x="0" y="0"/>
            <a:chExt cx="803547" cy="2927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84E4E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48068" y="5228186"/>
            <a:ext cx="2993088" cy="1090504"/>
            <a:chOff x="0" y="0"/>
            <a:chExt cx="803547" cy="2927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FB1B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48068" y="6486887"/>
            <a:ext cx="2993088" cy="1090504"/>
            <a:chOff x="0" y="0"/>
            <a:chExt cx="803547" cy="2927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90CBF9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748068" y="7746763"/>
            <a:ext cx="2993088" cy="1090504"/>
            <a:chOff x="0" y="0"/>
            <a:chExt cx="803547" cy="29276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74577" y="939566"/>
            <a:ext cx="15743548" cy="8092728"/>
            <a:chOff x="0" y="0"/>
            <a:chExt cx="4058533" cy="208622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058533" cy="2086227"/>
            </a:xfrm>
            <a:custGeom>
              <a:avLst/>
              <a:gdLst/>
              <a:ahLst/>
              <a:cxnLst/>
              <a:rect l="l" t="t" r="r" b="b"/>
              <a:pathLst>
                <a:path w="4058533" h="2086227">
                  <a:moveTo>
                    <a:pt x="25079" y="0"/>
                  </a:moveTo>
                  <a:lnTo>
                    <a:pt x="4033454" y="0"/>
                  </a:lnTo>
                  <a:cubicBezTo>
                    <a:pt x="4047305" y="0"/>
                    <a:pt x="4058533" y="11228"/>
                    <a:pt x="4058533" y="25079"/>
                  </a:cubicBezTo>
                  <a:lnTo>
                    <a:pt x="4058533" y="2061147"/>
                  </a:lnTo>
                  <a:cubicBezTo>
                    <a:pt x="4058533" y="2074998"/>
                    <a:pt x="4047305" y="2086227"/>
                    <a:pt x="4033454" y="2086227"/>
                  </a:cubicBezTo>
                  <a:lnTo>
                    <a:pt x="25079" y="2086227"/>
                  </a:lnTo>
                  <a:cubicBezTo>
                    <a:pt x="11228" y="2086227"/>
                    <a:pt x="0" y="2074998"/>
                    <a:pt x="0" y="2061147"/>
                  </a:cubicBezTo>
                  <a:lnTo>
                    <a:pt x="0" y="25079"/>
                  </a:lnTo>
                  <a:cubicBezTo>
                    <a:pt x="0" y="11228"/>
                    <a:pt x="11228" y="0"/>
                    <a:pt x="25079" y="0"/>
                  </a:cubicBezTo>
                  <a:close/>
                </a:path>
              </a:pathLst>
            </a:custGeom>
            <a:solidFill>
              <a:srgbClr val="FFFCF4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058533" cy="2124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37374" y="1510955"/>
            <a:ext cx="738281" cy="73828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6845" y="1658696"/>
            <a:ext cx="1283918" cy="442798"/>
            <a:chOff x="0" y="0"/>
            <a:chExt cx="344690" cy="11887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37374" y="2598756"/>
            <a:ext cx="738281" cy="73828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46845" y="2746498"/>
            <a:ext cx="1283918" cy="442798"/>
            <a:chOff x="0" y="0"/>
            <a:chExt cx="344690" cy="11887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37374" y="3686558"/>
            <a:ext cx="738281" cy="738281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46845" y="3834300"/>
            <a:ext cx="1283918" cy="442798"/>
            <a:chOff x="0" y="0"/>
            <a:chExt cx="344690" cy="11887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37374" y="4774359"/>
            <a:ext cx="738281" cy="738281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46845" y="4922101"/>
            <a:ext cx="1283918" cy="442798"/>
            <a:chOff x="0" y="0"/>
            <a:chExt cx="344690" cy="118877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337374" y="5862161"/>
            <a:ext cx="738281" cy="738281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546845" y="6009903"/>
            <a:ext cx="1283918" cy="442798"/>
            <a:chOff x="0" y="0"/>
            <a:chExt cx="344690" cy="118877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337374" y="6949962"/>
            <a:ext cx="738281" cy="738281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546845" y="7097704"/>
            <a:ext cx="1283918" cy="442798"/>
            <a:chOff x="0" y="0"/>
            <a:chExt cx="344690" cy="118877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337374" y="8037764"/>
            <a:ext cx="738281" cy="738281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546845" y="8185506"/>
            <a:ext cx="1283918" cy="442798"/>
            <a:chOff x="0" y="0"/>
            <a:chExt cx="344690" cy="118877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7" name="Freeform 67"/>
          <p:cNvSpPr/>
          <p:nvPr/>
        </p:nvSpPr>
        <p:spPr>
          <a:xfrm>
            <a:off x="2390579" y="88652"/>
            <a:ext cx="5222487" cy="1880095"/>
          </a:xfrm>
          <a:custGeom>
            <a:avLst/>
            <a:gdLst/>
            <a:ahLst/>
            <a:cxnLst/>
            <a:rect l="l" t="t" r="r" b="b"/>
            <a:pathLst>
              <a:path w="5222487" h="1880095">
                <a:moveTo>
                  <a:pt x="0" y="0"/>
                </a:moveTo>
                <a:lnTo>
                  <a:pt x="5222487" y="0"/>
                </a:lnTo>
                <a:lnTo>
                  <a:pt x="5222487" y="1880096"/>
                </a:lnTo>
                <a:lnTo>
                  <a:pt x="0" y="188009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8" name="TextBox 68"/>
          <p:cNvSpPr txBox="1"/>
          <p:nvPr/>
        </p:nvSpPr>
        <p:spPr>
          <a:xfrm>
            <a:off x="1830763" y="864897"/>
            <a:ext cx="659061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0"/>
              </a:lnSpc>
            </a:pPr>
            <a:r>
              <a:rPr lang="en-US" sz="4200" b="1" dirty="0" err="1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Khám</a:t>
            </a:r>
            <a:r>
              <a:rPr lang="en-US" sz="4200" b="1" dirty="0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4200" b="1" dirty="0" err="1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phá</a:t>
            </a:r>
            <a:r>
              <a:rPr lang="en-US" sz="4200" b="1" dirty="0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endParaRPr lang="en-US" sz="4200" b="1" dirty="0">
              <a:solidFill>
                <a:srgbClr val="E4231E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5029200" y="2171700"/>
            <a:ext cx="8676724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54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Thi</a:t>
            </a:r>
            <a:r>
              <a:rPr lang="en-US" sz="54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54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đua</a:t>
            </a:r>
            <a:r>
              <a:rPr lang="en-US" sz="54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54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giữa</a:t>
            </a:r>
            <a:r>
              <a:rPr lang="en-US" sz="54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54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các</a:t>
            </a:r>
            <a:r>
              <a:rPr lang="en-US" sz="54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54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tổ</a:t>
            </a:r>
            <a:endParaRPr lang="en-US" sz="5400" b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3" name="TextBox 70"/>
          <p:cNvSpPr txBox="1"/>
          <p:nvPr/>
        </p:nvSpPr>
        <p:spPr>
          <a:xfrm>
            <a:off x="2689694" y="3314700"/>
            <a:ext cx="13312306" cy="1284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Mỗi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tổ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cử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01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bạn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lên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thực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hiện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động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tác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endParaRPr lang="en-US" sz="3800" b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  <a:p>
            <a:pPr algn="ctr">
              <a:lnSpc>
                <a:spcPts val="5245"/>
              </a:lnSpc>
            </a:pP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vươn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thở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,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tay</a:t>
            </a:r>
            <a:endParaRPr lang="en-US" sz="3800" b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4" name="TextBox 70"/>
          <p:cNvSpPr txBox="1"/>
          <p:nvPr/>
        </p:nvSpPr>
        <p:spPr>
          <a:xfrm>
            <a:off x="3286676" y="5173219"/>
            <a:ext cx="6390724" cy="617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32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B1. </a:t>
            </a:r>
            <a:r>
              <a:rPr lang="en-US" sz="32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Gọi</a:t>
            </a:r>
            <a:r>
              <a:rPr lang="en-US" sz="32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2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học</a:t>
            </a:r>
            <a:r>
              <a:rPr lang="en-US" sz="32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2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sinh</a:t>
            </a:r>
            <a:r>
              <a:rPr lang="en-US" sz="32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2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nhận</a:t>
            </a:r>
            <a:r>
              <a:rPr lang="en-US" sz="32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2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xét</a:t>
            </a:r>
            <a:r>
              <a:rPr lang="en-US" sz="32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endParaRPr lang="en-US" sz="3200" b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5" name="TextBox 70"/>
          <p:cNvSpPr txBox="1"/>
          <p:nvPr/>
        </p:nvSpPr>
        <p:spPr>
          <a:xfrm>
            <a:off x="3352800" y="5973759"/>
            <a:ext cx="7772400" cy="599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32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B2. </a:t>
            </a:r>
            <a:r>
              <a:rPr lang="en-US" sz="32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Giáo</a:t>
            </a:r>
            <a:r>
              <a:rPr lang="en-US" sz="32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2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viên</a:t>
            </a:r>
            <a:r>
              <a:rPr lang="en-US" sz="32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2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nhận</a:t>
            </a:r>
            <a:r>
              <a:rPr lang="en-US" sz="32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2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xét</a:t>
            </a:r>
            <a:r>
              <a:rPr lang="en-US" sz="32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, </a:t>
            </a:r>
            <a:r>
              <a:rPr lang="en-US" sz="32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đánh</a:t>
            </a:r>
            <a:r>
              <a:rPr lang="en-US" sz="32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2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giá</a:t>
            </a:r>
            <a:endParaRPr lang="en-US" sz="3200" b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92148" cy="7926833"/>
            </a:xfrm>
            <a:custGeom>
              <a:avLst/>
              <a:gdLst/>
              <a:ahLst/>
              <a:cxnLst/>
              <a:rect l="l" t="t" r="r" b="b"/>
              <a:pathLst>
                <a:path w="14092148" h="7926833">
                  <a:moveTo>
                    <a:pt x="14092148" y="87589"/>
                  </a:moveTo>
                  <a:lnTo>
                    <a:pt x="14092148" y="0"/>
                  </a:lnTo>
                  <a:lnTo>
                    <a:pt x="77857" y="0"/>
                  </a:lnTo>
                  <a:lnTo>
                    <a:pt x="77857" y="43795"/>
                  </a:lnTo>
                  <a:lnTo>
                    <a:pt x="0" y="43795"/>
                  </a:lnTo>
                  <a:lnTo>
                    <a:pt x="0" y="7926833"/>
                  </a:lnTo>
                  <a:lnTo>
                    <a:pt x="155714" y="7926833"/>
                  </a:lnTo>
                  <a:lnTo>
                    <a:pt x="155714" y="6394020"/>
                  </a:lnTo>
                  <a:lnTo>
                    <a:pt x="2802858" y="6394020"/>
                  </a:lnTo>
                  <a:lnTo>
                    <a:pt x="2802858" y="7926833"/>
                  </a:lnTo>
                  <a:lnTo>
                    <a:pt x="2958573" y="7926833"/>
                  </a:lnTo>
                  <a:lnTo>
                    <a:pt x="2958573" y="6394020"/>
                  </a:lnTo>
                  <a:lnTo>
                    <a:pt x="5605716" y="6394020"/>
                  </a:lnTo>
                  <a:lnTo>
                    <a:pt x="5605716" y="7926833"/>
                  </a:lnTo>
                  <a:lnTo>
                    <a:pt x="5761430" y="7926833"/>
                  </a:lnTo>
                  <a:lnTo>
                    <a:pt x="5761430" y="6394020"/>
                  </a:lnTo>
                  <a:lnTo>
                    <a:pt x="8408574" y="6394020"/>
                  </a:lnTo>
                  <a:lnTo>
                    <a:pt x="8408574" y="7926833"/>
                  </a:lnTo>
                  <a:lnTo>
                    <a:pt x="8564289" y="7926833"/>
                  </a:lnTo>
                  <a:lnTo>
                    <a:pt x="8564289" y="6394020"/>
                  </a:lnTo>
                  <a:lnTo>
                    <a:pt x="11211433" y="6394020"/>
                  </a:lnTo>
                  <a:lnTo>
                    <a:pt x="11211433" y="7926833"/>
                  </a:lnTo>
                  <a:lnTo>
                    <a:pt x="11367147" y="7926833"/>
                  </a:lnTo>
                  <a:lnTo>
                    <a:pt x="11367147" y="6394020"/>
                  </a:lnTo>
                  <a:lnTo>
                    <a:pt x="14092148" y="6394020"/>
                  </a:lnTo>
                  <a:lnTo>
                    <a:pt x="14092148" y="6306431"/>
                  </a:lnTo>
                  <a:lnTo>
                    <a:pt x="11367147" y="6306431"/>
                  </a:lnTo>
                  <a:lnTo>
                    <a:pt x="11367147" y="4817413"/>
                  </a:lnTo>
                  <a:lnTo>
                    <a:pt x="14092148" y="4817413"/>
                  </a:lnTo>
                  <a:lnTo>
                    <a:pt x="14092148" y="4729823"/>
                  </a:lnTo>
                  <a:lnTo>
                    <a:pt x="11367147" y="4729823"/>
                  </a:lnTo>
                  <a:lnTo>
                    <a:pt x="11367147" y="3240805"/>
                  </a:lnTo>
                  <a:lnTo>
                    <a:pt x="14092148" y="3240805"/>
                  </a:lnTo>
                  <a:lnTo>
                    <a:pt x="14092148" y="3153215"/>
                  </a:lnTo>
                  <a:lnTo>
                    <a:pt x="11367147" y="3153215"/>
                  </a:lnTo>
                  <a:lnTo>
                    <a:pt x="11367147" y="1664197"/>
                  </a:lnTo>
                  <a:lnTo>
                    <a:pt x="14092148" y="1664197"/>
                  </a:lnTo>
                  <a:lnTo>
                    <a:pt x="14092148" y="1576608"/>
                  </a:lnTo>
                  <a:lnTo>
                    <a:pt x="11367147" y="1576608"/>
                  </a:lnTo>
                  <a:lnTo>
                    <a:pt x="11367147" y="87589"/>
                  </a:lnTo>
                  <a:lnTo>
                    <a:pt x="14092148" y="87589"/>
                  </a:lnTo>
                  <a:close/>
                  <a:moveTo>
                    <a:pt x="2958573" y="1576608"/>
                  </a:moveTo>
                  <a:lnTo>
                    <a:pt x="2958573" y="87589"/>
                  </a:lnTo>
                  <a:lnTo>
                    <a:pt x="5605716" y="87589"/>
                  </a:lnTo>
                  <a:lnTo>
                    <a:pt x="5605716" y="1576608"/>
                  </a:lnTo>
                  <a:lnTo>
                    <a:pt x="2958573" y="1576608"/>
                  </a:lnTo>
                  <a:close/>
                  <a:moveTo>
                    <a:pt x="5605716" y="1664197"/>
                  </a:moveTo>
                  <a:lnTo>
                    <a:pt x="5605716" y="3153215"/>
                  </a:lnTo>
                  <a:lnTo>
                    <a:pt x="2958573" y="3153215"/>
                  </a:lnTo>
                  <a:lnTo>
                    <a:pt x="2958573" y="1664197"/>
                  </a:lnTo>
                  <a:lnTo>
                    <a:pt x="5605716" y="1664197"/>
                  </a:lnTo>
                  <a:close/>
                  <a:moveTo>
                    <a:pt x="2802858" y="1576608"/>
                  </a:moveTo>
                  <a:lnTo>
                    <a:pt x="155714" y="1576608"/>
                  </a:lnTo>
                  <a:lnTo>
                    <a:pt x="155714" y="87589"/>
                  </a:lnTo>
                  <a:lnTo>
                    <a:pt x="2802858" y="87589"/>
                  </a:lnTo>
                  <a:lnTo>
                    <a:pt x="2802858" y="1576608"/>
                  </a:lnTo>
                  <a:close/>
                  <a:moveTo>
                    <a:pt x="2802858" y="1664197"/>
                  </a:moveTo>
                  <a:lnTo>
                    <a:pt x="2802858" y="3153215"/>
                  </a:lnTo>
                  <a:lnTo>
                    <a:pt x="155714" y="3153215"/>
                  </a:lnTo>
                  <a:lnTo>
                    <a:pt x="155714" y="1664197"/>
                  </a:lnTo>
                  <a:lnTo>
                    <a:pt x="2802858" y="1664197"/>
                  </a:lnTo>
                  <a:close/>
                  <a:moveTo>
                    <a:pt x="2802858" y="3240805"/>
                  </a:moveTo>
                  <a:lnTo>
                    <a:pt x="2802858" y="4729823"/>
                  </a:lnTo>
                  <a:lnTo>
                    <a:pt x="155714" y="4729823"/>
                  </a:lnTo>
                  <a:lnTo>
                    <a:pt x="155714" y="3240805"/>
                  </a:lnTo>
                  <a:lnTo>
                    <a:pt x="2802858" y="3240805"/>
                  </a:lnTo>
                  <a:close/>
                  <a:moveTo>
                    <a:pt x="2958573" y="3240805"/>
                  </a:moveTo>
                  <a:lnTo>
                    <a:pt x="5605716" y="3240805"/>
                  </a:lnTo>
                  <a:lnTo>
                    <a:pt x="5605716" y="4729823"/>
                  </a:lnTo>
                  <a:lnTo>
                    <a:pt x="2958573" y="4729823"/>
                  </a:lnTo>
                  <a:lnTo>
                    <a:pt x="2958573" y="3240805"/>
                  </a:lnTo>
                  <a:close/>
                  <a:moveTo>
                    <a:pt x="5761430" y="3240805"/>
                  </a:moveTo>
                  <a:lnTo>
                    <a:pt x="8408574" y="3240805"/>
                  </a:lnTo>
                  <a:lnTo>
                    <a:pt x="8408574" y="4729823"/>
                  </a:lnTo>
                  <a:lnTo>
                    <a:pt x="5761430" y="4729823"/>
                  </a:lnTo>
                  <a:lnTo>
                    <a:pt x="5761430" y="3240805"/>
                  </a:lnTo>
                  <a:close/>
                  <a:moveTo>
                    <a:pt x="5761430" y="3153215"/>
                  </a:moveTo>
                  <a:lnTo>
                    <a:pt x="5761430" y="1664197"/>
                  </a:lnTo>
                  <a:lnTo>
                    <a:pt x="8408574" y="1664197"/>
                  </a:lnTo>
                  <a:lnTo>
                    <a:pt x="8408574" y="3153215"/>
                  </a:lnTo>
                  <a:lnTo>
                    <a:pt x="5761430" y="3153215"/>
                  </a:lnTo>
                  <a:close/>
                  <a:moveTo>
                    <a:pt x="5761430" y="1576608"/>
                  </a:moveTo>
                  <a:lnTo>
                    <a:pt x="5761430" y="87589"/>
                  </a:lnTo>
                  <a:lnTo>
                    <a:pt x="8408574" y="87589"/>
                  </a:lnTo>
                  <a:lnTo>
                    <a:pt x="8408574" y="1576608"/>
                  </a:lnTo>
                  <a:lnTo>
                    <a:pt x="5761430" y="1576608"/>
                  </a:lnTo>
                  <a:close/>
                  <a:moveTo>
                    <a:pt x="155714" y="6306431"/>
                  </a:moveTo>
                  <a:lnTo>
                    <a:pt x="155714" y="4817413"/>
                  </a:lnTo>
                  <a:lnTo>
                    <a:pt x="2802858" y="4817413"/>
                  </a:lnTo>
                  <a:lnTo>
                    <a:pt x="2802858" y="6306431"/>
                  </a:lnTo>
                  <a:lnTo>
                    <a:pt x="155714" y="6306431"/>
                  </a:lnTo>
                  <a:close/>
                  <a:moveTo>
                    <a:pt x="2958573" y="6306431"/>
                  </a:moveTo>
                  <a:lnTo>
                    <a:pt x="2958573" y="4817413"/>
                  </a:lnTo>
                  <a:lnTo>
                    <a:pt x="5605716" y="4817413"/>
                  </a:lnTo>
                  <a:lnTo>
                    <a:pt x="5605716" y="6306431"/>
                  </a:lnTo>
                  <a:lnTo>
                    <a:pt x="2958573" y="6306431"/>
                  </a:lnTo>
                  <a:close/>
                  <a:moveTo>
                    <a:pt x="5761430" y="6306431"/>
                  </a:moveTo>
                  <a:lnTo>
                    <a:pt x="5761430" y="4817413"/>
                  </a:lnTo>
                  <a:lnTo>
                    <a:pt x="8408574" y="4817413"/>
                  </a:lnTo>
                  <a:lnTo>
                    <a:pt x="8408574" y="6306431"/>
                  </a:lnTo>
                  <a:lnTo>
                    <a:pt x="5761430" y="6306431"/>
                  </a:lnTo>
                  <a:close/>
                  <a:moveTo>
                    <a:pt x="11211433" y="6306431"/>
                  </a:moveTo>
                  <a:lnTo>
                    <a:pt x="8564289" y="6306431"/>
                  </a:lnTo>
                  <a:lnTo>
                    <a:pt x="8564289" y="4817413"/>
                  </a:lnTo>
                  <a:lnTo>
                    <a:pt x="11211433" y="4817413"/>
                  </a:lnTo>
                  <a:lnTo>
                    <a:pt x="11211433" y="6306431"/>
                  </a:lnTo>
                  <a:close/>
                  <a:moveTo>
                    <a:pt x="11211433" y="4729823"/>
                  </a:moveTo>
                  <a:lnTo>
                    <a:pt x="8564289" y="4729823"/>
                  </a:lnTo>
                  <a:lnTo>
                    <a:pt x="8564289" y="3240805"/>
                  </a:lnTo>
                  <a:lnTo>
                    <a:pt x="11211433" y="3240805"/>
                  </a:lnTo>
                  <a:lnTo>
                    <a:pt x="11211433" y="4729823"/>
                  </a:lnTo>
                  <a:close/>
                  <a:moveTo>
                    <a:pt x="11211433" y="3153215"/>
                  </a:moveTo>
                  <a:lnTo>
                    <a:pt x="8564289" y="3153215"/>
                  </a:lnTo>
                  <a:lnTo>
                    <a:pt x="8564289" y="1664197"/>
                  </a:lnTo>
                  <a:lnTo>
                    <a:pt x="11211433" y="1664197"/>
                  </a:lnTo>
                  <a:lnTo>
                    <a:pt x="11211433" y="3153215"/>
                  </a:lnTo>
                  <a:close/>
                  <a:moveTo>
                    <a:pt x="11211433" y="1576608"/>
                  </a:moveTo>
                  <a:lnTo>
                    <a:pt x="8564289" y="1576608"/>
                  </a:lnTo>
                  <a:lnTo>
                    <a:pt x="8564289" y="87589"/>
                  </a:lnTo>
                  <a:lnTo>
                    <a:pt x="11211433" y="87589"/>
                  </a:lnTo>
                  <a:lnTo>
                    <a:pt x="11211433" y="1576608"/>
                  </a:ln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748068" y="1449733"/>
            <a:ext cx="2993088" cy="1090504"/>
            <a:chOff x="0" y="0"/>
            <a:chExt cx="803547" cy="2927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67A26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48068" y="2709608"/>
            <a:ext cx="2993088" cy="1090504"/>
            <a:chOff x="0" y="0"/>
            <a:chExt cx="803547" cy="2927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1C34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748068" y="3968310"/>
            <a:ext cx="2993088" cy="1090504"/>
            <a:chOff x="0" y="0"/>
            <a:chExt cx="803547" cy="2927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84E4E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48068" y="5228186"/>
            <a:ext cx="2993088" cy="1090504"/>
            <a:chOff x="0" y="0"/>
            <a:chExt cx="803547" cy="2927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FB1B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48068" y="6486887"/>
            <a:ext cx="2993088" cy="1090504"/>
            <a:chOff x="0" y="0"/>
            <a:chExt cx="803547" cy="2927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90CBF9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748068" y="7746763"/>
            <a:ext cx="2993088" cy="1090504"/>
            <a:chOff x="0" y="0"/>
            <a:chExt cx="803547" cy="29276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74577" y="939566"/>
            <a:ext cx="15743548" cy="8092728"/>
            <a:chOff x="0" y="0"/>
            <a:chExt cx="4058533" cy="208622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058533" cy="2086227"/>
            </a:xfrm>
            <a:custGeom>
              <a:avLst/>
              <a:gdLst/>
              <a:ahLst/>
              <a:cxnLst/>
              <a:rect l="l" t="t" r="r" b="b"/>
              <a:pathLst>
                <a:path w="4058533" h="2086227">
                  <a:moveTo>
                    <a:pt x="25079" y="0"/>
                  </a:moveTo>
                  <a:lnTo>
                    <a:pt x="4033454" y="0"/>
                  </a:lnTo>
                  <a:cubicBezTo>
                    <a:pt x="4047305" y="0"/>
                    <a:pt x="4058533" y="11228"/>
                    <a:pt x="4058533" y="25079"/>
                  </a:cubicBezTo>
                  <a:lnTo>
                    <a:pt x="4058533" y="2061147"/>
                  </a:lnTo>
                  <a:cubicBezTo>
                    <a:pt x="4058533" y="2074998"/>
                    <a:pt x="4047305" y="2086227"/>
                    <a:pt x="4033454" y="2086227"/>
                  </a:cubicBezTo>
                  <a:lnTo>
                    <a:pt x="25079" y="2086227"/>
                  </a:lnTo>
                  <a:cubicBezTo>
                    <a:pt x="11228" y="2086227"/>
                    <a:pt x="0" y="2074998"/>
                    <a:pt x="0" y="2061147"/>
                  </a:cubicBezTo>
                  <a:lnTo>
                    <a:pt x="0" y="25079"/>
                  </a:lnTo>
                  <a:cubicBezTo>
                    <a:pt x="0" y="11228"/>
                    <a:pt x="11228" y="0"/>
                    <a:pt x="25079" y="0"/>
                  </a:cubicBezTo>
                  <a:close/>
                </a:path>
              </a:pathLst>
            </a:custGeom>
            <a:solidFill>
              <a:srgbClr val="FFFCF4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058533" cy="2124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37374" y="1510955"/>
            <a:ext cx="738281" cy="73828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6845" y="1658696"/>
            <a:ext cx="1283918" cy="442798"/>
            <a:chOff x="0" y="0"/>
            <a:chExt cx="344690" cy="11887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37374" y="2598756"/>
            <a:ext cx="738281" cy="73828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46845" y="2746498"/>
            <a:ext cx="1283918" cy="442798"/>
            <a:chOff x="0" y="0"/>
            <a:chExt cx="344690" cy="11887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37374" y="3686558"/>
            <a:ext cx="738281" cy="738281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46845" y="3834300"/>
            <a:ext cx="1283918" cy="442798"/>
            <a:chOff x="0" y="0"/>
            <a:chExt cx="344690" cy="11887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37374" y="4774359"/>
            <a:ext cx="738281" cy="738281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46845" y="4922101"/>
            <a:ext cx="1283918" cy="442798"/>
            <a:chOff x="0" y="0"/>
            <a:chExt cx="344690" cy="118877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337374" y="5862161"/>
            <a:ext cx="738281" cy="738281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546845" y="6009903"/>
            <a:ext cx="1283918" cy="442798"/>
            <a:chOff x="0" y="0"/>
            <a:chExt cx="344690" cy="118877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337374" y="6949962"/>
            <a:ext cx="738281" cy="738281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546845" y="7097704"/>
            <a:ext cx="1283918" cy="442798"/>
            <a:chOff x="0" y="0"/>
            <a:chExt cx="344690" cy="118877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337374" y="8037764"/>
            <a:ext cx="738281" cy="738281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546845" y="8185506"/>
            <a:ext cx="1283918" cy="442798"/>
            <a:chOff x="0" y="0"/>
            <a:chExt cx="344690" cy="118877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7" name="Freeform 67"/>
          <p:cNvSpPr/>
          <p:nvPr/>
        </p:nvSpPr>
        <p:spPr>
          <a:xfrm>
            <a:off x="2390579" y="88652"/>
            <a:ext cx="5222487" cy="1880095"/>
          </a:xfrm>
          <a:custGeom>
            <a:avLst/>
            <a:gdLst/>
            <a:ahLst/>
            <a:cxnLst/>
            <a:rect l="l" t="t" r="r" b="b"/>
            <a:pathLst>
              <a:path w="5222487" h="1880095">
                <a:moveTo>
                  <a:pt x="0" y="0"/>
                </a:moveTo>
                <a:lnTo>
                  <a:pt x="5222487" y="0"/>
                </a:lnTo>
                <a:lnTo>
                  <a:pt x="5222487" y="1880096"/>
                </a:lnTo>
                <a:lnTo>
                  <a:pt x="0" y="188009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8" name="Freeform 68"/>
          <p:cNvSpPr/>
          <p:nvPr/>
        </p:nvSpPr>
        <p:spPr>
          <a:xfrm>
            <a:off x="9591830" y="1186520"/>
            <a:ext cx="6652781" cy="3238319"/>
          </a:xfrm>
          <a:custGeom>
            <a:avLst/>
            <a:gdLst/>
            <a:ahLst/>
            <a:cxnLst/>
            <a:rect l="l" t="t" r="r" b="b"/>
            <a:pathLst>
              <a:path w="6652781" h="3238319">
                <a:moveTo>
                  <a:pt x="0" y="0"/>
                </a:moveTo>
                <a:lnTo>
                  <a:pt x="6652781" y="0"/>
                </a:lnTo>
                <a:lnTo>
                  <a:pt x="6652781" y="3238319"/>
                </a:lnTo>
                <a:lnTo>
                  <a:pt x="0" y="32383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9" name="TextBox 69"/>
          <p:cNvSpPr txBox="1"/>
          <p:nvPr/>
        </p:nvSpPr>
        <p:spPr>
          <a:xfrm>
            <a:off x="1830763" y="864897"/>
            <a:ext cx="659061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0"/>
              </a:lnSpc>
            </a:pPr>
            <a:r>
              <a:rPr lang="en-US" sz="4200" b="1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Trò chơi </a:t>
            </a:r>
            <a:endParaRPr lang="en-US" sz="4200" b="1">
              <a:solidFill>
                <a:srgbClr val="E4231E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2390579" y="2875575"/>
            <a:ext cx="7201252" cy="813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5"/>
              </a:lnSpc>
            </a:pPr>
            <a:r>
              <a:rPr lang="en-US" sz="4815" b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“Ai làm đúng nhất”</a:t>
            </a:r>
            <a:endParaRPr lang="en-US" sz="4815" b="1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1" name="TextBox 71"/>
          <p:cNvSpPr txBox="1"/>
          <p:nvPr/>
        </p:nvSpPr>
        <p:spPr>
          <a:xfrm>
            <a:off x="2216984" y="4729061"/>
            <a:ext cx="8676724" cy="656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3800" b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B1. Giới thiệu tên trò chơi</a:t>
            </a:r>
            <a:endParaRPr lang="en-US" sz="3800" b="1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2" name="TextBox 72"/>
          <p:cNvSpPr txBox="1"/>
          <p:nvPr/>
        </p:nvSpPr>
        <p:spPr>
          <a:xfrm>
            <a:off x="2461989" y="5565112"/>
            <a:ext cx="13268772" cy="656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3800" b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B2. Giới thiệu Luật chơi, ý nghĩa của trò chơi</a:t>
            </a:r>
            <a:endParaRPr lang="en-US" sz="3800" b="1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3" name="TextBox 73"/>
          <p:cNvSpPr txBox="1"/>
          <p:nvPr/>
        </p:nvSpPr>
        <p:spPr>
          <a:xfrm>
            <a:off x="2481039" y="6401162"/>
            <a:ext cx="8023933" cy="656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3800" b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B3. Cho học sinh chơi thử</a:t>
            </a:r>
            <a:endParaRPr lang="en-US" sz="3800" b="1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4" name="TextBox 74"/>
          <p:cNvSpPr txBox="1"/>
          <p:nvPr/>
        </p:nvSpPr>
        <p:spPr>
          <a:xfrm>
            <a:off x="2390579" y="7238219"/>
            <a:ext cx="11603029" cy="656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3800" b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B4. Tổ chức cho học sinh chơi trò chơi</a:t>
            </a:r>
            <a:endParaRPr lang="en-US" sz="3800" b="1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92148" cy="7926833"/>
            </a:xfrm>
            <a:custGeom>
              <a:avLst/>
              <a:gdLst/>
              <a:ahLst/>
              <a:cxnLst/>
              <a:rect l="l" t="t" r="r" b="b"/>
              <a:pathLst>
                <a:path w="14092148" h="7926833">
                  <a:moveTo>
                    <a:pt x="14092148" y="87589"/>
                  </a:moveTo>
                  <a:lnTo>
                    <a:pt x="14092148" y="0"/>
                  </a:lnTo>
                  <a:lnTo>
                    <a:pt x="77857" y="0"/>
                  </a:lnTo>
                  <a:lnTo>
                    <a:pt x="77857" y="43795"/>
                  </a:lnTo>
                  <a:lnTo>
                    <a:pt x="0" y="43795"/>
                  </a:lnTo>
                  <a:lnTo>
                    <a:pt x="0" y="7926833"/>
                  </a:lnTo>
                  <a:lnTo>
                    <a:pt x="155714" y="7926833"/>
                  </a:lnTo>
                  <a:lnTo>
                    <a:pt x="155714" y="6394020"/>
                  </a:lnTo>
                  <a:lnTo>
                    <a:pt x="2802858" y="6394020"/>
                  </a:lnTo>
                  <a:lnTo>
                    <a:pt x="2802858" y="7926833"/>
                  </a:lnTo>
                  <a:lnTo>
                    <a:pt x="2958573" y="7926833"/>
                  </a:lnTo>
                  <a:lnTo>
                    <a:pt x="2958573" y="6394020"/>
                  </a:lnTo>
                  <a:lnTo>
                    <a:pt x="5605716" y="6394020"/>
                  </a:lnTo>
                  <a:lnTo>
                    <a:pt x="5605716" y="7926833"/>
                  </a:lnTo>
                  <a:lnTo>
                    <a:pt x="5761430" y="7926833"/>
                  </a:lnTo>
                  <a:lnTo>
                    <a:pt x="5761430" y="6394020"/>
                  </a:lnTo>
                  <a:lnTo>
                    <a:pt x="8408574" y="6394020"/>
                  </a:lnTo>
                  <a:lnTo>
                    <a:pt x="8408574" y="7926833"/>
                  </a:lnTo>
                  <a:lnTo>
                    <a:pt x="8564289" y="7926833"/>
                  </a:lnTo>
                  <a:lnTo>
                    <a:pt x="8564289" y="6394020"/>
                  </a:lnTo>
                  <a:lnTo>
                    <a:pt x="11211433" y="6394020"/>
                  </a:lnTo>
                  <a:lnTo>
                    <a:pt x="11211433" y="7926833"/>
                  </a:lnTo>
                  <a:lnTo>
                    <a:pt x="11367147" y="7926833"/>
                  </a:lnTo>
                  <a:lnTo>
                    <a:pt x="11367147" y="6394020"/>
                  </a:lnTo>
                  <a:lnTo>
                    <a:pt x="14092148" y="6394020"/>
                  </a:lnTo>
                  <a:lnTo>
                    <a:pt x="14092148" y="6306431"/>
                  </a:lnTo>
                  <a:lnTo>
                    <a:pt x="11367147" y="6306431"/>
                  </a:lnTo>
                  <a:lnTo>
                    <a:pt x="11367147" y="4817413"/>
                  </a:lnTo>
                  <a:lnTo>
                    <a:pt x="14092148" y="4817413"/>
                  </a:lnTo>
                  <a:lnTo>
                    <a:pt x="14092148" y="4729823"/>
                  </a:lnTo>
                  <a:lnTo>
                    <a:pt x="11367147" y="4729823"/>
                  </a:lnTo>
                  <a:lnTo>
                    <a:pt x="11367147" y="3240805"/>
                  </a:lnTo>
                  <a:lnTo>
                    <a:pt x="14092148" y="3240805"/>
                  </a:lnTo>
                  <a:lnTo>
                    <a:pt x="14092148" y="3153215"/>
                  </a:lnTo>
                  <a:lnTo>
                    <a:pt x="11367147" y="3153215"/>
                  </a:lnTo>
                  <a:lnTo>
                    <a:pt x="11367147" y="1664197"/>
                  </a:lnTo>
                  <a:lnTo>
                    <a:pt x="14092148" y="1664197"/>
                  </a:lnTo>
                  <a:lnTo>
                    <a:pt x="14092148" y="1576608"/>
                  </a:lnTo>
                  <a:lnTo>
                    <a:pt x="11367147" y="1576608"/>
                  </a:lnTo>
                  <a:lnTo>
                    <a:pt x="11367147" y="87589"/>
                  </a:lnTo>
                  <a:lnTo>
                    <a:pt x="14092148" y="87589"/>
                  </a:lnTo>
                  <a:close/>
                  <a:moveTo>
                    <a:pt x="2958573" y="1576608"/>
                  </a:moveTo>
                  <a:lnTo>
                    <a:pt x="2958573" y="87589"/>
                  </a:lnTo>
                  <a:lnTo>
                    <a:pt x="5605716" y="87589"/>
                  </a:lnTo>
                  <a:lnTo>
                    <a:pt x="5605716" y="1576608"/>
                  </a:lnTo>
                  <a:lnTo>
                    <a:pt x="2958573" y="1576608"/>
                  </a:lnTo>
                  <a:close/>
                  <a:moveTo>
                    <a:pt x="5605716" y="1664197"/>
                  </a:moveTo>
                  <a:lnTo>
                    <a:pt x="5605716" y="3153215"/>
                  </a:lnTo>
                  <a:lnTo>
                    <a:pt x="2958573" y="3153215"/>
                  </a:lnTo>
                  <a:lnTo>
                    <a:pt x="2958573" y="1664197"/>
                  </a:lnTo>
                  <a:lnTo>
                    <a:pt x="5605716" y="1664197"/>
                  </a:lnTo>
                  <a:close/>
                  <a:moveTo>
                    <a:pt x="2802858" y="1576608"/>
                  </a:moveTo>
                  <a:lnTo>
                    <a:pt x="155714" y="1576608"/>
                  </a:lnTo>
                  <a:lnTo>
                    <a:pt x="155714" y="87589"/>
                  </a:lnTo>
                  <a:lnTo>
                    <a:pt x="2802858" y="87589"/>
                  </a:lnTo>
                  <a:lnTo>
                    <a:pt x="2802858" y="1576608"/>
                  </a:lnTo>
                  <a:close/>
                  <a:moveTo>
                    <a:pt x="2802858" y="1664197"/>
                  </a:moveTo>
                  <a:lnTo>
                    <a:pt x="2802858" y="3153215"/>
                  </a:lnTo>
                  <a:lnTo>
                    <a:pt x="155714" y="3153215"/>
                  </a:lnTo>
                  <a:lnTo>
                    <a:pt x="155714" y="1664197"/>
                  </a:lnTo>
                  <a:lnTo>
                    <a:pt x="2802858" y="1664197"/>
                  </a:lnTo>
                  <a:close/>
                  <a:moveTo>
                    <a:pt x="2802858" y="3240805"/>
                  </a:moveTo>
                  <a:lnTo>
                    <a:pt x="2802858" y="4729823"/>
                  </a:lnTo>
                  <a:lnTo>
                    <a:pt x="155714" y="4729823"/>
                  </a:lnTo>
                  <a:lnTo>
                    <a:pt x="155714" y="3240805"/>
                  </a:lnTo>
                  <a:lnTo>
                    <a:pt x="2802858" y="3240805"/>
                  </a:lnTo>
                  <a:close/>
                  <a:moveTo>
                    <a:pt x="2958573" y="3240805"/>
                  </a:moveTo>
                  <a:lnTo>
                    <a:pt x="5605716" y="3240805"/>
                  </a:lnTo>
                  <a:lnTo>
                    <a:pt x="5605716" y="4729823"/>
                  </a:lnTo>
                  <a:lnTo>
                    <a:pt x="2958573" y="4729823"/>
                  </a:lnTo>
                  <a:lnTo>
                    <a:pt x="2958573" y="3240805"/>
                  </a:lnTo>
                  <a:close/>
                  <a:moveTo>
                    <a:pt x="5761430" y="3240805"/>
                  </a:moveTo>
                  <a:lnTo>
                    <a:pt x="8408574" y="3240805"/>
                  </a:lnTo>
                  <a:lnTo>
                    <a:pt x="8408574" y="4729823"/>
                  </a:lnTo>
                  <a:lnTo>
                    <a:pt x="5761430" y="4729823"/>
                  </a:lnTo>
                  <a:lnTo>
                    <a:pt x="5761430" y="3240805"/>
                  </a:lnTo>
                  <a:close/>
                  <a:moveTo>
                    <a:pt x="5761430" y="3153215"/>
                  </a:moveTo>
                  <a:lnTo>
                    <a:pt x="5761430" y="1664197"/>
                  </a:lnTo>
                  <a:lnTo>
                    <a:pt x="8408574" y="1664197"/>
                  </a:lnTo>
                  <a:lnTo>
                    <a:pt x="8408574" y="3153215"/>
                  </a:lnTo>
                  <a:lnTo>
                    <a:pt x="5761430" y="3153215"/>
                  </a:lnTo>
                  <a:close/>
                  <a:moveTo>
                    <a:pt x="5761430" y="1576608"/>
                  </a:moveTo>
                  <a:lnTo>
                    <a:pt x="5761430" y="87589"/>
                  </a:lnTo>
                  <a:lnTo>
                    <a:pt x="8408574" y="87589"/>
                  </a:lnTo>
                  <a:lnTo>
                    <a:pt x="8408574" y="1576608"/>
                  </a:lnTo>
                  <a:lnTo>
                    <a:pt x="5761430" y="1576608"/>
                  </a:lnTo>
                  <a:close/>
                  <a:moveTo>
                    <a:pt x="155714" y="6306431"/>
                  </a:moveTo>
                  <a:lnTo>
                    <a:pt x="155714" y="4817413"/>
                  </a:lnTo>
                  <a:lnTo>
                    <a:pt x="2802858" y="4817413"/>
                  </a:lnTo>
                  <a:lnTo>
                    <a:pt x="2802858" y="6306431"/>
                  </a:lnTo>
                  <a:lnTo>
                    <a:pt x="155714" y="6306431"/>
                  </a:lnTo>
                  <a:close/>
                  <a:moveTo>
                    <a:pt x="2958573" y="6306431"/>
                  </a:moveTo>
                  <a:lnTo>
                    <a:pt x="2958573" y="4817413"/>
                  </a:lnTo>
                  <a:lnTo>
                    <a:pt x="5605716" y="4817413"/>
                  </a:lnTo>
                  <a:lnTo>
                    <a:pt x="5605716" y="6306431"/>
                  </a:lnTo>
                  <a:lnTo>
                    <a:pt x="2958573" y="6306431"/>
                  </a:lnTo>
                  <a:close/>
                  <a:moveTo>
                    <a:pt x="5761430" y="6306431"/>
                  </a:moveTo>
                  <a:lnTo>
                    <a:pt x="5761430" y="4817413"/>
                  </a:lnTo>
                  <a:lnTo>
                    <a:pt x="8408574" y="4817413"/>
                  </a:lnTo>
                  <a:lnTo>
                    <a:pt x="8408574" y="6306431"/>
                  </a:lnTo>
                  <a:lnTo>
                    <a:pt x="5761430" y="6306431"/>
                  </a:lnTo>
                  <a:close/>
                  <a:moveTo>
                    <a:pt x="11211433" y="6306431"/>
                  </a:moveTo>
                  <a:lnTo>
                    <a:pt x="8564289" y="6306431"/>
                  </a:lnTo>
                  <a:lnTo>
                    <a:pt x="8564289" y="4817413"/>
                  </a:lnTo>
                  <a:lnTo>
                    <a:pt x="11211433" y="4817413"/>
                  </a:lnTo>
                  <a:lnTo>
                    <a:pt x="11211433" y="6306431"/>
                  </a:lnTo>
                  <a:close/>
                  <a:moveTo>
                    <a:pt x="11211433" y="4729823"/>
                  </a:moveTo>
                  <a:lnTo>
                    <a:pt x="8564289" y="4729823"/>
                  </a:lnTo>
                  <a:lnTo>
                    <a:pt x="8564289" y="3240805"/>
                  </a:lnTo>
                  <a:lnTo>
                    <a:pt x="11211433" y="3240805"/>
                  </a:lnTo>
                  <a:lnTo>
                    <a:pt x="11211433" y="4729823"/>
                  </a:lnTo>
                  <a:close/>
                  <a:moveTo>
                    <a:pt x="11211433" y="3153215"/>
                  </a:moveTo>
                  <a:lnTo>
                    <a:pt x="8564289" y="3153215"/>
                  </a:lnTo>
                  <a:lnTo>
                    <a:pt x="8564289" y="1664197"/>
                  </a:lnTo>
                  <a:lnTo>
                    <a:pt x="11211433" y="1664197"/>
                  </a:lnTo>
                  <a:lnTo>
                    <a:pt x="11211433" y="3153215"/>
                  </a:lnTo>
                  <a:close/>
                  <a:moveTo>
                    <a:pt x="11211433" y="1576608"/>
                  </a:moveTo>
                  <a:lnTo>
                    <a:pt x="8564289" y="1576608"/>
                  </a:lnTo>
                  <a:lnTo>
                    <a:pt x="8564289" y="87589"/>
                  </a:lnTo>
                  <a:lnTo>
                    <a:pt x="11211433" y="87589"/>
                  </a:lnTo>
                  <a:lnTo>
                    <a:pt x="11211433" y="1576608"/>
                  </a:ln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748068" y="1449733"/>
            <a:ext cx="2993088" cy="1090504"/>
            <a:chOff x="0" y="0"/>
            <a:chExt cx="803547" cy="2927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67A26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48068" y="2709608"/>
            <a:ext cx="2993088" cy="1090504"/>
            <a:chOff x="0" y="0"/>
            <a:chExt cx="803547" cy="2927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1C34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748068" y="3968310"/>
            <a:ext cx="2993088" cy="1090504"/>
            <a:chOff x="0" y="0"/>
            <a:chExt cx="803547" cy="2927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84E4E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48068" y="5228186"/>
            <a:ext cx="2993088" cy="1090504"/>
            <a:chOff x="0" y="0"/>
            <a:chExt cx="803547" cy="2927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FB1B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48068" y="6486887"/>
            <a:ext cx="2993088" cy="1090504"/>
            <a:chOff x="0" y="0"/>
            <a:chExt cx="803547" cy="2927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90CBF9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748068" y="7746763"/>
            <a:ext cx="2993088" cy="1090504"/>
            <a:chOff x="0" y="0"/>
            <a:chExt cx="803547" cy="29276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74577" y="939566"/>
            <a:ext cx="15743548" cy="8092728"/>
            <a:chOff x="0" y="0"/>
            <a:chExt cx="4058533" cy="208622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058533" cy="2086227"/>
            </a:xfrm>
            <a:custGeom>
              <a:avLst/>
              <a:gdLst/>
              <a:ahLst/>
              <a:cxnLst/>
              <a:rect l="l" t="t" r="r" b="b"/>
              <a:pathLst>
                <a:path w="4058533" h="2086227">
                  <a:moveTo>
                    <a:pt x="25079" y="0"/>
                  </a:moveTo>
                  <a:lnTo>
                    <a:pt x="4033454" y="0"/>
                  </a:lnTo>
                  <a:cubicBezTo>
                    <a:pt x="4047305" y="0"/>
                    <a:pt x="4058533" y="11228"/>
                    <a:pt x="4058533" y="25079"/>
                  </a:cubicBezTo>
                  <a:lnTo>
                    <a:pt x="4058533" y="2061147"/>
                  </a:lnTo>
                  <a:cubicBezTo>
                    <a:pt x="4058533" y="2074998"/>
                    <a:pt x="4047305" y="2086227"/>
                    <a:pt x="4033454" y="2086227"/>
                  </a:cubicBezTo>
                  <a:lnTo>
                    <a:pt x="25079" y="2086227"/>
                  </a:lnTo>
                  <a:cubicBezTo>
                    <a:pt x="11228" y="2086227"/>
                    <a:pt x="0" y="2074998"/>
                    <a:pt x="0" y="2061147"/>
                  </a:cubicBezTo>
                  <a:lnTo>
                    <a:pt x="0" y="25079"/>
                  </a:lnTo>
                  <a:cubicBezTo>
                    <a:pt x="0" y="11228"/>
                    <a:pt x="11228" y="0"/>
                    <a:pt x="25079" y="0"/>
                  </a:cubicBezTo>
                  <a:close/>
                </a:path>
              </a:pathLst>
            </a:custGeom>
            <a:solidFill>
              <a:srgbClr val="FFFCF4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058533" cy="2124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37374" y="1510955"/>
            <a:ext cx="738281" cy="73828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6845" y="1658696"/>
            <a:ext cx="1283918" cy="442798"/>
            <a:chOff x="0" y="0"/>
            <a:chExt cx="344690" cy="11887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37374" y="2598756"/>
            <a:ext cx="738281" cy="73828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46845" y="2746498"/>
            <a:ext cx="1283918" cy="442798"/>
            <a:chOff x="0" y="0"/>
            <a:chExt cx="344690" cy="11887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37374" y="3686558"/>
            <a:ext cx="738281" cy="738281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46845" y="3834300"/>
            <a:ext cx="1283918" cy="442798"/>
            <a:chOff x="0" y="0"/>
            <a:chExt cx="344690" cy="11887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37374" y="4774359"/>
            <a:ext cx="738281" cy="738281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46845" y="4922101"/>
            <a:ext cx="1283918" cy="442798"/>
            <a:chOff x="0" y="0"/>
            <a:chExt cx="344690" cy="118877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337374" y="5862161"/>
            <a:ext cx="738281" cy="738281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546845" y="6009903"/>
            <a:ext cx="1283918" cy="442798"/>
            <a:chOff x="0" y="0"/>
            <a:chExt cx="344690" cy="118877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337374" y="6949962"/>
            <a:ext cx="738281" cy="738281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546845" y="7097704"/>
            <a:ext cx="1283918" cy="442798"/>
            <a:chOff x="0" y="0"/>
            <a:chExt cx="344690" cy="118877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337374" y="8037764"/>
            <a:ext cx="738281" cy="738281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546845" y="8185506"/>
            <a:ext cx="1283918" cy="442798"/>
            <a:chOff x="0" y="0"/>
            <a:chExt cx="344690" cy="118877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7" name="Freeform 67"/>
          <p:cNvSpPr/>
          <p:nvPr/>
        </p:nvSpPr>
        <p:spPr>
          <a:xfrm>
            <a:off x="2390579" y="88652"/>
            <a:ext cx="5222487" cy="1880095"/>
          </a:xfrm>
          <a:custGeom>
            <a:avLst/>
            <a:gdLst/>
            <a:ahLst/>
            <a:cxnLst/>
            <a:rect l="l" t="t" r="r" b="b"/>
            <a:pathLst>
              <a:path w="5222487" h="1880095">
                <a:moveTo>
                  <a:pt x="0" y="0"/>
                </a:moveTo>
                <a:lnTo>
                  <a:pt x="5222487" y="0"/>
                </a:lnTo>
                <a:lnTo>
                  <a:pt x="5222487" y="1880096"/>
                </a:lnTo>
                <a:lnTo>
                  <a:pt x="0" y="188009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8" name="Freeform 68"/>
          <p:cNvSpPr/>
          <p:nvPr/>
        </p:nvSpPr>
        <p:spPr>
          <a:xfrm>
            <a:off x="14334263" y="6719415"/>
            <a:ext cx="2925037" cy="3145202"/>
          </a:xfrm>
          <a:custGeom>
            <a:avLst/>
            <a:gdLst/>
            <a:ahLst/>
            <a:cxnLst/>
            <a:rect l="l" t="t" r="r" b="b"/>
            <a:pathLst>
              <a:path w="2925037" h="3145202">
                <a:moveTo>
                  <a:pt x="0" y="0"/>
                </a:moveTo>
                <a:lnTo>
                  <a:pt x="2925037" y="0"/>
                </a:lnTo>
                <a:lnTo>
                  <a:pt x="2925037" y="3145201"/>
                </a:lnTo>
                <a:lnTo>
                  <a:pt x="0" y="31452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9" name="TextBox 69"/>
          <p:cNvSpPr txBox="1"/>
          <p:nvPr/>
        </p:nvSpPr>
        <p:spPr>
          <a:xfrm>
            <a:off x="1830763" y="864897"/>
            <a:ext cx="659061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0"/>
              </a:lnSpc>
            </a:pPr>
            <a:r>
              <a:rPr lang="en-US" sz="4200" b="1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Vận dụng</a:t>
            </a:r>
            <a:endParaRPr lang="en-US" sz="4200" b="1">
              <a:solidFill>
                <a:srgbClr val="E4231E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2390579" y="3145682"/>
            <a:ext cx="13854033" cy="2627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3800" b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Các em hãy cho thầy biết các động tác </a:t>
            </a:r>
            <a:endParaRPr lang="en-US" sz="3800" b="1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  <a:p>
            <a:pPr algn="ctr">
              <a:lnSpc>
                <a:spcPts val="5245"/>
              </a:lnSpc>
            </a:pPr>
            <a:r>
              <a:rPr lang="en-US" sz="3800" b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bài Thể dục nói chung, động tác vươn thở, tay </a:t>
            </a:r>
            <a:endParaRPr lang="en-US" sz="3800" b="1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  <a:p>
            <a:pPr algn="ctr">
              <a:lnSpc>
                <a:spcPts val="5245"/>
              </a:lnSpc>
            </a:pPr>
            <a:r>
              <a:rPr lang="en-US" sz="3800" b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nói riêng được vận dụng như thế nào trong </a:t>
            </a:r>
            <a:endParaRPr lang="en-US" sz="3800" b="1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  <a:p>
            <a:pPr algn="ctr">
              <a:lnSpc>
                <a:spcPts val="5245"/>
              </a:lnSpc>
            </a:pPr>
            <a:r>
              <a:rPr lang="en-US" sz="3800" b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cuộc sống?</a:t>
            </a:r>
            <a:endParaRPr lang="en-US" sz="3800" b="1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16777" b="-1677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1031000">
            <a:off x="12153200" y="1174197"/>
            <a:ext cx="7339108" cy="4498262"/>
          </a:xfrm>
          <a:custGeom>
            <a:avLst/>
            <a:gdLst/>
            <a:ahLst/>
            <a:cxnLst/>
            <a:rect l="l" t="t" r="r" b="b"/>
            <a:pathLst>
              <a:path w="7339108" h="4498262">
                <a:moveTo>
                  <a:pt x="0" y="0"/>
                </a:moveTo>
                <a:lnTo>
                  <a:pt x="7339108" y="0"/>
                </a:lnTo>
                <a:lnTo>
                  <a:pt x="7339108" y="4498262"/>
                </a:lnTo>
                <a:lnTo>
                  <a:pt x="0" y="4498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301659" flipH="1">
            <a:off x="-1085719" y="940074"/>
            <a:ext cx="8103071" cy="4966507"/>
          </a:xfrm>
          <a:custGeom>
            <a:avLst/>
            <a:gdLst/>
            <a:ahLst/>
            <a:cxnLst/>
            <a:rect l="l" t="t" r="r" b="b"/>
            <a:pathLst>
              <a:path w="8103071" h="4966507">
                <a:moveTo>
                  <a:pt x="8103071" y="0"/>
                </a:moveTo>
                <a:lnTo>
                  <a:pt x="0" y="0"/>
                </a:lnTo>
                <a:lnTo>
                  <a:pt x="0" y="4966508"/>
                </a:lnTo>
                <a:lnTo>
                  <a:pt x="8103071" y="4966508"/>
                </a:lnTo>
                <a:lnTo>
                  <a:pt x="810307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534664" y="6219867"/>
            <a:ext cx="18288000" cy="4382464"/>
          </a:xfrm>
          <a:custGeom>
            <a:avLst/>
            <a:gdLst/>
            <a:ahLst/>
            <a:cxnLst/>
            <a:rect l="l" t="t" r="r" b="b"/>
            <a:pathLst>
              <a:path w="18288000" h="4382464">
                <a:moveTo>
                  <a:pt x="0" y="0"/>
                </a:moveTo>
                <a:lnTo>
                  <a:pt x="18288000" y="0"/>
                </a:lnTo>
                <a:lnTo>
                  <a:pt x="18288000" y="4382464"/>
                </a:lnTo>
                <a:lnTo>
                  <a:pt x="0" y="4382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0962" b="-8978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0" y="4473338"/>
            <a:ext cx="9203493" cy="1655655"/>
          </a:xfrm>
          <a:custGeom>
            <a:avLst/>
            <a:gdLst/>
            <a:ahLst/>
            <a:cxnLst/>
            <a:rect l="l" t="t" r="r" b="b"/>
            <a:pathLst>
              <a:path w="9203493" h="1655655">
                <a:moveTo>
                  <a:pt x="0" y="0"/>
                </a:moveTo>
                <a:lnTo>
                  <a:pt x="9203493" y="0"/>
                </a:lnTo>
                <a:lnTo>
                  <a:pt x="9203493" y="1655655"/>
                </a:lnTo>
                <a:lnTo>
                  <a:pt x="0" y="16556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7739479" y="4158007"/>
            <a:ext cx="10956367" cy="1970987"/>
          </a:xfrm>
          <a:custGeom>
            <a:avLst/>
            <a:gdLst/>
            <a:ahLst/>
            <a:cxnLst/>
            <a:rect l="l" t="t" r="r" b="b"/>
            <a:pathLst>
              <a:path w="10956367" h="1970987">
                <a:moveTo>
                  <a:pt x="10956367" y="0"/>
                </a:moveTo>
                <a:lnTo>
                  <a:pt x="0" y="0"/>
                </a:lnTo>
                <a:lnTo>
                  <a:pt x="0" y="1970986"/>
                </a:lnTo>
                <a:lnTo>
                  <a:pt x="10956367" y="1970986"/>
                </a:lnTo>
                <a:lnTo>
                  <a:pt x="1095636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8" name="Group 8"/>
          <p:cNvGrpSpPr/>
          <p:nvPr/>
        </p:nvGrpSpPr>
        <p:grpSpPr>
          <a:xfrm>
            <a:off x="-425921" y="5950194"/>
            <a:ext cx="19044662" cy="325872"/>
            <a:chOff x="0" y="0"/>
            <a:chExt cx="5015878" cy="858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15878" cy="85826"/>
            </a:xfrm>
            <a:custGeom>
              <a:avLst/>
              <a:gdLst/>
              <a:ahLst/>
              <a:cxnLst/>
              <a:rect l="l" t="t" r="r" b="b"/>
              <a:pathLst>
                <a:path w="5015878" h="85826">
                  <a:moveTo>
                    <a:pt x="0" y="0"/>
                  </a:moveTo>
                  <a:lnTo>
                    <a:pt x="5015878" y="0"/>
                  </a:lnTo>
                  <a:lnTo>
                    <a:pt x="5015878" y="85826"/>
                  </a:lnTo>
                  <a:lnTo>
                    <a:pt x="0" y="85826"/>
                  </a:lnTo>
                  <a:close/>
                </a:path>
              </a:pathLst>
            </a:custGeom>
            <a:gradFill rotWithShape="1">
              <a:gsLst>
                <a:gs pos="0">
                  <a:srgbClr val="CFA050">
                    <a:alpha val="100000"/>
                  </a:srgbClr>
                </a:gs>
                <a:gs pos="100000">
                  <a:srgbClr val="DDD38D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15878" cy="1239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11" name="Freeform 11"/>
          <p:cNvSpPr/>
          <p:nvPr/>
        </p:nvSpPr>
        <p:spPr>
          <a:xfrm>
            <a:off x="-927336" y="1028700"/>
            <a:ext cx="2540968" cy="4487360"/>
          </a:xfrm>
          <a:custGeom>
            <a:avLst/>
            <a:gdLst/>
            <a:ahLst/>
            <a:cxnLst/>
            <a:rect l="l" t="t" r="r" b="b"/>
            <a:pathLst>
              <a:path w="2540968" h="4487360">
                <a:moveTo>
                  <a:pt x="0" y="0"/>
                </a:moveTo>
                <a:lnTo>
                  <a:pt x="2540968" y="0"/>
                </a:lnTo>
                <a:lnTo>
                  <a:pt x="2540968" y="4487360"/>
                </a:lnTo>
                <a:lnTo>
                  <a:pt x="0" y="4487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5869989" y="627907"/>
            <a:ext cx="2873093" cy="5073894"/>
          </a:xfrm>
          <a:custGeom>
            <a:avLst/>
            <a:gdLst/>
            <a:ahLst/>
            <a:cxnLst/>
            <a:rect l="l" t="t" r="r" b="b"/>
            <a:pathLst>
              <a:path w="2873093" h="5073894">
                <a:moveTo>
                  <a:pt x="0" y="0"/>
                </a:moveTo>
                <a:lnTo>
                  <a:pt x="2873092" y="0"/>
                </a:lnTo>
                <a:lnTo>
                  <a:pt x="2873092" y="5073894"/>
                </a:lnTo>
                <a:lnTo>
                  <a:pt x="0" y="507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7347265" y="2509110"/>
            <a:ext cx="1875278" cy="3311750"/>
          </a:xfrm>
          <a:custGeom>
            <a:avLst/>
            <a:gdLst/>
            <a:ahLst/>
            <a:cxnLst/>
            <a:rect l="l" t="t" r="r" b="b"/>
            <a:pathLst>
              <a:path w="1875278" h="3311750">
                <a:moveTo>
                  <a:pt x="0" y="0"/>
                </a:moveTo>
                <a:lnTo>
                  <a:pt x="1875278" y="0"/>
                </a:lnTo>
                <a:lnTo>
                  <a:pt x="1875278" y="3311750"/>
                </a:lnTo>
                <a:lnTo>
                  <a:pt x="0" y="33117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-1053294" flipH="1">
            <a:off x="-1493559" y="7357618"/>
            <a:ext cx="4165051" cy="3496499"/>
          </a:xfrm>
          <a:custGeom>
            <a:avLst/>
            <a:gdLst/>
            <a:ahLst/>
            <a:cxnLst/>
            <a:rect l="l" t="t" r="r" b="b"/>
            <a:pathLst>
              <a:path w="4165051" h="3496499">
                <a:moveTo>
                  <a:pt x="4165050" y="0"/>
                </a:moveTo>
                <a:lnTo>
                  <a:pt x="0" y="0"/>
                </a:lnTo>
                <a:lnTo>
                  <a:pt x="0" y="3496500"/>
                </a:lnTo>
                <a:lnTo>
                  <a:pt x="4165050" y="3496500"/>
                </a:lnTo>
                <a:lnTo>
                  <a:pt x="416505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819562">
            <a:off x="15317592" y="7835300"/>
            <a:ext cx="4165051" cy="3496499"/>
          </a:xfrm>
          <a:custGeom>
            <a:avLst/>
            <a:gdLst/>
            <a:ahLst/>
            <a:cxnLst/>
            <a:rect l="l" t="t" r="r" b="b"/>
            <a:pathLst>
              <a:path w="4165051" h="3496499">
                <a:moveTo>
                  <a:pt x="0" y="0"/>
                </a:moveTo>
                <a:lnTo>
                  <a:pt x="4165050" y="0"/>
                </a:lnTo>
                <a:lnTo>
                  <a:pt x="4165050" y="3496499"/>
                </a:lnTo>
                <a:lnTo>
                  <a:pt x="0" y="34964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6"/>
          <p:cNvGrpSpPr/>
          <p:nvPr/>
        </p:nvGrpSpPr>
        <p:grpSpPr>
          <a:xfrm>
            <a:off x="2602181" y="2390194"/>
            <a:ext cx="12232023" cy="4166289"/>
            <a:chOff x="0" y="0"/>
            <a:chExt cx="3221603" cy="10972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21603" cy="1097294"/>
            </a:xfrm>
            <a:custGeom>
              <a:avLst/>
              <a:gdLst/>
              <a:ahLst/>
              <a:cxnLst/>
              <a:rect l="l" t="t" r="r" b="b"/>
              <a:pathLst>
                <a:path w="3221603" h="1097294">
                  <a:moveTo>
                    <a:pt x="32279" y="0"/>
                  </a:moveTo>
                  <a:lnTo>
                    <a:pt x="3189324" y="0"/>
                  </a:lnTo>
                  <a:cubicBezTo>
                    <a:pt x="3197885" y="0"/>
                    <a:pt x="3206095" y="3401"/>
                    <a:pt x="3212149" y="9454"/>
                  </a:cubicBezTo>
                  <a:cubicBezTo>
                    <a:pt x="3218202" y="15508"/>
                    <a:pt x="3221603" y="23718"/>
                    <a:pt x="3221603" y="32279"/>
                  </a:cubicBezTo>
                  <a:lnTo>
                    <a:pt x="3221603" y="1065015"/>
                  </a:lnTo>
                  <a:cubicBezTo>
                    <a:pt x="3221603" y="1073576"/>
                    <a:pt x="3218202" y="1081786"/>
                    <a:pt x="3212149" y="1087840"/>
                  </a:cubicBezTo>
                  <a:cubicBezTo>
                    <a:pt x="3206095" y="1093893"/>
                    <a:pt x="3197885" y="1097294"/>
                    <a:pt x="3189324" y="1097294"/>
                  </a:cubicBezTo>
                  <a:lnTo>
                    <a:pt x="32279" y="1097294"/>
                  </a:lnTo>
                  <a:cubicBezTo>
                    <a:pt x="14452" y="1097294"/>
                    <a:pt x="0" y="1082842"/>
                    <a:pt x="0" y="1065015"/>
                  </a:cubicBezTo>
                  <a:lnTo>
                    <a:pt x="0" y="32279"/>
                  </a:lnTo>
                  <a:cubicBezTo>
                    <a:pt x="0" y="23718"/>
                    <a:pt x="3401" y="15508"/>
                    <a:pt x="9454" y="9454"/>
                  </a:cubicBezTo>
                  <a:cubicBezTo>
                    <a:pt x="15508" y="3401"/>
                    <a:pt x="23718" y="0"/>
                    <a:pt x="32279" y="0"/>
                  </a:cubicBezTo>
                  <a:close/>
                </a:path>
              </a:pathLst>
            </a:custGeom>
            <a:solidFill>
              <a:srgbClr val="FFFFFF">
                <a:alpha val="71765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221603" cy="1135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602181" y="2261460"/>
            <a:ext cx="12232023" cy="4448942"/>
            <a:chOff x="0" y="0"/>
            <a:chExt cx="3221603" cy="117173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221603" cy="1171738"/>
            </a:xfrm>
            <a:custGeom>
              <a:avLst/>
              <a:gdLst/>
              <a:ahLst/>
              <a:cxnLst/>
              <a:rect l="l" t="t" r="r" b="b"/>
              <a:pathLst>
                <a:path w="3221603" h="1171738">
                  <a:moveTo>
                    <a:pt x="32279" y="0"/>
                  </a:moveTo>
                  <a:lnTo>
                    <a:pt x="3189324" y="0"/>
                  </a:lnTo>
                  <a:cubicBezTo>
                    <a:pt x="3197885" y="0"/>
                    <a:pt x="3206095" y="3401"/>
                    <a:pt x="3212149" y="9454"/>
                  </a:cubicBezTo>
                  <a:cubicBezTo>
                    <a:pt x="3218202" y="15508"/>
                    <a:pt x="3221603" y="23718"/>
                    <a:pt x="3221603" y="32279"/>
                  </a:cubicBezTo>
                  <a:lnTo>
                    <a:pt x="3221603" y="1139459"/>
                  </a:lnTo>
                  <a:cubicBezTo>
                    <a:pt x="3221603" y="1157286"/>
                    <a:pt x="3207151" y="1171738"/>
                    <a:pt x="3189324" y="1171738"/>
                  </a:cubicBezTo>
                  <a:lnTo>
                    <a:pt x="32279" y="1171738"/>
                  </a:lnTo>
                  <a:cubicBezTo>
                    <a:pt x="23718" y="1171738"/>
                    <a:pt x="15508" y="1168337"/>
                    <a:pt x="9454" y="1162284"/>
                  </a:cubicBezTo>
                  <a:cubicBezTo>
                    <a:pt x="3401" y="1156230"/>
                    <a:pt x="0" y="1148020"/>
                    <a:pt x="0" y="1139459"/>
                  </a:cubicBezTo>
                  <a:lnTo>
                    <a:pt x="0" y="32279"/>
                  </a:lnTo>
                  <a:cubicBezTo>
                    <a:pt x="0" y="23718"/>
                    <a:pt x="3401" y="15508"/>
                    <a:pt x="9454" y="9454"/>
                  </a:cubicBezTo>
                  <a:cubicBezTo>
                    <a:pt x="15508" y="3401"/>
                    <a:pt x="23718" y="0"/>
                    <a:pt x="3227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71450" cap="rnd">
              <a:gradFill>
                <a:gsLst>
                  <a:gs pos="0">
                    <a:srgbClr val="21C2D1">
                      <a:alpha val="100000"/>
                    </a:srgbClr>
                  </a:gs>
                  <a:gs pos="100000">
                    <a:srgbClr val="A1FFD5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221603" cy="12098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22" name="Freeform 22"/>
          <p:cNvSpPr/>
          <p:nvPr/>
        </p:nvSpPr>
        <p:spPr>
          <a:xfrm>
            <a:off x="-177249" y="6481650"/>
            <a:ext cx="850631" cy="911309"/>
          </a:xfrm>
          <a:custGeom>
            <a:avLst/>
            <a:gdLst/>
            <a:ahLst/>
            <a:cxnLst/>
            <a:rect l="l" t="t" r="r" b="b"/>
            <a:pathLst>
              <a:path w="850631" h="911309">
                <a:moveTo>
                  <a:pt x="0" y="0"/>
                </a:moveTo>
                <a:lnTo>
                  <a:pt x="850631" y="0"/>
                </a:lnTo>
                <a:lnTo>
                  <a:pt x="850631" y="911309"/>
                </a:lnTo>
                <a:lnTo>
                  <a:pt x="0" y="9113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3817223" y="5820860"/>
            <a:ext cx="5405320" cy="4114800"/>
          </a:xfrm>
          <a:custGeom>
            <a:avLst/>
            <a:gdLst/>
            <a:ahLst/>
            <a:cxnLst/>
            <a:rect l="l" t="t" r="r" b="b"/>
            <a:pathLst>
              <a:path w="5405320" h="4114800">
                <a:moveTo>
                  <a:pt x="0" y="0"/>
                </a:moveTo>
                <a:lnTo>
                  <a:pt x="5405320" y="0"/>
                </a:lnTo>
                <a:lnTo>
                  <a:pt x="54053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TextBox 24"/>
          <p:cNvSpPr txBox="1"/>
          <p:nvPr/>
        </p:nvSpPr>
        <p:spPr>
          <a:xfrm>
            <a:off x="2133600" y="778370"/>
            <a:ext cx="13630529" cy="139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260"/>
              </a:lnSpc>
            </a:pPr>
            <a:r>
              <a:rPr lang="en-US" sz="10470" dirty="0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rPr>
              <a:t>THẢ LỎNG TẠI CHỖ</a:t>
            </a:r>
            <a:endParaRPr lang="en-US" sz="10470" dirty="0">
              <a:solidFill>
                <a:srgbClr val="FFFFFF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965816" y="3167605"/>
            <a:ext cx="11693128" cy="180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</a:pPr>
            <a:r>
              <a:rPr lang="en-US" sz="5100" b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Thực hiện các động tác thả lỏng</a:t>
            </a:r>
            <a:endParaRPr lang="en-US" sz="5100" b="1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  <a:p>
            <a:pPr algn="ctr">
              <a:lnSpc>
                <a:spcPts val="7140"/>
              </a:lnSpc>
            </a:pPr>
            <a:r>
              <a:rPr lang="en-US" sz="5100" b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dưới nền nhạc</a:t>
            </a:r>
            <a:endParaRPr lang="en-US" sz="5100" b="1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9390434" y="5516060"/>
            <a:ext cx="5405320" cy="4114800"/>
          </a:xfrm>
          <a:custGeom>
            <a:avLst/>
            <a:gdLst/>
            <a:ahLst/>
            <a:cxnLst/>
            <a:rect l="l" t="t" r="r" b="b"/>
            <a:pathLst>
              <a:path w="5405320" h="4114800">
                <a:moveTo>
                  <a:pt x="0" y="0"/>
                </a:moveTo>
                <a:lnTo>
                  <a:pt x="5405320" y="0"/>
                </a:lnTo>
                <a:lnTo>
                  <a:pt x="54053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8" name="nhạc thả lỏng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>
            <a:lum bright="70000" contrast="-70000"/>
          </a:blip>
          <a:stretch>
            <a:fillRect/>
          </a:stretch>
        </p:blipFill>
        <p:spPr>
          <a:xfrm>
            <a:off x="17253788" y="45176"/>
            <a:ext cx="772438" cy="1669324"/>
          </a:xfrm>
          <a:prstGeom prst="rect">
            <a:avLst/>
          </a:prstGeom>
          <a:effectLst>
            <a:reflection stA="0" endPos="21000" dist="50800" dir="5400000" sy="-100000" algn="bl" rotWithShape="0"/>
            <a:softEdge rad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6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42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16777" b="-1677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1031000">
            <a:off x="12153200" y="1174197"/>
            <a:ext cx="7339108" cy="4498262"/>
          </a:xfrm>
          <a:custGeom>
            <a:avLst/>
            <a:gdLst/>
            <a:ahLst/>
            <a:cxnLst/>
            <a:rect l="l" t="t" r="r" b="b"/>
            <a:pathLst>
              <a:path w="7339108" h="4498262">
                <a:moveTo>
                  <a:pt x="0" y="0"/>
                </a:moveTo>
                <a:lnTo>
                  <a:pt x="7339108" y="0"/>
                </a:lnTo>
                <a:lnTo>
                  <a:pt x="7339108" y="4498262"/>
                </a:lnTo>
                <a:lnTo>
                  <a:pt x="0" y="4498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301659" flipH="1">
            <a:off x="-1085719" y="940074"/>
            <a:ext cx="8103071" cy="4966507"/>
          </a:xfrm>
          <a:custGeom>
            <a:avLst/>
            <a:gdLst/>
            <a:ahLst/>
            <a:cxnLst/>
            <a:rect l="l" t="t" r="r" b="b"/>
            <a:pathLst>
              <a:path w="8103071" h="4966507">
                <a:moveTo>
                  <a:pt x="8103071" y="0"/>
                </a:moveTo>
                <a:lnTo>
                  <a:pt x="0" y="0"/>
                </a:lnTo>
                <a:lnTo>
                  <a:pt x="0" y="4966508"/>
                </a:lnTo>
                <a:lnTo>
                  <a:pt x="8103071" y="4966508"/>
                </a:lnTo>
                <a:lnTo>
                  <a:pt x="810307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0" y="6071843"/>
            <a:ext cx="18288000" cy="4382464"/>
          </a:xfrm>
          <a:custGeom>
            <a:avLst/>
            <a:gdLst/>
            <a:ahLst/>
            <a:cxnLst/>
            <a:rect l="l" t="t" r="r" b="b"/>
            <a:pathLst>
              <a:path w="18288000" h="4382464">
                <a:moveTo>
                  <a:pt x="0" y="0"/>
                </a:moveTo>
                <a:lnTo>
                  <a:pt x="18288000" y="0"/>
                </a:lnTo>
                <a:lnTo>
                  <a:pt x="18288000" y="4382464"/>
                </a:lnTo>
                <a:lnTo>
                  <a:pt x="0" y="4382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0962" b="-8978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0" y="4473338"/>
            <a:ext cx="9203493" cy="1655655"/>
          </a:xfrm>
          <a:custGeom>
            <a:avLst/>
            <a:gdLst/>
            <a:ahLst/>
            <a:cxnLst/>
            <a:rect l="l" t="t" r="r" b="b"/>
            <a:pathLst>
              <a:path w="9203493" h="1655655">
                <a:moveTo>
                  <a:pt x="0" y="0"/>
                </a:moveTo>
                <a:lnTo>
                  <a:pt x="9203493" y="0"/>
                </a:lnTo>
                <a:lnTo>
                  <a:pt x="9203493" y="1655655"/>
                </a:lnTo>
                <a:lnTo>
                  <a:pt x="0" y="16556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7739479" y="4158007"/>
            <a:ext cx="10956367" cy="1970987"/>
          </a:xfrm>
          <a:custGeom>
            <a:avLst/>
            <a:gdLst/>
            <a:ahLst/>
            <a:cxnLst/>
            <a:rect l="l" t="t" r="r" b="b"/>
            <a:pathLst>
              <a:path w="10956367" h="1970987">
                <a:moveTo>
                  <a:pt x="10956367" y="0"/>
                </a:moveTo>
                <a:lnTo>
                  <a:pt x="0" y="0"/>
                </a:lnTo>
                <a:lnTo>
                  <a:pt x="0" y="1970986"/>
                </a:lnTo>
                <a:lnTo>
                  <a:pt x="10956367" y="1970986"/>
                </a:lnTo>
                <a:lnTo>
                  <a:pt x="1095636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8" name="Group 8"/>
          <p:cNvGrpSpPr/>
          <p:nvPr/>
        </p:nvGrpSpPr>
        <p:grpSpPr>
          <a:xfrm>
            <a:off x="-425921" y="5950194"/>
            <a:ext cx="19044662" cy="325872"/>
            <a:chOff x="0" y="0"/>
            <a:chExt cx="5015878" cy="858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15878" cy="85826"/>
            </a:xfrm>
            <a:custGeom>
              <a:avLst/>
              <a:gdLst/>
              <a:ahLst/>
              <a:cxnLst/>
              <a:rect l="l" t="t" r="r" b="b"/>
              <a:pathLst>
                <a:path w="5015878" h="85826">
                  <a:moveTo>
                    <a:pt x="0" y="0"/>
                  </a:moveTo>
                  <a:lnTo>
                    <a:pt x="5015878" y="0"/>
                  </a:lnTo>
                  <a:lnTo>
                    <a:pt x="5015878" y="85826"/>
                  </a:lnTo>
                  <a:lnTo>
                    <a:pt x="0" y="85826"/>
                  </a:lnTo>
                  <a:close/>
                </a:path>
              </a:pathLst>
            </a:custGeom>
            <a:gradFill rotWithShape="1">
              <a:gsLst>
                <a:gs pos="0">
                  <a:srgbClr val="CFA050">
                    <a:alpha val="100000"/>
                  </a:srgbClr>
                </a:gs>
                <a:gs pos="100000">
                  <a:srgbClr val="DDD38D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15878" cy="1239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11" name="Freeform 11"/>
          <p:cNvSpPr/>
          <p:nvPr/>
        </p:nvSpPr>
        <p:spPr>
          <a:xfrm>
            <a:off x="-927336" y="1028700"/>
            <a:ext cx="2540968" cy="4487360"/>
          </a:xfrm>
          <a:custGeom>
            <a:avLst/>
            <a:gdLst/>
            <a:ahLst/>
            <a:cxnLst/>
            <a:rect l="l" t="t" r="r" b="b"/>
            <a:pathLst>
              <a:path w="2540968" h="4487360">
                <a:moveTo>
                  <a:pt x="0" y="0"/>
                </a:moveTo>
                <a:lnTo>
                  <a:pt x="2540968" y="0"/>
                </a:lnTo>
                <a:lnTo>
                  <a:pt x="2540968" y="4487360"/>
                </a:lnTo>
                <a:lnTo>
                  <a:pt x="0" y="4487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5822754" y="594566"/>
            <a:ext cx="2873093" cy="5073894"/>
          </a:xfrm>
          <a:custGeom>
            <a:avLst/>
            <a:gdLst/>
            <a:ahLst/>
            <a:cxnLst/>
            <a:rect l="l" t="t" r="r" b="b"/>
            <a:pathLst>
              <a:path w="2873093" h="5073894">
                <a:moveTo>
                  <a:pt x="0" y="0"/>
                </a:moveTo>
                <a:lnTo>
                  <a:pt x="2873092" y="0"/>
                </a:lnTo>
                <a:lnTo>
                  <a:pt x="2873092" y="5073894"/>
                </a:lnTo>
                <a:lnTo>
                  <a:pt x="0" y="507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7347265" y="2509110"/>
            <a:ext cx="1875278" cy="3311750"/>
          </a:xfrm>
          <a:custGeom>
            <a:avLst/>
            <a:gdLst/>
            <a:ahLst/>
            <a:cxnLst/>
            <a:rect l="l" t="t" r="r" b="b"/>
            <a:pathLst>
              <a:path w="1875278" h="3311750">
                <a:moveTo>
                  <a:pt x="0" y="0"/>
                </a:moveTo>
                <a:lnTo>
                  <a:pt x="1875278" y="0"/>
                </a:lnTo>
                <a:lnTo>
                  <a:pt x="1875278" y="3311750"/>
                </a:lnTo>
                <a:lnTo>
                  <a:pt x="0" y="33117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-1053294" flipH="1">
            <a:off x="-1419068" y="7510050"/>
            <a:ext cx="4165051" cy="3496499"/>
          </a:xfrm>
          <a:custGeom>
            <a:avLst/>
            <a:gdLst/>
            <a:ahLst/>
            <a:cxnLst/>
            <a:rect l="l" t="t" r="r" b="b"/>
            <a:pathLst>
              <a:path w="4165051" h="3496499">
                <a:moveTo>
                  <a:pt x="4165050" y="0"/>
                </a:moveTo>
                <a:lnTo>
                  <a:pt x="0" y="0"/>
                </a:lnTo>
                <a:lnTo>
                  <a:pt x="0" y="3496500"/>
                </a:lnTo>
                <a:lnTo>
                  <a:pt x="4165050" y="3496500"/>
                </a:lnTo>
                <a:lnTo>
                  <a:pt x="416505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819562">
            <a:off x="15317592" y="7835300"/>
            <a:ext cx="4165051" cy="3496499"/>
          </a:xfrm>
          <a:custGeom>
            <a:avLst/>
            <a:gdLst/>
            <a:ahLst/>
            <a:cxnLst/>
            <a:rect l="l" t="t" r="r" b="b"/>
            <a:pathLst>
              <a:path w="4165051" h="3496499">
                <a:moveTo>
                  <a:pt x="0" y="0"/>
                </a:moveTo>
                <a:lnTo>
                  <a:pt x="4165050" y="0"/>
                </a:lnTo>
                <a:lnTo>
                  <a:pt x="4165050" y="3496499"/>
                </a:lnTo>
                <a:lnTo>
                  <a:pt x="0" y="34964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6"/>
          <p:cNvGrpSpPr/>
          <p:nvPr/>
        </p:nvGrpSpPr>
        <p:grpSpPr>
          <a:xfrm>
            <a:off x="2602181" y="2390194"/>
            <a:ext cx="12232023" cy="4166289"/>
            <a:chOff x="0" y="0"/>
            <a:chExt cx="3221603" cy="10972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21603" cy="1097294"/>
            </a:xfrm>
            <a:custGeom>
              <a:avLst/>
              <a:gdLst/>
              <a:ahLst/>
              <a:cxnLst/>
              <a:rect l="l" t="t" r="r" b="b"/>
              <a:pathLst>
                <a:path w="3221603" h="1097294">
                  <a:moveTo>
                    <a:pt x="32279" y="0"/>
                  </a:moveTo>
                  <a:lnTo>
                    <a:pt x="3189324" y="0"/>
                  </a:lnTo>
                  <a:cubicBezTo>
                    <a:pt x="3197885" y="0"/>
                    <a:pt x="3206095" y="3401"/>
                    <a:pt x="3212149" y="9454"/>
                  </a:cubicBezTo>
                  <a:cubicBezTo>
                    <a:pt x="3218202" y="15508"/>
                    <a:pt x="3221603" y="23718"/>
                    <a:pt x="3221603" y="32279"/>
                  </a:cubicBezTo>
                  <a:lnTo>
                    <a:pt x="3221603" y="1065015"/>
                  </a:lnTo>
                  <a:cubicBezTo>
                    <a:pt x="3221603" y="1073576"/>
                    <a:pt x="3218202" y="1081786"/>
                    <a:pt x="3212149" y="1087840"/>
                  </a:cubicBezTo>
                  <a:cubicBezTo>
                    <a:pt x="3206095" y="1093893"/>
                    <a:pt x="3197885" y="1097294"/>
                    <a:pt x="3189324" y="1097294"/>
                  </a:cubicBezTo>
                  <a:lnTo>
                    <a:pt x="32279" y="1097294"/>
                  </a:lnTo>
                  <a:cubicBezTo>
                    <a:pt x="14452" y="1097294"/>
                    <a:pt x="0" y="1082842"/>
                    <a:pt x="0" y="1065015"/>
                  </a:cubicBezTo>
                  <a:lnTo>
                    <a:pt x="0" y="32279"/>
                  </a:lnTo>
                  <a:cubicBezTo>
                    <a:pt x="0" y="23718"/>
                    <a:pt x="3401" y="15508"/>
                    <a:pt x="9454" y="9454"/>
                  </a:cubicBezTo>
                  <a:cubicBezTo>
                    <a:pt x="15508" y="3401"/>
                    <a:pt x="23718" y="0"/>
                    <a:pt x="32279" y="0"/>
                  </a:cubicBezTo>
                  <a:close/>
                </a:path>
              </a:pathLst>
            </a:custGeom>
            <a:solidFill>
              <a:srgbClr val="FFFFFF">
                <a:alpha val="71765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221603" cy="1135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602181" y="2261460"/>
            <a:ext cx="12232023" cy="4448942"/>
            <a:chOff x="0" y="0"/>
            <a:chExt cx="3221603" cy="117173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221603" cy="1171738"/>
            </a:xfrm>
            <a:custGeom>
              <a:avLst/>
              <a:gdLst/>
              <a:ahLst/>
              <a:cxnLst/>
              <a:rect l="l" t="t" r="r" b="b"/>
              <a:pathLst>
                <a:path w="3221603" h="1171738">
                  <a:moveTo>
                    <a:pt x="32279" y="0"/>
                  </a:moveTo>
                  <a:lnTo>
                    <a:pt x="3189324" y="0"/>
                  </a:lnTo>
                  <a:cubicBezTo>
                    <a:pt x="3197885" y="0"/>
                    <a:pt x="3206095" y="3401"/>
                    <a:pt x="3212149" y="9454"/>
                  </a:cubicBezTo>
                  <a:cubicBezTo>
                    <a:pt x="3218202" y="15508"/>
                    <a:pt x="3221603" y="23718"/>
                    <a:pt x="3221603" y="32279"/>
                  </a:cubicBezTo>
                  <a:lnTo>
                    <a:pt x="3221603" y="1139459"/>
                  </a:lnTo>
                  <a:cubicBezTo>
                    <a:pt x="3221603" y="1157286"/>
                    <a:pt x="3207151" y="1171738"/>
                    <a:pt x="3189324" y="1171738"/>
                  </a:cubicBezTo>
                  <a:lnTo>
                    <a:pt x="32279" y="1171738"/>
                  </a:lnTo>
                  <a:cubicBezTo>
                    <a:pt x="23718" y="1171738"/>
                    <a:pt x="15508" y="1168337"/>
                    <a:pt x="9454" y="1162284"/>
                  </a:cubicBezTo>
                  <a:cubicBezTo>
                    <a:pt x="3401" y="1156230"/>
                    <a:pt x="0" y="1148020"/>
                    <a:pt x="0" y="1139459"/>
                  </a:cubicBezTo>
                  <a:lnTo>
                    <a:pt x="0" y="32279"/>
                  </a:lnTo>
                  <a:cubicBezTo>
                    <a:pt x="0" y="23718"/>
                    <a:pt x="3401" y="15508"/>
                    <a:pt x="9454" y="9454"/>
                  </a:cubicBezTo>
                  <a:cubicBezTo>
                    <a:pt x="15508" y="3401"/>
                    <a:pt x="23718" y="0"/>
                    <a:pt x="3227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71450" cap="rnd">
              <a:gradFill>
                <a:gsLst>
                  <a:gs pos="0">
                    <a:srgbClr val="21C2D1">
                      <a:alpha val="100000"/>
                    </a:srgbClr>
                  </a:gs>
                  <a:gs pos="100000">
                    <a:srgbClr val="A1FFD5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221603" cy="12098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22" name="Freeform 22"/>
          <p:cNvSpPr/>
          <p:nvPr/>
        </p:nvSpPr>
        <p:spPr>
          <a:xfrm>
            <a:off x="-177249" y="6481650"/>
            <a:ext cx="850631" cy="911309"/>
          </a:xfrm>
          <a:custGeom>
            <a:avLst/>
            <a:gdLst/>
            <a:ahLst/>
            <a:cxnLst/>
            <a:rect l="l" t="t" r="r" b="b"/>
            <a:pathLst>
              <a:path w="850631" h="911309">
                <a:moveTo>
                  <a:pt x="0" y="0"/>
                </a:moveTo>
                <a:lnTo>
                  <a:pt x="850631" y="0"/>
                </a:lnTo>
                <a:lnTo>
                  <a:pt x="850631" y="911309"/>
                </a:lnTo>
                <a:lnTo>
                  <a:pt x="0" y="9113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TextBox 23"/>
          <p:cNvSpPr txBox="1"/>
          <p:nvPr/>
        </p:nvSpPr>
        <p:spPr>
          <a:xfrm>
            <a:off x="4695289" y="907654"/>
            <a:ext cx="8802241" cy="1568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60"/>
              </a:lnSpc>
            </a:pPr>
            <a:r>
              <a:rPr lang="en-US" sz="10470" dirty="0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rPr>
              <a:t>XUỐNG LỚP</a:t>
            </a:r>
            <a:endParaRPr lang="en-US" sz="10470" dirty="0">
              <a:solidFill>
                <a:srgbClr val="FFFFFF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965816" y="2883555"/>
            <a:ext cx="11405437" cy="2486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- Gv nhận xét giờ học</a:t>
            </a:r>
            <a:endParaRPr lang="en-US" sz="3500" b="1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  <a:p>
            <a:pPr algn="l">
              <a:lnSpc>
                <a:spcPts val="4900"/>
              </a:lnSpc>
            </a:pPr>
            <a:endParaRPr lang="en-US" sz="3500" b="1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- Gv nhắc nhở Hs về nhà ôn lại động tác vươn thở và động tác tay, xem trước động tác chân</a:t>
            </a:r>
            <a:endParaRPr lang="en-US" sz="3500" b="1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92148" cy="7926833"/>
            </a:xfrm>
            <a:custGeom>
              <a:avLst/>
              <a:gdLst/>
              <a:ahLst/>
              <a:cxnLst/>
              <a:rect l="l" t="t" r="r" b="b"/>
              <a:pathLst>
                <a:path w="14092148" h="7926833">
                  <a:moveTo>
                    <a:pt x="14092148" y="87589"/>
                  </a:moveTo>
                  <a:lnTo>
                    <a:pt x="14092148" y="0"/>
                  </a:lnTo>
                  <a:lnTo>
                    <a:pt x="77857" y="0"/>
                  </a:lnTo>
                  <a:lnTo>
                    <a:pt x="77857" y="43795"/>
                  </a:lnTo>
                  <a:lnTo>
                    <a:pt x="0" y="43795"/>
                  </a:lnTo>
                  <a:lnTo>
                    <a:pt x="0" y="7926833"/>
                  </a:lnTo>
                  <a:lnTo>
                    <a:pt x="155714" y="7926833"/>
                  </a:lnTo>
                  <a:lnTo>
                    <a:pt x="155714" y="6394020"/>
                  </a:lnTo>
                  <a:lnTo>
                    <a:pt x="2802858" y="6394020"/>
                  </a:lnTo>
                  <a:lnTo>
                    <a:pt x="2802858" y="7926833"/>
                  </a:lnTo>
                  <a:lnTo>
                    <a:pt x="2958573" y="7926833"/>
                  </a:lnTo>
                  <a:lnTo>
                    <a:pt x="2958573" y="6394020"/>
                  </a:lnTo>
                  <a:lnTo>
                    <a:pt x="5605716" y="6394020"/>
                  </a:lnTo>
                  <a:lnTo>
                    <a:pt x="5605716" y="7926833"/>
                  </a:lnTo>
                  <a:lnTo>
                    <a:pt x="5761430" y="7926833"/>
                  </a:lnTo>
                  <a:lnTo>
                    <a:pt x="5761430" y="6394020"/>
                  </a:lnTo>
                  <a:lnTo>
                    <a:pt x="8408574" y="6394020"/>
                  </a:lnTo>
                  <a:lnTo>
                    <a:pt x="8408574" y="7926833"/>
                  </a:lnTo>
                  <a:lnTo>
                    <a:pt x="8564289" y="7926833"/>
                  </a:lnTo>
                  <a:lnTo>
                    <a:pt x="8564289" y="6394020"/>
                  </a:lnTo>
                  <a:lnTo>
                    <a:pt x="11211433" y="6394020"/>
                  </a:lnTo>
                  <a:lnTo>
                    <a:pt x="11211433" y="7926833"/>
                  </a:lnTo>
                  <a:lnTo>
                    <a:pt x="11367147" y="7926833"/>
                  </a:lnTo>
                  <a:lnTo>
                    <a:pt x="11367147" y="6394020"/>
                  </a:lnTo>
                  <a:lnTo>
                    <a:pt x="14092148" y="6394020"/>
                  </a:lnTo>
                  <a:lnTo>
                    <a:pt x="14092148" y="6306431"/>
                  </a:lnTo>
                  <a:lnTo>
                    <a:pt x="11367147" y="6306431"/>
                  </a:lnTo>
                  <a:lnTo>
                    <a:pt x="11367147" y="4817413"/>
                  </a:lnTo>
                  <a:lnTo>
                    <a:pt x="14092148" y="4817413"/>
                  </a:lnTo>
                  <a:lnTo>
                    <a:pt x="14092148" y="4729823"/>
                  </a:lnTo>
                  <a:lnTo>
                    <a:pt x="11367147" y="4729823"/>
                  </a:lnTo>
                  <a:lnTo>
                    <a:pt x="11367147" y="3240805"/>
                  </a:lnTo>
                  <a:lnTo>
                    <a:pt x="14092148" y="3240805"/>
                  </a:lnTo>
                  <a:lnTo>
                    <a:pt x="14092148" y="3153215"/>
                  </a:lnTo>
                  <a:lnTo>
                    <a:pt x="11367147" y="3153215"/>
                  </a:lnTo>
                  <a:lnTo>
                    <a:pt x="11367147" y="1664197"/>
                  </a:lnTo>
                  <a:lnTo>
                    <a:pt x="14092148" y="1664197"/>
                  </a:lnTo>
                  <a:lnTo>
                    <a:pt x="14092148" y="1576608"/>
                  </a:lnTo>
                  <a:lnTo>
                    <a:pt x="11367147" y="1576608"/>
                  </a:lnTo>
                  <a:lnTo>
                    <a:pt x="11367147" y="87589"/>
                  </a:lnTo>
                  <a:lnTo>
                    <a:pt x="14092148" y="87589"/>
                  </a:lnTo>
                  <a:close/>
                  <a:moveTo>
                    <a:pt x="2958573" y="1576608"/>
                  </a:moveTo>
                  <a:lnTo>
                    <a:pt x="2958573" y="87589"/>
                  </a:lnTo>
                  <a:lnTo>
                    <a:pt x="5605716" y="87589"/>
                  </a:lnTo>
                  <a:lnTo>
                    <a:pt x="5605716" y="1576608"/>
                  </a:lnTo>
                  <a:lnTo>
                    <a:pt x="2958573" y="1576608"/>
                  </a:lnTo>
                  <a:close/>
                  <a:moveTo>
                    <a:pt x="5605716" y="1664197"/>
                  </a:moveTo>
                  <a:lnTo>
                    <a:pt x="5605716" y="3153215"/>
                  </a:lnTo>
                  <a:lnTo>
                    <a:pt x="2958573" y="3153215"/>
                  </a:lnTo>
                  <a:lnTo>
                    <a:pt x="2958573" y="1664197"/>
                  </a:lnTo>
                  <a:lnTo>
                    <a:pt x="5605716" y="1664197"/>
                  </a:lnTo>
                  <a:close/>
                  <a:moveTo>
                    <a:pt x="2802858" y="1576608"/>
                  </a:moveTo>
                  <a:lnTo>
                    <a:pt x="155714" y="1576608"/>
                  </a:lnTo>
                  <a:lnTo>
                    <a:pt x="155714" y="87589"/>
                  </a:lnTo>
                  <a:lnTo>
                    <a:pt x="2802858" y="87589"/>
                  </a:lnTo>
                  <a:lnTo>
                    <a:pt x="2802858" y="1576608"/>
                  </a:lnTo>
                  <a:close/>
                  <a:moveTo>
                    <a:pt x="2802858" y="1664197"/>
                  </a:moveTo>
                  <a:lnTo>
                    <a:pt x="2802858" y="3153215"/>
                  </a:lnTo>
                  <a:lnTo>
                    <a:pt x="155714" y="3153215"/>
                  </a:lnTo>
                  <a:lnTo>
                    <a:pt x="155714" y="1664197"/>
                  </a:lnTo>
                  <a:lnTo>
                    <a:pt x="2802858" y="1664197"/>
                  </a:lnTo>
                  <a:close/>
                  <a:moveTo>
                    <a:pt x="2802858" y="3240805"/>
                  </a:moveTo>
                  <a:lnTo>
                    <a:pt x="2802858" y="4729823"/>
                  </a:lnTo>
                  <a:lnTo>
                    <a:pt x="155714" y="4729823"/>
                  </a:lnTo>
                  <a:lnTo>
                    <a:pt x="155714" y="3240805"/>
                  </a:lnTo>
                  <a:lnTo>
                    <a:pt x="2802858" y="3240805"/>
                  </a:lnTo>
                  <a:close/>
                  <a:moveTo>
                    <a:pt x="2958573" y="3240805"/>
                  </a:moveTo>
                  <a:lnTo>
                    <a:pt x="5605716" y="3240805"/>
                  </a:lnTo>
                  <a:lnTo>
                    <a:pt x="5605716" y="4729823"/>
                  </a:lnTo>
                  <a:lnTo>
                    <a:pt x="2958573" y="4729823"/>
                  </a:lnTo>
                  <a:lnTo>
                    <a:pt x="2958573" y="3240805"/>
                  </a:lnTo>
                  <a:close/>
                  <a:moveTo>
                    <a:pt x="5761430" y="3240805"/>
                  </a:moveTo>
                  <a:lnTo>
                    <a:pt x="8408574" y="3240805"/>
                  </a:lnTo>
                  <a:lnTo>
                    <a:pt x="8408574" y="4729823"/>
                  </a:lnTo>
                  <a:lnTo>
                    <a:pt x="5761430" y="4729823"/>
                  </a:lnTo>
                  <a:lnTo>
                    <a:pt x="5761430" y="3240805"/>
                  </a:lnTo>
                  <a:close/>
                  <a:moveTo>
                    <a:pt x="5761430" y="3153215"/>
                  </a:moveTo>
                  <a:lnTo>
                    <a:pt x="5761430" y="1664197"/>
                  </a:lnTo>
                  <a:lnTo>
                    <a:pt x="8408574" y="1664197"/>
                  </a:lnTo>
                  <a:lnTo>
                    <a:pt x="8408574" y="3153215"/>
                  </a:lnTo>
                  <a:lnTo>
                    <a:pt x="5761430" y="3153215"/>
                  </a:lnTo>
                  <a:close/>
                  <a:moveTo>
                    <a:pt x="5761430" y="1576608"/>
                  </a:moveTo>
                  <a:lnTo>
                    <a:pt x="5761430" y="87589"/>
                  </a:lnTo>
                  <a:lnTo>
                    <a:pt x="8408574" y="87589"/>
                  </a:lnTo>
                  <a:lnTo>
                    <a:pt x="8408574" y="1576608"/>
                  </a:lnTo>
                  <a:lnTo>
                    <a:pt x="5761430" y="1576608"/>
                  </a:lnTo>
                  <a:close/>
                  <a:moveTo>
                    <a:pt x="155714" y="6306431"/>
                  </a:moveTo>
                  <a:lnTo>
                    <a:pt x="155714" y="4817413"/>
                  </a:lnTo>
                  <a:lnTo>
                    <a:pt x="2802858" y="4817413"/>
                  </a:lnTo>
                  <a:lnTo>
                    <a:pt x="2802858" y="6306431"/>
                  </a:lnTo>
                  <a:lnTo>
                    <a:pt x="155714" y="6306431"/>
                  </a:lnTo>
                  <a:close/>
                  <a:moveTo>
                    <a:pt x="2958573" y="6306431"/>
                  </a:moveTo>
                  <a:lnTo>
                    <a:pt x="2958573" y="4817413"/>
                  </a:lnTo>
                  <a:lnTo>
                    <a:pt x="5605716" y="4817413"/>
                  </a:lnTo>
                  <a:lnTo>
                    <a:pt x="5605716" y="6306431"/>
                  </a:lnTo>
                  <a:lnTo>
                    <a:pt x="2958573" y="6306431"/>
                  </a:lnTo>
                  <a:close/>
                  <a:moveTo>
                    <a:pt x="5761430" y="6306431"/>
                  </a:moveTo>
                  <a:lnTo>
                    <a:pt x="5761430" y="4817413"/>
                  </a:lnTo>
                  <a:lnTo>
                    <a:pt x="8408574" y="4817413"/>
                  </a:lnTo>
                  <a:lnTo>
                    <a:pt x="8408574" y="6306431"/>
                  </a:lnTo>
                  <a:lnTo>
                    <a:pt x="5761430" y="6306431"/>
                  </a:lnTo>
                  <a:close/>
                  <a:moveTo>
                    <a:pt x="11211433" y="6306431"/>
                  </a:moveTo>
                  <a:lnTo>
                    <a:pt x="8564289" y="6306431"/>
                  </a:lnTo>
                  <a:lnTo>
                    <a:pt x="8564289" y="4817413"/>
                  </a:lnTo>
                  <a:lnTo>
                    <a:pt x="11211433" y="4817413"/>
                  </a:lnTo>
                  <a:lnTo>
                    <a:pt x="11211433" y="6306431"/>
                  </a:lnTo>
                  <a:close/>
                  <a:moveTo>
                    <a:pt x="11211433" y="4729823"/>
                  </a:moveTo>
                  <a:lnTo>
                    <a:pt x="8564289" y="4729823"/>
                  </a:lnTo>
                  <a:lnTo>
                    <a:pt x="8564289" y="3240805"/>
                  </a:lnTo>
                  <a:lnTo>
                    <a:pt x="11211433" y="3240805"/>
                  </a:lnTo>
                  <a:lnTo>
                    <a:pt x="11211433" y="4729823"/>
                  </a:lnTo>
                  <a:close/>
                  <a:moveTo>
                    <a:pt x="11211433" y="3153215"/>
                  </a:moveTo>
                  <a:lnTo>
                    <a:pt x="8564289" y="3153215"/>
                  </a:lnTo>
                  <a:lnTo>
                    <a:pt x="8564289" y="1664197"/>
                  </a:lnTo>
                  <a:lnTo>
                    <a:pt x="11211433" y="1664197"/>
                  </a:lnTo>
                  <a:lnTo>
                    <a:pt x="11211433" y="3153215"/>
                  </a:lnTo>
                  <a:close/>
                  <a:moveTo>
                    <a:pt x="11211433" y="1576608"/>
                  </a:moveTo>
                  <a:lnTo>
                    <a:pt x="8564289" y="1576608"/>
                  </a:lnTo>
                  <a:lnTo>
                    <a:pt x="8564289" y="87589"/>
                  </a:lnTo>
                  <a:lnTo>
                    <a:pt x="11211433" y="87589"/>
                  </a:lnTo>
                  <a:lnTo>
                    <a:pt x="11211433" y="1576608"/>
                  </a:ln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748068" y="1449733"/>
            <a:ext cx="2993088" cy="1090504"/>
            <a:chOff x="0" y="0"/>
            <a:chExt cx="803547" cy="2927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67A26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48068" y="2709608"/>
            <a:ext cx="2993088" cy="1090504"/>
            <a:chOff x="0" y="0"/>
            <a:chExt cx="803547" cy="2927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1C34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748068" y="3968310"/>
            <a:ext cx="2993088" cy="1090504"/>
            <a:chOff x="0" y="0"/>
            <a:chExt cx="803547" cy="2927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84E4E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48068" y="5228186"/>
            <a:ext cx="2993088" cy="1090504"/>
            <a:chOff x="0" y="0"/>
            <a:chExt cx="803547" cy="2927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FB1B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48068" y="6486887"/>
            <a:ext cx="2993088" cy="1090504"/>
            <a:chOff x="0" y="0"/>
            <a:chExt cx="803547" cy="2927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90CBF9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748068" y="7746763"/>
            <a:ext cx="2993088" cy="1090504"/>
            <a:chOff x="0" y="0"/>
            <a:chExt cx="803547" cy="29276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74577" y="939566"/>
            <a:ext cx="15743548" cy="8092728"/>
            <a:chOff x="0" y="0"/>
            <a:chExt cx="4058533" cy="208622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058533" cy="2086227"/>
            </a:xfrm>
            <a:custGeom>
              <a:avLst/>
              <a:gdLst/>
              <a:ahLst/>
              <a:cxnLst/>
              <a:rect l="l" t="t" r="r" b="b"/>
              <a:pathLst>
                <a:path w="4058533" h="2086227">
                  <a:moveTo>
                    <a:pt x="25079" y="0"/>
                  </a:moveTo>
                  <a:lnTo>
                    <a:pt x="4033454" y="0"/>
                  </a:lnTo>
                  <a:cubicBezTo>
                    <a:pt x="4047305" y="0"/>
                    <a:pt x="4058533" y="11228"/>
                    <a:pt x="4058533" y="25079"/>
                  </a:cubicBezTo>
                  <a:lnTo>
                    <a:pt x="4058533" y="2061147"/>
                  </a:lnTo>
                  <a:cubicBezTo>
                    <a:pt x="4058533" y="2074998"/>
                    <a:pt x="4047305" y="2086227"/>
                    <a:pt x="4033454" y="2086227"/>
                  </a:cubicBezTo>
                  <a:lnTo>
                    <a:pt x="25079" y="2086227"/>
                  </a:lnTo>
                  <a:cubicBezTo>
                    <a:pt x="11228" y="2086227"/>
                    <a:pt x="0" y="2074998"/>
                    <a:pt x="0" y="2061147"/>
                  </a:cubicBezTo>
                  <a:lnTo>
                    <a:pt x="0" y="25079"/>
                  </a:lnTo>
                  <a:cubicBezTo>
                    <a:pt x="0" y="11228"/>
                    <a:pt x="11228" y="0"/>
                    <a:pt x="25079" y="0"/>
                  </a:cubicBezTo>
                  <a:close/>
                </a:path>
              </a:pathLst>
            </a:custGeom>
            <a:solidFill>
              <a:srgbClr val="FFFCF4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058533" cy="2124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37374" y="1510955"/>
            <a:ext cx="738281" cy="73828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6845" y="1658696"/>
            <a:ext cx="1283918" cy="442798"/>
            <a:chOff x="0" y="0"/>
            <a:chExt cx="344690" cy="11887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37374" y="2598756"/>
            <a:ext cx="738281" cy="73828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46845" y="2746498"/>
            <a:ext cx="1283918" cy="442798"/>
            <a:chOff x="0" y="0"/>
            <a:chExt cx="344690" cy="11887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37374" y="3686558"/>
            <a:ext cx="738281" cy="738281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46845" y="3834300"/>
            <a:ext cx="1283918" cy="442798"/>
            <a:chOff x="0" y="0"/>
            <a:chExt cx="344690" cy="11887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37374" y="4774359"/>
            <a:ext cx="738281" cy="738281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46845" y="4922101"/>
            <a:ext cx="1283918" cy="442798"/>
            <a:chOff x="0" y="0"/>
            <a:chExt cx="344690" cy="118877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337374" y="5862161"/>
            <a:ext cx="738281" cy="738281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546845" y="6009903"/>
            <a:ext cx="1283918" cy="442798"/>
            <a:chOff x="0" y="0"/>
            <a:chExt cx="344690" cy="118877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337374" y="6949962"/>
            <a:ext cx="738281" cy="738281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546845" y="7097704"/>
            <a:ext cx="1283918" cy="442798"/>
            <a:chOff x="0" y="0"/>
            <a:chExt cx="344690" cy="118877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337374" y="8037764"/>
            <a:ext cx="738281" cy="738281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546845" y="8185506"/>
            <a:ext cx="1283918" cy="442798"/>
            <a:chOff x="0" y="0"/>
            <a:chExt cx="344690" cy="118877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7" name="Freeform 67"/>
          <p:cNvSpPr/>
          <p:nvPr/>
        </p:nvSpPr>
        <p:spPr>
          <a:xfrm>
            <a:off x="2390579" y="88652"/>
            <a:ext cx="5222487" cy="1880095"/>
          </a:xfrm>
          <a:custGeom>
            <a:avLst/>
            <a:gdLst/>
            <a:ahLst/>
            <a:cxnLst/>
            <a:rect l="l" t="t" r="r" b="b"/>
            <a:pathLst>
              <a:path w="5222487" h="1880095">
                <a:moveTo>
                  <a:pt x="0" y="0"/>
                </a:moveTo>
                <a:lnTo>
                  <a:pt x="5222487" y="0"/>
                </a:lnTo>
                <a:lnTo>
                  <a:pt x="5222487" y="1880096"/>
                </a:lnTo>
                <a:lnTo>
                  <a:pt x="0" y="188009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8" name="TextBox 68"/>
          <p:cNvSpPr txBox="1"/>
          <p:nvPr/>
        </p:nvSpPr>
        <p:spPr>
          <a:xfrm>
            <a:off x="1830763" y="864897"/>
            <a:ext cx="659061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0"/>
              </a:lnSpc>
            </a:pPr>
            <a:r>
              <a:rPr lang="en-US" sz="4200" b="1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Yêu cầu cần đạt</a:t>
            </a:r>
            <a:endParaRPr lang="en-US" sz="4200" b="1">
              <a:solidFill>
                <a:srgbClr val="E4231E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69" name="TextBox 69"/>
          <p:cNvSpPr txBox="1"/>
          <p:nvPr/>
        </p:nvSpPr>
        <p:spPr>
          <a:xfrm>
            <a:off x="2255735" y="1899735"/>
            <a:ext cx="14281507" cy="7265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50"/>
              </a:lnSpc>
            </a:pPr>
            <a:r>
              <a:rPr lang="en-US" sz="3300" b="1" i="1" dirty="0">
                <a:solidFill>
                  <a:srgbClr val="FFD635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1. Học </a:t>
            </a:r>
            <a:r>
              <a:rPr lang="en-US" sz="3300" b="1" i="1" dirty="0" err="1">
                <a:solidFill>
                  <a:srgbClr val="FFD635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sinh</a:t>
            </a:r>
            <a:r>
              <a:rPr lang="en-US" sz="3300" b="1" i="1" dirty="0">
                <a:solidFill>
                  <a:srgbClr val="FFD635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 </a:t>
            </a:r>
            <a:r>
              <a:rPr lang="en-US" sz="3300" b="1" i="1" dirty="0" err="1">
                <a:solidFill>
                  <a:srgbClr val="FFD635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thực</a:t>
            </a:r>
            <a:r>
              <a:rPr lang="en-US" sz="3300" b="1" i="1" dirty="0">
                <a:solidFill>
                  <a:srgbClr val="FFD635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 </a:t>
            </a:r>
            <a:r>
              <a:rPr lang="en-US" sz="3300" b="1" i="1" dirty="0" err="1">
                <a:solidFill>
                  <a:srgbClr val="FFD635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hiện</a:t>
            </a:r>
            <a:r>
              <a:rPr lang="en-US" sz="3300" b="1" i="1" dirty="0">
                <a:solidFill>
                  <a:srgbClr val="FFD635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 </a:t>
            </a:r>
            <a:r>
              <a:rPr lang="en-US" sz="3300" b="1" i="1" dirty="0" err="1">
                <a:solidFill>
                  <a:srgbClr val="FFD635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được</a:t>
            </a:r>
            <a:r>
              <a:rPr lang="en-US" sz="3300" b="1" i="1" dirty="0">
                <a:solidFill>
                  <a:srgbClr val="FFD635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 </a:t>
            </a:r>
            <a:r>
              <a:rPr lang="en-US" sz="3300" b="1" i="1" dirty="0" err="1">
                <a:solidFill>
                  <a:srgbClr val="FFD635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các</a:t>
            </a:r>
            <a:r>
              <a:rPr lang="en-US" sz="3300" b="1" i="1" dirty="0">
                <a:solidFill>
                  <a:srgbClr val="FFD635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 </a:t>
            </a:r>
            <a:r>
              <a:rPr lang="en-US" sz="3300" b="1" i="1" dirty="0" err="1">
                <a:solidFill>
                  <a:srgbClr val="FFD635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việc</a:t>
            </a:r>
            <a:r>
              <a:rPr lang="en-US" sz="3300" b="1" dirty="0">
                <a:solidFill>
                  <a:srgbClr val="FFD635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   </a:t>
            </a:r>
            <a:endParaRPr lang="en-US" sz="3300" b="1" dirty="0">
              <a:solidFill>
                <a:srgbClr val="FFD635"/>
              </a:solidFill>
              <a:latin typeface="Faustina Bold" panose="00000800000000000000"/>
              <a:ea typeface="Faustina Bold" panose="00000800000000000000"/>
              <a:cs typeface="Faustina Bold" panose="00000800000000000000"/>
              <a:sym typeface="Faustina Bold" panose="00000800000000000000"/>
            </a:endParaRPr>
          </a:p>
          <a:p>
            <a:pPr algn="just">
              <a:lnSpc>
                <a:spcPts val="5050"/>
              </a:lnSpc>
            </a:pP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-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Biết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và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thực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hiện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được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động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tác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vươn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thở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,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động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tác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tay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.</a:t>
            </a:r>
            <a:endParaRPr lang="en-US" sz="3300" b="1" dirty="0">
              <a:solidFill>
                <a:srgbClr val="1800AD"/>
              </a:solidFill>
              <a:latin typeface="Faustina Bold" panose="00000800000000000000"/>
              <a:ea typeface="Faustina Bold" panose="00000800000000000000"/>
              <a:cs typeface="Faustina Bold" panose="00000800000000000000"/>
              <a:sym typeface="Faustina Bold" panose="00000800000000000000"/>
            </a:endParaRPr>
          </a:p>
          <a:p>
            <a:pPr algn="just">
              <a:lnSpc>
                <a:spcPts val="5050"/>
              </a:lnSpc>
            </a:pP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-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Tự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sửa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sai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động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tác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thông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qua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nghe,quan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sát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,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và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tập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luyện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.</a:t>
            </a:r>
            <a:endParaRPr lang="en-US" sz="3300" b="1" dirty="0">
              <a:solidFill>
                <a:srgbClr val="1800AD"/>
              </a:solidFill>
              <a:latin typeface="Faustina Bold" panose="00000800000000000000"/>
              <a:ea typeface="Faustina Bold" panose="00000800000000000000"/>
              <a:cs typeface="Faustina Bold" panose="00000800000000000000"/>
              <a:sym typeface="Faustina Bold" panose="00000800000000000000"/>
            </a:endParaRPr>
          </a:p>
          <a:p>
            <a:pPr algn="just">
              <a:lnSpc>
                <a:spcPts val="5050"/>
              </a:lnSpc>
            </a:pPr>
            <a:r>
              <a:rPr lang="en-US" sz="3300" b="1" i="1" dirty="0">
                <a:solidFill>
                  <a:srgbClr val="FFD635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2. Học </a:t>
            </a:r>
            <a:r>
              <a:rPr lang="en-US" sz="3300" b="1" i="1" dirty="0" err="1">
                <a:solidFill>
                  <a:srgbClr val="FFD635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sinh</a:t>
            </a:r>
            <a:r>
              <a:rPr lang="en-US" sz="3300" b="1" i="1" dirty="0">
                <a:solidFill>
                  <a:srgbClr val="FFD635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 </a:t>
            </a:r>
            <a:r>
              <a:rPr lang="en-US" sz="3300" b="1" i="1" dirty="0" err="1">
                <a:solidFill>
                  <a:srgbClr val="FFD635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vận</a:t>
            </a:r>
            <a:r>
              <a:rPr lang="en-US" sz="3300" b="1" i="1" dirty="0">
                <a:solidFill>
                  <a:srgbClr val="FFD635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 </a:t>
            </a:r>
            <a:r>
              <a:rPr lang="en-US" sz="3300" b="1" i="1" dirty="0" err="1">
                <a:solidFill>
                  <a:srgbClr val="FFD635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dụng</a:t>
            </a:r>
            <a:r>
              <a:rPr lang="en-US" sz="3300" b="1" i="1" dirty="0">
                <a:solidFill>
                  <a:srgbClr val="FFD635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 </a:t>
            </a:r>
            <a:r>
              <a:rPr lang="en-US" sz="3300" b="1" i="1" dirty="0" err="1">
                <a:solidFill>
                  <a:srgbClr val="FFD635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được</a:t>
            </a:r>
            <a:endParaRPr lang="en-US" sz="3300" b="1" i="1" dirty="0">
              <a:solidFill>
                <a:srgbClr val="FFD635"/>
              </a:solidFill>
              <a:latin typeface="Faustina Bold Italics" panose="00000800000000000000"/>
              <a:ea typeface="Faustina Bold Italics" panose="00000800000000000000"/>
              <a:cs typeface="Faustina Bold Italics" panose="00000800000000000000"/>
              <a:sym typeface="Faustina Bold Italics" panose="00000800000000000000"/>
            </a:endParaRPr>
          </a:p>
          <a:p>
            <a:pPr algn="just">
              <a:lnSpc>
                <a:spcPts val="5050"/>
              </a:lnSpc>
            </a:pP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-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Tự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xem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trước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khẩu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lệnh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,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cách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thực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hiện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động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tác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vươn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thở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và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động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tác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tay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.</a:t>
            </a:r>
            <a:endParaRPr lang="en-US" sz="3300" b="1" dirty="0">
              <a:solidFill>
                <a:srgbClr val="1800AD"/>
              </a:solidFill>
              <a:latin typeface="Faustina Bold" panose="00000800000000000000"/>
              <a:ea typeface="Faustina Bold" panose="00000800000000000000"/>
              <a:cs typeface="Faustina Bold" panose="00000800000000000000"/>
              <a:sym typeface="Faustina Bold" panose="00000800000000000000"/>
            </a:endParaRPr>
          </a:p>
          <a:p>
            <a:pPr algn="just">
              <a:lnSpc>
                <a:spcPts val="5050"/>
              </a:lnSpc>
            </a:pP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-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Biết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phân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công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,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hợp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tác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trong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nhóm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để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thực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hiện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các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động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tác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và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trò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chơi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. </a:t>
            </a:r>
            <a:endParaRPr lang="en-US" sz="3300" b="1" dirty="0">
              <a:solidFill>
                <a:srgbClr val="1800AD"/>
              </a:solidFill>
              <a:latin typeface="Faustina Bold" panose="00000800000000000000"/>
              <a:ea typeface="Faustina Bold" panose="00000800000000000000"/>
              <a:cs typeface="Faustina Bold" panose="00000800000000000000"/>
              <a:sym typeface="Faustina Bold" panose="00000800000000000000"/>
            </a:endParaRPr>
          </a:p>
          <a:p>
            <a:pPr algn="just">
              <a:lnSpc>
                <a:spcPts val="5050"/>
              </a:lnSpc>
            </a:pPr>
            <a:r>
              <a:rPr lang="en-US" sz="3300" b="1" i="1" dirty="0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3. Học </a:t>
            </a:r>
            <a:r>
              <a:rPr lang="en-US" sz="3300" b="1" i="1" dirty="0" err="1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sinh</a:t>
            </a:r>
            <a:r>
              <a:rPr lang="en-US" sz="3300" b="1" i="1" dirty="0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 </a:t>
            </a:r>
            <a:r>
              <a:rPr lang="en-US" sz="3300" b="1" i="1" dirty="0" err="1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có</a:t>
            </a:r>
            <a:r>
              <a:rPr lang="en-US" sz="3300" b="1" i="1" dirty="0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 </a:t>
            </a:r>
            <a:r>
              <a:rPr lang="en-US" sz="3300" b="1" i="1" dirty="0" err="1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cơ</a:t>
            </a:r>
            <a:r>
              <a:rPr lang="en-US" sz="3300" b="1" i="1" dirty="0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 </a:t>
            </a:r>
            <a:r>
              <a:rPr lang="en-US" sz="3300" b="1" i="1" dirty="0" err="1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hội</a:t>
            </a:r>
            <a:r>
              <a:rPr lang="en-US" sz="3300" b="1" i="1" dirty="0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 </a:t>
            </a:r>
            <a:r>
              <a:rPr lang="en-US" sz="3300" b="1" i="1" dirty="0" err="1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hình</a:t>
            </a:r>
            <a:r>
              <a:rPr lang="en-US" sz="3300" b="1" i="1" dirty="0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 </a:t>
            </a:r>
            <a:r>
              <a:rPr lang="en-US" sz="3300" b="1" i="1" dirty="0" err="1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thành</a:t>
            </a:r>
            <a:r>
              <a:rPr lang="en-US" sz="3300" b="1" i="1" dirty="0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, </a:t>
            </a:r>
            <a:r>
              <a:rPr lang="en-US" sz="3300" b="1" i="1" dirty="0" err="1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phát</a:t>
            </a:r>
            <a:r>
              <a:rPr lang="en-US" sz="3300" b="1" i="1" dirty="0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 </a:t>
            </a:r>
            <a:r>
              <a:rPr lang="en-US" sz="3300" b="1" i="1" dirty="0" err="1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triển</a:t>
            </a:r>
            <a:r>
              <a:rPr lang="en-US" sz="3300" b="1" i="1" dirty="0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 </a:t>
            </a:r>
            <a:r>
              <a:rPr lang="en-US" sz="3300" b="1" i="1" dirty="0" err="1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các</a:t>
            </a:r>
            <a:r>
              <a:rPr lang="en-US" sz="3300" b="1" i="1" dirty="0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 </a:t>
            </a:r>
            <a:r>
              <a:rPr lang="en-US" sz="3300" b="1" i="1" dirty="0" err="1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năng</a:t>
            </a:r>
            <a:r>
              <a:rPr lang="en-US" sz="3300" b="1" i="1" dirty="0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 </a:t>
            </a:r>
            <a:r>
              <a:rPr lang="en-US" sz="3300" b="1" i="1" dirty="0" err="1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lực</a:t>
            </a:r>
            <a:r>
              <a:rPr lang="en-US" sz="3300" b="1" i="1" dirty="0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, </a:t>
            </a:r>
            <a:r>
              <a:rPr lang="en-US" sz="3300" b="1" i="1" dirty="0" err="1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phẩm</a:t>
            </a:r>
            <a:r>
              <a:rPr lang="en-US" sz="3300" b="1" i="1" dirty="0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 </a:t>
            </a:r>
            <a:r>
              <a:rPr lang="en-US" sz="3300" b="1" i="1" dirty="0" err="1">
                <a:solidFill>
                  <a:srgbClr val="F1C34D"/>
                </a:solidFill>
                <a:latin typeface="Faustina Bold Italics" panose="00000800000000000000"/>
                <a:ea typeface="Faustina Bold Italics" panose="00000800000000000000"/>
                <a:cs typeface="Faustina Bold Italics" panose="00000800000000000000"/>
                <a:sym typeface="Faustina Bold Italics" panose="00000800000000000000"/>
              </a:rPr>
              <a:t>chất</a:t>
            </a:r>
            <a:endParaRPr lang="en-US" sz="3300" b="1" i="1" dirty="0">
              <a:solidFill>
                <a:srgbClr val="F1C34D"/>
              </a:solidFill>
              <a:latin typeface="Faustina Bold Italics" panose="00000800000000000000"/>
              <a:ea typeface="Faustina Bold Italics" panose="00000800000000000000"/>
              <a:cs typeface="Faustina Bold Italics" panose="00000800000000000000"/>
              <a:sym typeface="Faustina Bold Italics" panose="00000800000000000000"/>
            </a:endParaRPr>
          </a:p>
          <a:p>
            <a:pPr algn="just">
              <a:lnSpc>
                <a:spcPts val="5050"/>
              </a:lnSpc>
            </a:pP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- Đoàn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kết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,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nghiêm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túc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,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tích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cực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trong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tập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luyện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và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hoạt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động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tập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thể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.</a:t>
            </a:r>
            <a:endParaRPr lang="en-US" sz="3300" b="1" dirty="0">
              <a:solidFill>
                <a:srgbClr val="1800AD"/>
              </a:solidFill>
              <a:latin typeface="Faustina Bold" panose="00000800000000000000"/>
              <a:ea typeface="Faustina Bold" panose="00000800000000000000"/>
              <a:cs typeface="Faustina Bold" panose="00000800000000000000"/>
              <a:sym typeface="Faustina Bold" panose="00000800000000000000"/>
            </a:endParaRPr>
          </a:p>
          <a:p>
            <a:pPr algn="just">
              <a:lnSpc>
                <a:spcPts val="5050"/>
              </a:lnSpc>
            </a:pP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-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Tích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cực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tham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gia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các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trò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chơi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vận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động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,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có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trách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nhiệm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trong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khi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chơi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trò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chơi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và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hình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thành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thói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quen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tập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</a:t>
            </a:r>
            <a:r>
              <a:rPr lang="en-US" sz="3300" b="1" dirty="0" err="1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luyện</a:t>
            </a:r>
            <a:r>
              <a:rPr lang="en-US" sz="3300" b="1" dirty="0">
                <a:solidFill>
                  <a:srgbClr val="1800AD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TDTT.</a:t>
            </a:r>
            <a:endParaRPr lang="en-US" sz="3300" b="1" dirty="0">
              <a:solidFill>
                <a:srgbClr val="1800AD"/>
              </a:solidFill>
              <a:latin typeface="Faustina Bold" panose="00000800000000000000"/>
              <a:ea typeface="Faustina Bold" panose="00000800000000000000"/>
              <a:cs typeface="Faustina Bold" panose="00000800000000000000"/>
              <a:sym typeface="Faustina Bold" panose="00000800000000000000"/>
            </a:endParaRPr>
          </a:p>
          <a:p>
            <a:pPr algn="ctr">
              <a:lnSpc>
                <a:spcPts val="7280"/>
              </a:lnSpc>
            </a:pPr>
            <a:endParaRPr lang="en-US" sz="3300" b="1" dirty="0">
              <a:solidFill>
                <a:srgbClr val="1800AD"/>
              </a:solidFill>
              <a:latin typeface="Faustina Bold" panose="00000800000000000000"/>
              <a:ea typeface="Faustina Bold" panose="00000800000000000000"/>
              <a:cs typeface="Faustina Bold" panose="00000800000000000000"/>
              <a:sym typeface="Faustina Bold" panose="0000080000000000000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16777" b="-1677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1031000">
            <a:off x="12153200" y="1174197"/>
            <a:ext cx="7339108" cy="4498262"/>
          </a:xfrm>
          <a:custGeom>
            <a:avLst/>
            <a:gdLst/>
            <a:ahLst/>
            <a:cxnLst/>
            <a:rect l="l" t="t" r="r" b="b"/>
            <a:pathLst>
              <a:path w="7339108" h="4498262">
                <a:moveTo>
                  <a:pt x="0" y="0"/>
                </a:moveTo>
                <a:lnTo>
                  <a:pt x="7339108" y="0"/>
                </a:lnTo>
                <a:lnTo>
                  <a:pt x="7339108" y="4498262"/>
                </a:lnTo>
                <a:lnTo>
                  <a:pt x="0" y="4498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301659" flipH="1">
            <a:off x="-1085719" y="940074"/>
            <a:ext cx="8103071" cy="4966507"/>
          </a:xfrm>
          <a:custGeom>
            <a:avLst/>
            <a:gdLst/>
            <a:ahLst/>
            <a:cxnLst/>
            <a:rect l="l" t="t" r="r" b="b"/>
            <a:pathLst>
              <a:path w="8103071" h="4966507">
                <a:moveTo>
                  <a:pt x="8103071" y="0"/>
                </a:moveTo>
                <a:lnTo>
                  <a:pt x="0" y="0"/>
                </a:lnTo>
                <a:lnTo>
                  <a:pt x="0" y="4966508"/>
                </a:lnTo>
                <a:lnTo>
                  <a:pt x="8103071" y="4966508"/>
                </a:lnTo>
                <a:lnTo>
                  <a:pt x="810307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0" y="6071843"/>
            <a:ext cx="18288000" cy="4382464"/>
          </a:xfrm>
          <a:custGeom>
            <a:avLst/>
            <a:gdLst/>
            <a:ahLst/>
            <a:cxnLst/>
            <a:rect l="l" t="t" r="r" b="b"/>
            <a:pathLst>
              <a:path w="18288000" h="4382464">
                <a:moveTo>
                  <a:pt x="0" y="0"/>
                </a:moveTo>
                <a:lnTo>
                  <a:pt x="18288000" y="0"/>
                </a:lnTo>
                <a:lnTo>
                  <a:pt x="18288000" y="4382464"/>
                </a:lnTo>
                <a:lnTo>
                  <a:pt x="0" y="4382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0962" b="-8978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0" y="4473338"/>
            <a:ext cx="9203493" cy="1655655"/>
          </a:xfrm>
          <a:custGeom>
            <a:avLst/>
            <a:gdLst/>
            <a:ahLst/>
            <a:cxnLst/>
            <a:rect l="l" t="t" r="r" b="b"/>
            <a:pathLst>
              <a:path w="9203493" h="1655655">
                <a:moveTo>
                  <a:pt x="0" y="0"/>
                </a:moveTo>
                <a:lnTo>
                  <a:pt x="9203493" y="0"/>
                </a:lnTo>
                <a:lnTo>
                  <a:pt x="9203493" y="1655655"/>
                </a:lnTo>
                <a:lnTo>
                  <a:pt x="0" y="16556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7739479" y="4158007"/>
            <a:ext cx="10956367" cy="1970987"/>
          </a:xfrm>
          <a:custGeom>
            <a:avLst/>
            <a:gdLst/>
            <a:ahLst/>
            <a:cxnLst/>
            <a:rect l="l" t="t" r="r" b="b"/>
            <a:pathLst>
              <a:path w="10956367" h="1970987">
                <a:moveTo>
                  <a:pt x="10956367" y="0"/>
                </a:moveTo>
                <a:lnTo>
                  <a:pt x="0" y="0"/>
                </a:lnTo>
                <a:lnTo>
                  <a:pt x="0" y="1970986"/>
                </a:lnTo>
                <a:lnTo>
                  <a:pt x="10956367" y="1970986"/>
                </a:lnTo>
                <a:lnTo>
                  <a:pt x="1095636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8" name="Group 8"/>
          <p:cNvGrpSpPr/>
          <p:nvPr/>
        </p:nvGrpSpPr>
        <p:grpSpPr>
          <a:xfrm>
            <a:off x="-425921" y="5950194"/>
            <a:ext cx="19044662" cy="325872"/>
            <a:chOff x="0" y="0"/>
            <a:chExt cx="5015878" cy="858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15878" cy="85826"/>
            </a:xfrm>
            <a:custGeom>
              <a:avLst/>
              <a:gdLst/>
              <a:ahLst/>
              <a:cxnLst/>
              <a:rect l="l" t="t" r="r" b="b"/>
              <a:pathLst>
                <a:path w="5015878" h="85826">
                  <a:moveTo>
                    <a:pt x="0" y="0"/>
                  </a:moveTo>
                  <a:lnTo>
                    <a:pt x="5015878" y="0"/>
                  </a:lnTo>
                  <a:lnTo>
                    <a:pt x="5015878" y="85826"/>
                  </a:lnTo>
                  <a:lnTo>
                    <a:pt x="0" y="85826"/>
                  </a:lnTo>
                  <a:close/>
                </a:path>
              </a:pathLst>
            </a:custGeom>
            <a:gradFill rotWithShape="1">
              <a:gsLst>
                <a:gs pos="0">
                  <a:srgbClr val="CFA050">
                    <a:alpha val="100000"/>
                  </a:srgbClr>
                </a:gs>
                <a:gs pos="100000">
                  <a:srgbClr val="DDD38D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15878" cy="1239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11" name="Freeform 11"/>
          <p:cNvSpPr/>
          <p:nvPr/>
        </p:nvSpPr>
        <p:spPr>
          <a:xfrm>
            <a:off x="-927336" y="1028700"/>
            <a:ext cx="2540968" cy="4487360"/>
          </a:xfrm>
          <a:custGeom>
            <a:avLst/>
            <a:gdLst/>
            <a:ahLst/>
            <a:cxnLst/>
            <a:rect l="l" t="t" r="r" b="b"/>
            <a:pathLst>
              <a:path w="2540968" h="4487360">
                <a:moveTo>
                  <a:pt x="0" y="0"/>
                </a:moveTo>
                <a:lnTo>
                  <a:pt x="2540968" y="0"/>
                </a:lnTo>
                <a:lnTo>
                  <a:pt x="2540968" y="4487360"/>
                </a:lnTo>
                <a:lnTo>
                  <a:pt x="0" y="4487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5822754" y="594566"/>
            <a:ext cx="2873093" cy="5073894"/>
          </a:xfrm>
          <a:custGeom>
            <a:avLst/>
            <a:gdLst/>
            <a:ahLst/>
            <a:cxnLst/>
            <a:rect l="l" t="t" r="r" b="b"/>
            <a:pathLst>
              <a:path w="2873093" h="5073894">
                <a:moveTo>
                  <a:pt x="0" y="0"/>
                </a:moveTo>
                <a:lnTo>
                  <a:pt x="2873092" y="0"/>
                </a:lnTo>
                <a:lnTo>
                  <a:pt x="2873092" y="5073894"/>
                </a:lnTo>
                <a:lnTo>
                  <a:pt x="0" y="507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7347265" y="2509110"/>
            <a:ext cx="1875278" cy="3311750"/>
          </a:xfrm>
          <a:custGeom>
            <a:avLst/>
            <a:gdLst/>
            <a:ahLst/>
            <a:cxnLst/>
            <a:rect l="l" t="t" r="r" b="b"/>
            <a:pathLst>
              <a:path w="1875278" h="3311750">
                <a:moveTo>
                  <a:pt x="0" y="0"/>
                </a:moveTo>
                <a:lnTo>
                  <a:pt x="1875278" y="0"/>
                </a:lnTo>
                <a:lnTo>
                  <a:pt x="1875278" y="3311750"/>
                </a:lnTo>
                <a:lnTo>
                  <a:pt x="0" y="33117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-1053294" flipH="1">
            <a:off x="-1419068" y="7510050"/>
            <a:ext cx="4165051" cy="3496499"/>
          </a:xfrm>
          <a:custGeom>
            <a:avLst/>
            <a:gdLst/>
            <a:ahLst/>
            <a:cxnLst/>
            <a:rect l="l" t="t" r="r" b="b"/>
            <a:pathLst>
              <a:path w="4165051" h="3496499">
                <a:moveTo>
                  <a:pt x="4165050" y="0"/>
                </a:moveTo>
                <a:lnTo>
                  <a:pt x="0" y="0"/>
                </a:lnTo>
                <a:lnTo>
                  <a:pt x="0" y="3496500"/>
                </a:lnTo>
                <a:lnTo>
                  <a:pt x="4165050" y="3496500"/>
                </a:lnTo>
                <a:lnTo>
                  <a:pt x="416505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819562">
            <a:off x="15545366" y="7330324"/>
            <a:ext cx="4165051" cy="3496499"/>
          </a:xfrm>
          <a:custGeom>
            <a:avLst/>
            <a:gdLst/>
            <a:ahLst/>
            <a:cxnLst/>
            <a:rect l="l" t="t" r="r" b="b"/>
            <a:pathLst>
              <a:path w="4165051" h="3496499">
                <a:moveTo>
                  <a:pt x="0" y="0"/>
                </a:moveTo>
                <a:lnTo>
                  <a:pt x="4165050" y="0"/>
                </a:lnTo>
                <a:lnTo>
                  <a:pt x="4165050" y="3496499"/>
                </a:lnTo>
                <a:lnTo>
                  <a:pt x="0" y="34964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grpSp>
        <p:nvGrpSpPr>
          <p:cNvPr id="16" name="Group 16"/>
          <p:cNvGrpSpPr/>
          <p:nvPr/>
        </p:nvGrpSpPr>
        <p:grpSpPr>
          <a:xfrm>
            <a:off x="2602181" y="2390194"/>
            <a:ext cx="12232023" cy="4166289"/>
            <a:chOff x="0" y="0"/>
            <a:chExt cx="3221603" cy="10972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21603" cy="1097294"/>
            </a:xfrm>
            <a:custGeom>
              <a:avLst/>
              <a:gdLst/>
              <a:ahLst/>
              <a:cxnLst/>
              <a:rect l="l" t="t" r="r" b="b"/>
              <a:pathLst>
                <a:path w="3221603" h="1097294">
                  <a:moveTo>
                    <a:pt x="32279" y="0"/>
                  </a:moveTo>
                  <a:lnTo>
                    <a:pt x="3189324" y="0"/>
                  </a:lnTo>
                  <a:cubicBezTo>
                    <a:pt x="3197885" y="0"/>
                    <a:pt x="3206095" y="3401"/>
                    <a:pt x="3212149" y="9454"/>
                  </a:cubicBezTo>
                  <a:cubicBezTo>
                    <a:pt x="3218202" y="15508"/>
                    <a:pt x="3221603" y="23718"/>
                    <a:pt x="3221603" y="32279"/>
                  </a:cubicBezTo>
                  <a:lnTo>
                    <a:pt x="3221603" y="1065015"/>
                  </a:lnTo>
                  <a:cubicBezTo>
                    <a:pt x="3221603" y="1073576"/>
                    <a:pt x="3218202" y="1081786"/>
                    <a:pt x="3212149" y="1087840"/>
                  </a:cubicBezTo>
                  <a:cubicBezTo>
                    <a:pt x="3206095" y="1093893"/>
                    <a:pt x="3197885" y="1097294"/>
                    <a:pt x="3189324" y="1097294"/>
                  </a:cubicBezTo>
                  <a:lnTo>
                    <a:pt x="32279" y="1097294"/>
                  </a:lnTo>
                  <a:cubicBezTo>
                    <a:pt x="14452" y="1097294"/>
                    <a:pt x="0" y="1082842"/>
                    <a:pt x="0" y="1065015"/>
                  </a:cubicBezTo>
                  <a:lnTo>
                    <a:pt x="0" y="32279"/>
                  </a:lnTo>
                  <a:cubicBezTo>
                    <a:pt x="0" y="23718"/>
                    <a:pt x="3401" y="15508"/>
                    <a:pt x="9454" y="9454"/>
                  </a:cubicBezTo>
                  <a:cubicBezTo>
                    <a:pt x="15508" y="3401"/>
                    <a:pt x="23718" y="0"/>
                    <a:pt x="32279" y="0"/>
                  </a:cubicBezTo>
                  <a:close/>
                </a:path>
              </a:pathLst>
            </a:custGeom>
            <a:solidFill>
              <a:srgbClr val="FFFFFF">
                <a:alpha val="71765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221603" cy="1135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602181" y="2261460"/>
            <a:ext cx="12232023" cy="4448942"/>
            <a:chOff x="0" y="0"/>
            <a:chExt cx="3221603" cy="117173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221603" cy="1171738"/>
            </a:xfrm>
            <a:custGeom>
              <a:avLst/>
              <a:gdLst/>
              <a:ahLst/>
              <a:cxnLst/>
              <a:rect l="l" t="t" r="r" b="b"/>
              <a:pathLst>
                <a:path w="3221603" h="1171738">
                  <a:moveTo>
                    <a:pt x="32279" y="0"/>
                  </a:moveTo>
                  <a:lnTo>
                    <a:pt x="3189324" y="0"/>
                  </a:lnTo>
                  <a:cubicBezTo>
                    <a:pt x="3197885" y="0"/>
                    <a:pt x="3206095" y="3401"/>
                    <a:pt x="3212149" y="9454"/>
                  </a:cubicBezTo>
                  <a:cubicBezTo>
                    <a:pt x="3218202" y="15508"/>
                    <a:pt x="3221603" y="23718"/>
                    <a:pt x="3221603" y="32279"/>
                  </a:cubicBezTo>
                  <a:lnTo>
                    <a:pt x="3221603" y="1139459"/>
                  </a:lnTo>
                  <a:cubicBezTo>
                    <a:pt x="3221603" y="1157286"/>
                    <a:pt x="3207151" y="1171738"/>
                    <a:pt x="3189324" y="1171738"/>
                  </a:cubicBezTo>
                  <a:lnTo>
                    <a:pt x="32279" y="1171738"/>
                  </a:lnTo>
                  <a:cubicBezTo>
                    <a:pt x="23718" y="1171738"/>
                    <a:pt x="15508" y="1168337"/>
                    <a:pt x="9454" y="1162284"/>
                  </a:cubicBezTo>
                  <a:cubicBezTo>
                    <a:pt x="3401" y="1156230"/>
                    <a:pt x="0" y="1148020"/>
                    <a:pt x="0" y="1139459"/>
                  </a:cubicBezTo>
                  <a:lnTo>
                    <a:pt x="0" y="32279"/>
                  </a:lnTo>
                  <a:cubicBezTo>
                    <a:pt x="0" y="23718"/>
                    <a:pt x="3401" y="15508"/>
                    <a:pt x="9454" y="9454"/>
                  </a:cubicBezTo>
                  <a:cubicBezTo>
                    <a:pt x="15508" y="3401"/>
                    <a:pt x="23718" y="0"/>
                    <a:pt x="3227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71450" cap="rnd">
              <a:gradFill>
                <a:gsLst>
                  <a:gs pos="0">
                    <a:srgbClr val="21C2D1">
                      <a:alpha val="100000"/>
                    </a:srgbClr>
                  </a:gs>
                  <a:gs pos="100000">
                    <a:srgbClr val="A1FFD5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round/>
            </a:ln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221603" cy="12098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22" name="Freeform 22"/>
          <p:cNvSpPr/>
          <p:nvPr/>
        </p:nvSpPr>
        <p:spPr>
          <a:xfrm>
            <a:off x="-177249" y="6481650"/>
            <a:ext cx="850631" cy="911309"/>
          </a:xfrm>
          <a:custGeom>
            <a:avLst/>
            <a:gdLst/>
            <a:ahLst/>
            <a:cxnLst/>
            <a:rect l="l" t="t" r="r" b="b"/>
            <a:pathLst>
              <a:path w="850631" h="911309">
                <a:moveTo>
                  <a:pt x="0" y="0"/>
                </a:moveTo>
                <a:lnTo>
                  <a:pt x="850631" y="0"/>
                </a:lnTo>
                <a:lnTo>
                  <a:pt x="850631" y="911309"/>
                </a:lnTo>
                <a:lnTo>
                  <a:pt x="0" y="9113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3301838" y="6963339"/>
            <a:ext cx="3917549" cy="2982234"/>
          </a:xfrm>
          <a:custGeom>
            <a:avLst/>
            <a:gdLst/>
            <a:ahLst/>
            <a:cxnLst/>
            <a:rect l="l" t="t" r="r" b="b"/>
            <a:pathLst>
              <a:path w="3917549" h="2982234">
                <a:moveTo>
                  <a:pt x="0" y="0"/>
                </a:moveTo>
                <a:lnTo>
                  <a:pt x="3917549" y="0"/>
                </a:lnTo>
                <a:lnTo>
                  <a:pt x="3917549" y="2982234"/>
                </a:lnTo>
                <a:lnTo>
                  <a:pt x="0" y="29822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TextBox 24"/>
          <p:cNvSpPr txBox="1"/>
          <p:nvPr/>
        </p:nvSpPr>
        <p:spPr>
          <a:xfrm>
            <a:off x="4360600" y="506695"/>
            <a:ext cx="11053245" cy="1754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35"/>
              </a:lnSpc>
            </a:pPr>
            <a:r>
              <a:rPr lang="en-US" sz="11670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rPr>
              <a:t>KHỞI ĐỘNG</a:t>
            </a:r>
            <a:endParaRPr lang="en-US" sz="11670">
              <a:solidFill>
                <a:srgbClr val="FFFFFF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7506045" y="6963339"/>
            <a:ext cx="3917549" cy="2982234"/>
          </a:xfrm>
          <a:custGeom>
            <a:avLst/>
            <a:gdLst/>
            <a:ahLst/>
            <a:cxnLst/>
            <a:rect l="l" t="t" r="r" b="b"/>
            <a:pathLst>
              <a:path w="3917549" h="2982234">
                <a:moveTo>
                  <a:pt x="0" y="0"/>
                </a:moveTo>
                <a:lnTo>
                  <a:pt x="3917549" y="0"/>
                </a:lnTo>
                <a:lnTo>
                  <a:pt x="3917549" y="2982234"/>
                </a:lnTo>
                <a:lnTo>
                  <a:pt x="0" y="29822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6"/>
          <p:cNvSpPr/>
          <p:nvPr/>
        </p:nvSpPr>
        <p:spPr>
          <a:xfrm>
            <a:off x="11547419" y="6937304"/>
            <a:ext cx="3917549" cy="2982234"/>
          </a:xfrm>
          <a:custGeom>
            <a:avLst/>
            <a:gdLst/>
            <a:ahLst/>
            <a:cxnLst/>
            <a:rect l="l" t="t" r="r" b="b"/>
            <a:pathLst>
              <a:path w="3917549" h="2982234">
                <a:moveTo>
                  <a:pt x="0" y="0"/>
                </a:moveTo>
                <a:lnTo>
                  <a:pt x="3917549" y="0"/>
                </a:lnTo>
                <a:lnTo>
                  <a:pt x="3917549" y="2982235"/>
                </a:lnTo>
                <a:lnTo>
                  <a:pt x="0" y="29822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27" name="TextBox 27"/>
          <p:cNvSpPr txBox="1"/>
          <p:nvPr/>
        </p:nvSpPr>
        <p:spPr>
          <a:xfrm>
            <a:off x="3164174" y="3167605"/>
            <a:ext cx="11670031" cy="183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Thực hiện các động tác cổ, vai, </a:t>
            </a:r>
            <a:endParaRPr lang="en-US" sz="5200" b="1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  <a:p>
            <a:pPr algn="ctr">
              <a:lnSpc>
                <a:spcPts val="7280"/>
              </a:lnSpc>
            </a:pPr>
            <a:r>
              <a:rPr lang="en-US" sz="5200" b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hông, gối, cổ chân cổ tay</a:t>
            </a:r>
            <a:endParaRPr lang="en-US" sz="5200" b="1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pic>
        <p:nvPicPr>
          <p:cNvPr id="32" name="nhạc khởi động 2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>
                  <p14:fade out="2000,000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788796" y="9541485"/>
            <a:ext cx="1113165" cy="515089"/>
          </a:xfrm>
          <a:prstGeom prst="rect">
            <a:avLst/>
          </a:prstGeom>
          <a:effectLst>
            <a:reflection stA="30000" endPos="65000" dist="508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3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97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92148" cy="7926833"/>
            </a:xfrm>
            <a:custGeom>
              <a:avLst/>
              <a:gdLst/>
              <a:ahLst/>
              <a:cxnLst/>
              <a:rect l="l" t="t" r="r" b="b"/>
              <a:pathLst>
                <a:path w="14092148" h="7926833">
                  <a:moveTo>
                    <a:pt x="14092148" y="87589"/>
                  </a:moveTo>
                  <a:lnTo>
                    <a:pt x="14092148" y="0"/>
                  </a:lnTo>
                  <a:lnTo>
                    <a:pt x="77857" y="0"/>
                  </a:lnTo>
                  <a:lnTo>
                    <a:pt x="77857" y="43795"/>
                  </a:lnTo>
                  <a:lnTo>
                    <a:pt x="0" y="43795"/>
                  </a:lnTo>
                  <a:lnTo>
                    <a:pt x="0" y="7926833"/>
                  </a:lnTo>
                  <a:lnTo>
                    <a:pt x="155714" y="7926833"/>
                  </a:lnTo>
                  <a:lnTo>
                    <a:pt x="155714" y="6394020"/>
                  </a:lnTo>
                  <a:lnTo>
                    <a:pt x="2802858" y="6394020"/>
                  </a:lnTo>
                  <a:lnTo>
                    <a:pt x="2802858" y="7926833"/>
                  </a:lnTo>
                  <a:lnTo>
                    <a:pt x="2958573" y="7926833"/>
                  </a:lnTo>
                  <a:lnTo>
                    <a:pt x="2958573" y="6394020"/>
                  </a:lnTo>
                  <a:lnTo>
                    <a:pt x="5605716" y="6394020"/>
                  </a:lnTo>
                  <a:lnTo>
                    <a:pt x="5605716" y="7926833"/>
                  </a:lnTo>
                  <a:lnTo>
                    <a:pt x="5761430" y="7926833"/>
                  </a:lnTo>
                  <a:lnTo>
                    <a:pt x="5761430" y="6394020"/>
                  </a:lnTo>
                  <a:lnTo>
                    <a:pt x="8408574" y="6394020"/>
                  </a:lnTo>
                  <a:lnTo>
                    <a:pt x="8408574" y="7926833"/>
                  </a:lnTo>
                  <a:lnTo>
                    <a:pt x="8564289" y="7926833"/>
                  </a:lnTo>
                  <a:lnTo>
                    <a:pt x="8564289" y="6394020"/>
                  </a:lnTo>
                  <a:lnTo>
                    <a:pt x="11211433" y="6394020"/>
                  </a:lnTo>
                  <a:lnTo>
                    <a:pt x="11211433" y="7926833"/>
                  </a:lnTo>
                  <a:lnTo>
                    <a:pt x="11367147" y="7926833"/>
                  </a:lnTo>
                  <a:lnTo>
                    <a:pt x="11367147" y="6394020"/>
                  </a:lnTo>
                  <a:lnTo>
                    <a:pt x="14092148" y="6394020"/>
                  </a:lnTo>
                  <a:lnTo>
                    <a:pt x="14092148" y="6306431"/>
                  </a:lnTo>
                  <a:lnTo>
                    <a:pt x="11367147" y="6306431"/>
                  </a:lnTo>
                  <a:lnTo>
                    <a:pt x="11367147" y="4817413"/>
                  </a:lnTo>
                  <a:lnTo>
                    <a:pt x="14092148" y="4817413"/>
                  </a:lnTo>
                  <a:lnTo>
                    <a:pt x="14092148" y="4729823"/>
                  </a:lnTo>
                  <a:lnTo>
                    <a:pt x="11367147" y="4729823"/>
                  </a:lnTo>
                  <a:lnTo>
                    <a:pt x="11367147" y="3240805"/>
                  </a:lnTo>
                  <a:lnTo>
                    <a:pt x="14092148" y="3240805"/>
                  </a:lnTo>
                  <a:lnTo>
                    <a:pt x="14092148" y="3153215"/>
                  </a:lnTo>
                  <a:lnTo>
                    <a:pt x="11367147" y="3153215"/>
                  </a:lnTo>
                  <a:lnTo>
                    <a:pt x="11367147" y="1664197"/>
                  </a:lnTo>
                  <a:lnTo>
                    <a:pt x="14092148" y="1664197"/>
                  </a:lnTo>
                  <a:lnTo>
                    <a:pt x="14092148" y="1576608"/>
                  </a:lnTo>
                  <a:lnTo>
                    <a:pt x="11367147" y="1576608"/>
                  </a:lnTo>
                  <a:lnTo>
                    <a:pt x="11367147" y="87589"/>
                  </a:lnTo>
                  <a:lnTo>
                    <a:pt x="14092148" y="87589"/>
                  </a:lnTo>
                  <a:close/>
                  <a:moveTo>
                    <a:pt x="2958573" y="1576608"/>
                  </a:moveTo>
                  <a:lnTo>
                    <a:pt x="2958573" y="87589"/>
                  </a:lnTo>
                  <a:lnTo>
                    <a:pt x="5605716" y="87589"/>
                  </a:lnTo>
                  <a:lnTo>
                    <a:pt x="5605716" y="1576608"/>
                  </a:lnTo>
                  <a:lnTo>
                    <a:pt x="2958573" y="1576608"/>
                  </a:lnTo>
                  <a:close/>
                  <a:moveTo>
                    <a:pt x="5605716" y="1664197"/>
                  </a:moveTo>
                  <a:lnTo>
                    <a:pt x="5605716" y="3153215"/>
                  </a:lnTo>
                  <a:lnTo>
                    <a:pt x="2958573" y="3153215"/>
                  </a:lnTo>
                  <a:lnTo>
                    <a:pt x="2958573" y="1664197"/>
                  </a:lnTo>
                  <a:lnTo>
                    <a:pt x="5605716" y="1664197"/>
                  </a:lnTo>
                  <a:close/>
                  <a:moveTo>
                    <a:pt x="2802858" y="1576608"/>
                  </a:moveTo>
                  <a:lnTo>
                    <a:pt x="155714" y="1576608"/>
                  </a:lnTo>
                  <a:lnTo>
                    <a:pt x="155714" y="87589"/>
                  </a:lnTo>
                  <a:lnTo>
                    <a:pt x="2802858" y="87589"/>
                  </a:lnTo>
                  <a:lnTo>
                    <a:pt x="2802858" y="1576608"/>
                  </a:lnTo>
                  <a:close/>
                  <a:moveTo>
                    <a:pt x="2802858" y="1664197"/>
                  </a:moveTo>
                  <a:lnTo>
                    <a:pt x="2802858" y="3153215"/>
                  </a:lnTo>
                  <a:lnTo>
                    <a:pt x="155714" y="3153215"/>
                  </a:lnTo>
                  <a:lnTo>
                    <a:pt x="155714" y="1664197"/>
                  </a:lnTo>
                  <a:lnTo>
                    <a:pt x="2802858" y="1664197"/>
                  </a:lnTo>
                  <a:close/>
                  <a:moveTo>
                    <a:pt x="2802858" y="3240805"/>
                  </a:moveTo>
                  <a:lnTo>
                    <a:pt x="2802858" y="4729823"/>
                  </a:lnTo>
                  <a:lnTo>
                    <a:pt x="155714" y="4729823"/>
                  </a:lnTo>
                  <a:lnTo>
                    <a:pt x="155714" y="3240805"/>
                  </a:lnTo>
                  <a:lnTo>
                    <a:pt x="2802858" y="3240805"/>
                  </a:lnTo>
                  <a:close/>
                  <a:moveTo>
                    <a:pt x="2958573" y="3240805"/>
                  </a:moveTo>
                  <a:lnTo>
                    <a:pt x="5605716" y="3240805"/>
                  </a:lnTo>
                  <a:lnTo>
                    <a:pt x="5605716" y="4729823"/>
                  </a:lnTo>
                  <a:lnTo>
                    <a:pt x="2958573" y="4729823"/>
                  </a:lnTo>
                  <a:lnTo>
                    <a:pt x="2958573" y="3240805"/>
                  </a:lnTo>
                  <a:close/>
                  <a:moveTo>
                    <a:pt x="5761430" y="3240805"/>
                  </a:moveTo>
                  <a:lnTo>
                    <a:pt x="8408574" y="3240805"/>
                  </a:lnTo>
                  <a:lnTo>
                    <a:pt x="8408574" y="4729823"/>
                  </a:lnTo>
                  <a:lnTo>
                    <a:pt x="5761430" y="4729823"/>
                  </a:lnTo>
                  <a:lnTo>
                    <a:pt x="5761430" y="3240805"/>
                  </a:lnTo>
                  <a:close/>
                  <a:moveTo>
                    <a:pt x="5761430" y="3153215"/>
                  </a:moveTo>
                  <a:lnTo>
                    <a:pt x="5761430" y="1664197"/>
                  </a:lnTo>
                  <a:lnTo>
                    <a:pt x="8408574" y="1664197"/>
                  </a:lnTo>
                  <a:lnTo>
                    <a:pt x="8408574" y="3153215"/>
                  </a:lnTo>
                  <a:lnTo>
                    <a:pt x="5761430" y="3153215"/>
                  </a:lnTo>
                  <a:close/>
                  <a:moveTo>
                    <a:pt x="5761430" y="1576608"/>
                  </a:moveTo>
                  <a:lnTo>
                    <a:pt x="5761430" y="87589"/>
                  </a:lnTo>
                  <a:lnTo>
                    <a:pt x="8408574" y="87589"/>
                  </a:lnTo>
                  <a:lnTo>
                    <a:pt x="8408574" y="1576608"/>
                  </a:lnTo>
                  <a:lnTo>
                    <a:pt x="5761430" y="1576608"/>
                  </a:lnTo>
                  <a:close/>
                  <a:moveTo>
                    <a:pt x="155714" y="6306431"/>
                  </a:moveTo>
                  <a:lnTo>
                    <a:pt x="155714" y="4817413"/>
                  </a:lnTo>
                  <a:lnTo>
                    <a:pt x="2802858" y="4817413"/>
                  </a:lnTo>
                  <a:lnTo>
                    <a:pt x="2802858" y="6306431"/>
                  </a:lnTo>
                  <a:lnTo>
                    <a:pt x="155714" y="6306431"/>
                  </a:lnTo>
                  <a:close/>
                  <a:moveTo>
                    <a:pt x="2958573" y="6306431"/>
                  </a:moveTo>
                  <a:lnTo>
                    <a:pt x="2958573" y="4817413"/>
                  </a:lnTo>
                  <a:lnTo>
                    <a:pt x="5605716" y="4817413"/>
                  </a:lnTo>
                  <a:lnTo>
                    <a:pt x="5605716" y="6306431"/>
                  </a:lnTo>
                  <a:lnTo>
                    <a:pt x="2958573" y="6306431"/>
                  </a:lnTo>
                  <a:close/>
                  <a:moveTo>
                    <a:pt x="5761430" y="6306431"/>
                  </a:moveTo>
                  <a:lnTo>
                    <a:pt x="5761430" y="4817413"/>
                  </a:lnTo>
                  <a:lnTo>
                    <a:pt x="8408574" y="4817413"/>
                  </a:lnTo>
                  <a:lnTo>
                    <a:pt x="8408574" y="6306431"/>
                  </a:lnTo>
                  <a:lnTo>
                    <a:pt x="5761430" y="6306431"/>
                  </a:lnTo>
                  <a:close/>
                  <a:moveTo>
                    <a:pt x="11211433" y="6306431"/>
                  </a:moveTo>
                  <a:lnTo>
                    <a:pt x="8564289" y="6306431"/>
                  </a:lnTo>
                  <a:lnTo>
                    <a:pt x="8564289" y="4817413"/>
                  </a:lnTo>
                  <a:lnTo>
                    <a:pt x="11211433" y="4817413"/>
                  </a:lnTo>
                  <a:lnTo>
                    <a:pt x="11211433" y="6306431"/>
                  </a:lnTo>
                  <a:close/>
                  <a:moveTo>
                    <a:pt x="11211433" y="4729823"/>
                  </a:moveTo>
                  <a:lnTo>
                    <a:pt x="8564289" y="4729823"/>
                  </a:lnTo>
                  <a:lnTo>
                    <a:pt x="8564289" y="3240805"/>
                  </a:lnTo>
                  <a:lnTo>
                    <a:pt x="11211433" y="3240805"/>
                  </a:lnTo>
                  <a:lnTo>
                    <a:pt x="11211433" y="4729823"/>
                  </a:lnTo>
                  <a:close/>
                  <a:moveTo>
                    <a:pt x="11211433" y="3153215"/>
                  </a:moveTo>
                  <a:lnTo>
                    <a:pt x="8564289" y="3153215"/>
                  </a:lnTo>
                  <a:lnTo>
                    <a:pt x="8564289" y="1664197"/>
                  </a:lnTo>
                  <a:lnTo>
                    <a:pt x="11211433" y="1664197"/>
                  </a:lnTo>
                  <a:lnTo>
                    <a:pt x="11211433" y="3153215"/>
                  </a:lnTo>
                  <a:close/>
                  <a:moveTo>
                    <a:pt x="11211433" y="1576608"/>
                  </a:moveTo>
                  <a:lnTo>
                    <a:pt x="8564289" y="1576608"/>
                  </a:lnTo>
                  <a:lnTo>
                    <a:pt x="8564289" y="87589"/>
                  </a:lnTo>
                  <a:lnTo>
                    <a:pt x="11211433" y="87589"/>
                  </a:lnTo>
                  <a:lnTo>
                    <a:pt x="11211433" y="1576608"/>
                  </a:ln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748068" y="1449733"/>
            <a:ext cx="2993088" cy="1090504"/>
            <a:chOff x="0" y="0"/>
            <a:chExt cx="803547" cy="2927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67A26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48068" y="2709608"/>
            <a:ext cx="2993088" cy="1090504"/>
            <a:chOff x="0" y="0"/>
            <a:chExt cx="803547" cy="2927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1C34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748068" y="3968310"/>
            <a:ext cx="2993088" cy="1090504"/>
            <a:chOff x="0" y="0"/>
            <a:chExt cx="803547" cy="2927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84E4E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48068" y="5228186"/>
            <a:ext cx="2993088" cy="1090504"/>
            <a:chOff x="0" y="0"/>
            <a:chExt cx="803547" cy="2927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FB1B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48068" y="6486887"/>
            <a:ext cx="2993088" cy="1090504"/>
            <a:chOff x="0" y="0"/>
            <a:chExt cx="803547" cy="2927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90CBF9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748068" y="7746763"/>
            <a:ext cx="2993088" cy="1090504"/>
            <a:chOff x="0" y="0"/>
            <a:chExt cx="803547" cy="29276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74577" y="939566"/>
            <a:ext cx="15743548" cy="8092728"/>
            <a:chOff x="0" y="0"/>
            <a:chExt cx="4058533" cy="208622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058533" cy="2086227"/>
            </a:xfrm>
            <a:custGeom>
              <a:avLst/>
              <a:gdLst/>
              <a:ahLst/>
              <a:cxnLst/>
              <a:rect l="l" t="t" r="r" b="b"/>
              <a:pathLst>
                <a:path w="4058533" h="2086227">
                  <a:moveTo>
                    <a:pt x="25079" y="0"/>
                  </a:moveTo>
                  <a:lnTo>
                    <a:pt x="4033454" y="0"/>
                  </a:lnTo>
                  <a:cubicBezTo>
                    <a:pt x="4047305" y="0"/>
                    <a:pt x="4058533" y="11228"/>
                    <a:pt x="4058533" y="25079"/>
                  </a:cubicBezTo>
                  <a:lnTo>
                    <a:pt x="4058533" y="2061147"/>
                  </a:lnTo>
                  <a:cubicBezTo>
                    <a:pt x="4058533" y="2074998"/>
                    <a:pt x="4047305" y="2086227"/>
                    <a:pt x="4033454" y="2086227"/>
                  </a:cubicBezTo>
                  <a:lnTo>
                    <a:pt x="25079" y="2086227"/>
                  </a:lnTo>
                  <a:cubicBezTo>
                    <a:pt x="11228" y="2086227"/>
                    <a:pt x="0" y="2074998"/>
                    <a:pt x="0" y="2061147"/>
                  </a:cubicBezTo>
                  <a:lnTo>
                    <a:pt x="0" y="25079"/>
                  </a:lnTo>
                  <a:cubicBezTo>
                    <a:pt x="0" y="11228"/>
                    <a:pt x="11228" y="0"/>
                    <a:pt x="25079" y="0"/>
                  </a:cubicBezTo>
                  <a:close/>
                </a:path>
              </a:pathLst>
            </a:custGeom>
            <a:solidFill>
              <a:srgbClr val="FFFCF4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058533" cy="2124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37374" y="1510955"/>
            <a:ext cx="738281" cy="73828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6845" y="1658696"/>
            <a:ext cx="1283918" cy="442798"/>
            <a:chOff x="0" y="0"/>
            <a:chExt cx="344690" cy="11887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37374" y="2598756"/>
            <a:ext cx="738281" cy="73828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46845" y="2746498"/>
            <a:ext cx="1283918" cy="442798"/>
            <a:chOff x="0" y="0"/>
            <a:chExt cx="344690" cy="11887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37374" y="3686558"/>
            <a:ext cx="738281" cy="738281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46845" y="3834300"/>
            <a:ext cx="1283918" cy="442798"/>
            <a:chOff x="0" y="0"/>
            <a:chExt cx="344690" cy="11887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37374" y="4774359"/>
            <a:ext cx="738281" cy="738281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46845" y="4922101"/>
            <a:ext cx="1283918" cy="442798"/>
            <a:chOff x="0" y="0"/>
            <a:chExt cx="344690" cy="118877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337374" y="5862161"/>
            <a:ext cx="738281" cy="738281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546845" y="6009903"/>
            <a:ext cx="1283918" cy="442798"/>
            <a:chOff x="0" y="0"/>
            <a:chExt cx="344690" cy="118877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337374" y="6949962"/>
            <a:ext cx="738281" cy="738281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546845" y="7097704"/>
            <a:ext cx="1283918" cy="442798"/>
            <a:chOff x="0" y="0"/>
            <a:chExt cx="344690" cy="118877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337374" y="8037764"/>
            <a:ext cx="738281" cy="738281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546845" y="8185506"/>
            <a:ext cx="1283918" cy="442798"/>
            <a:chOff x="0" y="0"/>
            <a:chExt cx="344690" cy="118877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7" name="Freeform 67"/>
          <p:cNvSpPr/>
          <p:nvPr/>
        </p:nvSpPr>
        <p:spPr>
          <a:xfrm>
            <a:off x="2390579" y="88652"/>
            <a:ext cx="5222487" cy="1880095"/>
          </a:xfrm>
          <a:custGeom>
            <a:avLst/>
            <a:gdLst/>
            <a:ahLst/>
            <a:cxnLst/>
            <a:rect l="l" t="t" r="r" b="b"/>
            <a:pathLst>
              <a:path w="5222487" h="1880095">
                <a:moveTo>
                  <a:pt x="0" y="0"/>
                </a:moveTo>
                <a:lnTo>
                  <a:pt x="5222487" y="0"/>
                </a:lnTo>
                <a:lnTo>
                  <a:pt x="5222487" y="1880096"/>
                </a:lnTo>
                <a:lnTo>
                  <a:pt x="0" y="188009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8" name="TextBox 68"/>
          <p:cNvSpPr txBox="1"/>
          <p:nvPr/>
        </p:nvSpPr>
        <p:spPr>
          <a:xfrm>
            <a:off x="1830763" y="864897"/>
            <a:ext cx="659061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0"/>
              </a:lnSpc>
            </a:pPr>
            <a:r>
              <a:rPr lang="en-US" sz="4200" b="1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Trò chơi </a:t>
            </a:r>
            <a:endParaRPr lang="en-US" sz="4200" b="1">
              <a:solidFill>
                <a:srgbClr val="E4231E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69" name="TextBox 69"/>
          <p:cNvSpPr txBox="1"/>
          <p:nvPr/>
        </p:nvSpPr>
        <p:spPr>
          <a:xfrm>
            <a:off x="6493005" y="1651724"/>
            <a:ext cx="7201252" cy="813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5"/>
              </a:lnSpc>
            </a:pPr>
            <a:r>
              <a:rPr lang="en-US" sz="4815" b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“Tôi là vua”</a:t>
            </a:r>
            <a:endParaRPr lang="en-US" sz="4815" b="1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2689694" y="3251313"/>
            <a:ext cx="8676724" cy="656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B1.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Giới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thiệu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tên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trò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chơi</a:t>
            </a:r>
            <a:endParaRPr lang="en-US" sz="3800" b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1" name="TextBox 71"/>
          <p:cNvSpPr txBox="1"/>
          <p:nvPr/>
        </p:nvSpPr>
        <p:spPr>
          <a:xfrm>
            <a:off x="1437828" y="4266020"/>
            <a:ext cx="13268772" cy="656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B2.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Giới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thiệu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(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nhắc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lại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)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Luật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chơi</a:t>
            </a:r>
            <a:endParaRPr lang="en-US" sz="3800" b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2" name="TextBox 72"/>
          <p:cNvSpPr txBox="1"/>
          <p:nvPr/>
        </p:nvSpPr>
        <p:spPr>
          <a:xfrm>
            <a:off x="2842246" y="5279174"/>
            <a:ext cx="11603029" cy="656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B3.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Tổ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chức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cho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học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sinh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chơi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trò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chơi</a:t>
            </a:r>
            <a:endParaRPr lang="en-US" sz="3800" b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92148" cy="7926833"/>
            </a:xfrm>
            <a:custGeom>
              <a:avLst/>
              <a:gdLst/>
              <a:ahLst/>
              <a:cxnLst/>
              <a:rect l="l" t="t" r="r" b="b"/>
              <a:pathLst>
                <a:path w="14092148" h="7926833">
                  <a:moveTo>
                    <a:pt x="14092148" y="87589"/>
                  </a:moveTo>
                  <a:lnTo>
                    <a:pt x="14092148" y="0"/>
                  </a:lnTo>
                  <a:lnTo>
                    <a:pt x="77857" y="0"/>
                  </a:lnTo>
                  <a:lnTo>
                    <a:pt x="77857" y="43795"/>
                  </a:lnTo>
                  <a:lnTo>
                    <a:pt x="0" y="43795"/>
                  </a:lnTo>
                  <a:lnTo>
                    <a:pt x="0" y="7926833"/>
                  </a:lnTo>
                  <a:lnTo>
                    <a:pt x="155714" y="7926833"/>
                  </a:lnTo>
                  <a:lnTo>
                    <a:pt x="155714" y="6394020"/>
                  </a:lnTo>
                  <a:lnTo>
                    <a:pt x="2802858" y="6394020"/>
                  </a:lnTo>
                  <a:lnTo>
                    <a:pt x="2802858" y="7926833"/>
                  </a:lnTo>
                  <a:lnTo>
                    <a:pt x="2958573" y="7926833"/>
                  </a:lnTo>
                  <a:lnTo>
                    <a:pt x="2958573" y="6394020"/>
                  </a:lnTo>
                  <a:lnTo>
                    <a:pt x="5605716" y="6394020"/>
                  </a:lnTo>
                  <a:lnTo>
                    <a:pt x="5605716" y="7926833"/>
                  </a:lnTo>
                  <a:lnTo>
                    <a:pt x="5761430" y="7926833"/>
                  </a:lnTo>
                  <a:lnTo>
                    <a:pt x="5761430" y="6394020"/>
                  </a:lnTo>
                  <a:lnTo>
                    <a:pt x="8408574" y="6394020"/>
                  </a:lnTo>
                  <a:lnTo>
                    <a:pt x="8408574" y="7926833"/>
                  </a:lnTo>
                  <a:lnTo>
                    <a:pt x="8564289" y="7926833"/>
                  </a:lnTo>
                  <a:lnTo>
                    <a:pt x="8564289" y="6394020"/>
                  </a:lnTo>
                  <a:lnTo>
                    <a:pt x="11211433" y="6394020"/>
                  </a:lnTo>
                  <a:lnTo>
                    <a:pt x="11211433" y="7926833"/>
                  </a:lnTo>
                  <a:lnTo>
                    <a:pt x="11367147" y="7926833"/>
                  </a:lnTo>
                  <a:lnTo>
                    <a:pt x="11367147" y="6394020"/>
                  </a:lnTo>
                  <a:lnTo>
                    <a:pt x="14092148" y="6394020"/>
                  </a:lnTo>
                  <a:lnTo>
                    <a:pt x="14092148" y="6306431"/>
                  </a:lnTo>
                  <a:lnTo>
                    <a:pt x="11367147" y="6306431"/>
                  </a:lnTo>
                  <a:lnTo>
                    <a:pt x="11367147" y="4817413"/>
                  </a:lnTo>
                  <a:lnTo>
                    <a:pt x="14092148" y="4817413"/>
                  </a:lnTo>
                  <a:lnTo>
                    <a:pt x="14092148" y="4729823"/>
                  </a:lnTo>
                  <a:lnTo>
                    <a:pt x="11367147" y="4729823"/>
                  </a:lnTo>
                  <a:lnTo>
                    <a:pt x="11367147" y="3240805"/>
                  </a:lnTo>
                  <a:lnTo>
                    <a:pt x="14092148" y="3240805"/>
                  </a:lnTo>
                  <a:lnTo>
                    <a:pt x="14092148" y="3153215"/>
                  </a:lnTo>
                  <a:lnTo>
                    <a:pt x="11367147" y="3153215"/>
                  </a:lnTo>
                  <a:lnTo>
                    <a:pt x="11367147" y="1664197"/>
                  </a:lnTo>
                  <a:lnTo>
                    <a:pt x="14092148" y="1664197"/>
                  </a:lnTo>
                  <a:lnTo>
                    <a:pt x="14092148" y="1576608"/>
                  </a:lnTo>
                  <a:lnTo>
                    <a:pt x="11367147" y="1576608"/>
                  </a:lnTo>
                  <a:lnTo>
                    <a:pt x="11367147" y="87589"/>
                  </a:lnTo>
                  <a:lnTo>
                    <a:pt x="14092148" y="87589"/>
                  </a:lnTo>
                  <a:close/>
                  <a:moveTo>
                    <a:pt x="2958573" y="1576608"/>
                  </a:moveTo>
                  <a:lnTo>
                    <a:pt x="2958573" y="87589"/>
                  </a:lnTo>
                  <a:lnTo>
                    <a:pt x="5605716" y="87589"/>
                  </a:lnTo>
                  <a:lnTo>
                    <a:pt x="5605716" y="1576608"/>
                  </a:lnTo>
                  <a:lnTo>
                    <a:pt x="2958573" y="1576608"/>
                  </a:lnTo>
                  <a:close/>
                  <a:moveTo>
                    <a:pt x="5605716" y="1664197"/>
                  </a:moveTo>
                  <a:lnTo>
                    <a:pt x="5605716" y="3153215"/>
                  </a:lnTo>
                  <a:lnTo>
                    <a:pt x="2958573" y="3153215"/>
                  </a:lnTo>
                  <a:lnTo>
                    <a:pt x="2958573" y="1664197"/>
                  </a:lnTo>
                  <a:lnTo>
                    <a:pt x="5605716" y="1664197"/>
                  </a:lnTo>
                  <a:close/>
                  <a:moveTo>
                    <a:pt x="2802858" y="1576608"/>
                  </a:moveTo>
                  <a:lnTo>
                    <a:pt x="155714" y="1576608"/>
                  </a:lnTo>
                  <a:lnTo>
                    <a:pt x="155714" y="87589"/>
                  </a:lnTo>
                  <a:lnTo>
                    <a:pt x="2802858" y="87589"/>
                  </a:lnTo>
                  <a:lnTo>
                    <a:pt x="2802858" y="1576608"/>
                  </a:lnTo>
                  <a:close/>
                  <a:moveTo>
                    <a:pt x="2802858" y="1664197"/>
                  </a:moveTo>
                  <a:lnTo>
                    <a:pt x="2802858" y="3153215"/>
                  </a:lnTo>
                  <a:lnTo>
                    <a:pt x="155714" y="3153215"/>
                  </a:lnTo>
                  <a:lnTo>
                    <a:pt x="155714" y="1664197"/>
                  </a:lnTo>
                  <a:lnTo>
                    <a:pt x="2802858" y="1664197"/>
                  </a:lnTo>
                  <a:close/>
                  <a:moveTo>
                    <a:pt x="2802858" y="3240805"/>
                  </a:moveTo>
                  <a:lnTo>
                    <a:pt x="2802858" y="4729823"/>
                  </a:lnTo>
                  <a:lnTo>
                    <a:pt x="155714" y="4729823"/>
                  </a:lnTo>
                  <a:lnTo>
                    <a:pt x="155714" y="3240805"/>
                  </a:lnTo>
                  <a:lnTo>
                    <a:pt x="2802858" y="3240805"/>
                  </a:lnTo>
                  <a:close/>
                  <a:moveTo>
                    <a:pt x="2958573" y="3240805"/>
                  </a:moveTo>
                  <a:lnTo>
                    <a:pt x="5605716" y="3240805"/>
                  </a:lnTo>
                  <a:lnTo>
                    <a:pt x="5605716" y="4729823"/>
                  </a:lnTo>
                  <a:lnTo>
                    <a:pt x="2958573" y="4729823"/>
                  </a:lnTo>
                  <a:lnTo>
                    <a:pt x="2958573" y="3240805"/>
                  </a:lnTo>
                  <a:close/>
                  <a:moveTo>
                    <a:pt x="5761430" y="3240805"/>
                  </a:moveTo>
                  <a:lnTo>
                    <a:pt x="8408574" y="3240805"/>
                  </a:lnTo>
                  <a:lnTo>
                    <a:pt x="8408574" y="4729823"/>
                  </a:lnTo>
                  <a:lnTo>
                    <a:pt x="5761430" y="4729823"/>
                  </a:lnTo>
                  <a:lnTo>
                    <a:pt x="5761430" y="3240805"/>
                  </a:lnTo>
                  <a:close/>
                  <a:moveTo>
                    <a:pt x="5761430" y="3153215"/>
                  </a:moveTo>
                  <a:lnTo>
                    <a:pt x="5761430" y="1664197"/>
                  </a:lnTo>
                  <a:lnTo>
                    <a:pt x="8408574" y="1664197"/>
                  </a:lnTo>
                  <a:lnTo>
                    <a:pt x="8408574" y="3153215"/>
                  </a:lnTo>
                  <a:lnTo>
                    <a:pt x="5761430" y="3153215"/>
                  </a:lnTo>
                  <a:close/>
                  <a:moveTo>
                    <a:pt x="5761430" y="1576608"/>
                  </a:moveTo>
                  <a:lnTo>
                    <a:pt x="5761430" y="87589"/>
                  </a:lnTo>
                  <a:lnTo>
                    <a:pt x="8408574" y="87589"/>
                  </a:lnTo>
                  <a:lnTo>
                    <a:pt x="8408574" y="1576608"/>
                  </a:lnTo>
                  <a:lnTo>
                    <a:pt x="5761430" y="1576608"/>
                  </a:lnTo>
                  <a:close/>
                  <a:moveTo>
                    <a:pt x="155714" y="6306431"/>
                  </a:moveTo>
                  <a:lnTo>
                    <a:pt x="155714" y="4817413"/>
                  </a:lnTo>
                  <a:lnTo>
                    <a:pt x="2802858" y="4817413"/>
                  </a:lnTo>
                  <a:lnTo>
                    <a:pt x="2802858" y="6306431"/>
                  </a:lnTo>
                  <a:lnTo>
                    <a:pt x="155714" y="6306431"/>
                  </a:lnTo>
                  <a:close/>
                  <a:moveTo>
                    <a:pt x="2958573" y="6306431"/>
                  </a:moveTo>
                  <a:lnTo>
                    <a:pt x="2958573" y="4817413"/>
                  </a:lnTo>
                  <a:lnTo>
                    <a:pt x="5605716" y="4817413"/>
                  </a:lnTo>
                  <a:lnTo>
                    <a:pt x="5605716" y="6306431"/>
                  </a:lnTo>
                  <a:lnTo>
                    <a:pt x="2958573" y="6306431"/>
                  </a:lnTo>
                  <a:close/>
                  <a:moveTo>
                    <a:pt x="5761430" y="6306431"/>
                  </a:moveTo>
                  <a:lnTo>
                    <a:pt x="5761430" y="4817413"/>
                  </a:lnTo>
                  <a:lnTo>
                    <a:pt x="8408574" y="4817413"/>
                  </a:lnTo>
                  <a:lnTo>
                    <a:pt x="8408574" y="6306431"/>
                  </a:lnTo>
                  <a:lnTo>
                    <a:pt x="5761430" y="6306431"/>
                  </a:lnTo>
                  <a:close/>
                  <a:moveTo>
                    <a:pt x="11211433" y="6306431"/>
                  </a:moveTo>
                  <a:lnTo>
                    <a:pt x="8564289" y="6306431"/>
                  </a:lnTo>
                  <a:lnTo>
                    <a:pt x="8564289" y="4817413"/>
                  </a:lnTo>
                  <a:lnTo>
                    <a:pt x="11211433" y="4817413"/>
                  </a:lnTo>
                  <a:lnTo>
                    <a:pt x="11211433" y="6306431"/>
                  </a:lnTo>
                  <a:close/>
                  <a:moveTo>
                    <a:pt x="11211433" y="4729823"/>
                  </a:moveTo>
                  <a:lnTo>
                    <a:pt x="8564289" y="4729823"/>
                  </a:lnTo>
                  <a:lnTo>
                    <a:pt x="8564289" y="3240805"/>
                  </a:lnTo>
                  <a:lnTo>
                    <a:pt x="11211433" y="3240805"/>
                  </a:lnTo>
                  <a:lnTo>
                    <a:pt x="11211433" y="4729823"/>
                  </a:lnTo>
                  <a:close/>
                  <a:moveTo>
                    <a:pt x="11211433" y="3153215"/>
                  </a:moveTo>
                  <a:lnTo>
                    <a:pt x="8564289" y="3153215"/>
                  </a:lnTo>
                  <a:lnTo>
                    <a:pt x="8564289" y="1664197"/>
                  </a:lnTo>
                  <a:lnTo>
                    <a:pt x="11211433" y="1664197"/>
                  </a:lnTo>
                  <a:lnTo>
                    <a:pt x="11211433" y="3153215"/>
                  </a:lnTo>
                  <a:close/>
                  <a:moveTo>
                    <a:pt x="11211433" y="1576608"/>
                  </a:moveTo>
                  <a:lnTo>
                    <a:pt x="8564289" y="1576608"/>
                  </a:lnTo>
                  <a:lnTo>
                    <a:pt x="8564289" y="87589"/>
                  </a:lnTo>
                  <a:lnTo>
                    <a:pt x="11211433" y="87589"/>
                  </a:lnTo>
                  <a:lnTo>
                    <a:pt x="11211433" y="1576608"/>
                  </a:ln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748068" y="1449733"/>
            <a:ext cx="2993088" cy="1090504"/>
            <a:chOff x="0" y="0"/>
            <a:chExt cx="803547" cy="2927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67A26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48068" y="2709608"/>
            <a:ext cx="2993088" cy="1090504"/>
            <a:chOff x="0" y="0"/>
            <a:chExt cx="803547" cy="2927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1C34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748068" y="3968310"/>
            <a:ext cx="2993088" cy="1090504"/>
            <a:chOff x="0" y="0"/>
            <a:chExt cx="803547" cy="2927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84E4E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48068" y="5228186"/>
            <a:ext cx="2993088" cy="1090504"/>
            <a:chOff x="0" y="0"/>
            <a:chExt cx="803547" cy="2927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FB1B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48068" y="6486887"/>
            <a:ext cx="2993088" cy="1090504"/>
            <a:chOff x="0" y="0"/>
            <a:chExt cx="803547" cy="2927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90CBF9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748068" y="7746763"/>
            <a:ext cx="2993088" cy="1090504"/>
            <a:chOff x="0" y="0"/>
            <a:chExt cx="803547" cy="29276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74577" y="1168166"/>
            <a:ext cx="15743548" cy="8092728"/>
            <a:chOff x="0" y="0"/>
            <a:chExt cx="4058533" cy="208622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058533" cy="2086227"/>
            </a:xfrm>
            <a:custGeom>
              <a:avLst/>
              <a:gdLst/>
              <a:ahLst/>
              <a:cxnLst/>
              <a:rect l="l" t="t" r="r" b="b"/>
              <a:pathLst>
                <a:path w="4058533" h="2086227">
                  <a:moveTo>
                    <a:pt x="25079" y="0"/>
                  </a:moveTo>
                  <a:lnTo>
                    <a:pt x="4033454" y="0"/>
                  </a:lnTo>
                  <a:cubicBezTo>
                    <a:pt x="4047305" y="0"/>
                    <a:pt x="4058533" y="11228"/>
                    <a:pt x="4058533" y="25079"/>
                  </a:cubicBezTo>
                  <a:lnTo>
                    <a:pt x="4058533" y="2061147"/>
                  </a:lnTo>
                  <a:cubicBezTo>
                    <a:pt x="4058533" y="2074998"/>
                    <a:pt x="4047305" y="2086227"/>
                    <a:pt x="4033454" y="2086227"/>
                  </a:cubicBezTo>
                  <a:lnTo>
                    <a:pt x="25079" y="2086227"/>
                  </a:lnTo>
                  <a:cubicBezTo>
                    <a:pt x="11228" y="2086227"/>
                    <a:pt x="0" y="2074998"/>
                    <a:pt x="0" y="2061147"/>
                  </a:cubicBezTo>
                  <a:lnTo>
                    <a:pt x="0" y="25079"/>
                  </a:lnTo>
                  <a:cubicBezTo>
                    <a:pt x="0" y="11228"/>
                    <a:pt x="11228" y="0"/>
                    <a:pt x="25079" y="0"/>
                  </a:cubicBezTo>
                  <a:close/>
                </a:path>
              </a:pathLst>
            </a:custGeom>
            <a:solidFill>
              <a:srgbClr val="FFFCF4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058533" cy="2124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37374" y="1510955"/>
            <a:ext cx="738281" cy="73828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6845" y="1658696"/>
            <a:ext cx="1283918" cy="442798"/>
            <a:chOff x="0" y="0"/>
            <a:chExt cx="344690" cy="11887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37374" y="2598756"/>
            <a:ext cx="738281" cy="73828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46845" y="2746498"/>
            <a:ext cx="1283918" cy="442798"/>
            <a:chOff x="0" y="0"/>
            <a:chExt cx="344690" cy="11887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37374" y="3686558"/>
            <a:ext cx="738281" cy="738281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46845" y="3834300"/>
            <a:ext cx="1283918" cy="442798"/>
            <a:chOff x="0" y="0"/>
            <a:chExt cx="344690" cy="11887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37374" y="4774359"/>
            <a:ext cx="738281" cy="738281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46845" y="4922101"/>
            <a:ext cx="1283918" cy="442798"/>
            <a:chOff x="0" y="0"/>
            <a:chExt cx="344690" cy="118877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337374" y="5862161"/>
            <a:ext cx="738281" cy="738281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546845" y="6009903"/>
            <a:ext cx="1283918" cy="442798"/>
            <a:chOff x="0" y="0"/>
            <a:chExt cx="344690" cy="118877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337374" y="6949962"/>
            <a:ext cx="738281" cy="738281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546845" y="7097704"/>
            <a:ext cx="1283918" cy="442798"/>
            <a:chOff x="0" y="0"/>
            <a:chExt cx="344690" cy="118877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337374" y="8037764"/>
            <a:ext cx="738281" cy="738281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546845" y="8185506"/>
            <a:ext cx="1283918" cy="442798"/>
            <a:chOff x="0" y="0"/>
            <a:chExt cx="344690" cy="118877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7" name="Freeform 67"/>
          <p:cNvSpPr/>
          <p:nvPr/>
        </p:nvSpPr>
        <p:spPr>
          <a:xfrm>
            <a:off x="2390579" y="88652"/>
            <a:ext cx="5222487" cy="1880095"/>
          </a:xfrm>
          <a:custGeom>
            <a:avLst/>
            <a:gdLst/>
            <a:ahLst/>
            <a:cxnLst/>
            <a:rect l="l" t="t" r="r" b="b"/>
            <a:pathLst>
              <a:path w="5222487" h="1880095">
                <a:moveTo>
                  <a:pt x="0" y="0"/>
                </a:moveTo>
                <a:lnTo>
                  <a:pt x="5222487" y="0"/>
                </a:lnTo>
                <a:lnTo>
                  <a:pt x="5222487" y="1880096"/>
                </a:lnTo>
                <a:lnTo>
                  <a:pt x="0" y="188009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8" name="TextBox 68"/>
          <p:cNvSpPr txBox="1"/>
          <p:nvPr/>
        </p:nvSpPr>
        <p:spPr>
          <a:xfrm>
            <a:off x="1830763" y="864897"/>
            <a:ext cx="659061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0"/>
              </a:lnSpc>
            </a:pPr>
            <a:r>
              <a:rPr lang="en-US" sz="4200" b="1" dirty="0" err="1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Khám</a:t>
            </a:r>
            <a:r>
              <a:rPr lang="en-US" sz="4200" b="1" dirty="0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4200" b="1" dirty="0" err="1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phá</a:t>
            </a:r>
            <a:r>
              <a:rPr lang="en-US" sz="4200" b="1" dirty="0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endParaRPr lang="en-US" sz="4200" b="1" dirty="0">
              <a:solidFill>
                <a:srgbClr val="E4231E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3439076" y="3162300"/>
            <a:ext cx="11419924" cy="2017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54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Giới</a:t>
            </a:r>
            <a:r>
              <a:rPr lang="en-US" sz="54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54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thiệu</a:t>
            </a:r>
            <a:r>
              <a:rPr lang="en-US" sz="54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54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động</a:t>
            </a:r>
            <a:r>
              <a:rPr lang="en-US" sz="54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54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tác</a:t>
            </a:r>
            <a:r>
              <a:rPr lang="en-US" sz="54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54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vươn</a:t>
            </a:r>
            <a:r>
              <a:rPr lang="en-US" sz="54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54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thở</a:t>
            </a:r>
            <a:endParaRPr lang="en-US" sz="5400" b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  <a:p>
            <a:pPr algn="ctr">
              <a:lnSpc>
                <a:spcPts val="5245"/>
              </a:lnSpc>
            </a:pPr>
            <a:endParaRPr lang="en-US" sz="5400" b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  <a:p>
            <a:pPr algn="ctr">
              <a:lnSpc>
                <a:spcPts val="5245"/>
              </a:lnSpc>
            </a:pPr>
            <a:endParaRPr lang="en-US" sz="4000" b="1" i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92148" cy="7926833"/>
            </a:xfrm>
            <a:custGeom>
              <a:avLst/>
              <a:gdLst/>
              <a:ahLst/>
              <a:cxnLst/>
              <a:rect l="l" t="t" r="r" b="b"/>
              <a:pathLst>
                <a:path w="14092148" h="7926833">
                  <a:moveTo>
                    <a:pt x="14092148" y="87589"/>
                  </a:moveTo>
                  <a:lnTo>
                    <a:pt x="14092148" y="0"/>
                  </a:lnTo>
                  <a:lnTo>
                    <a:pt x="77857" y="0"/>
                  </a:lnTo>
                  <a:lnTo>
                    <a:pt x="77857" y="43795"/>
                  </a:lnTo>
                  <a:lnTo>
                    <a:pt x="0" y="43795"/>
                  </a:lnTo>
                  <a:lnTo>
                    <a:pt x="0" y="7926833"/>
                  </a:lnTo>
                  <a:lnTo>
                    <a:pt x="155714" y="7926833"/>
                  </a:lnTo>
                  <a:lnTo>
                    <a:pt x="155714" y="6394020"/>
                  </a:lnTo>
                  <a:lnTo>
                    <a:pt x="2802858" y="6394020"/>
                  </a:lnTo>
                  <a:lnTo>
                    <a:pt x="2802858" y="7926833"/>
                  </a:lnTo>
                  <a:lnTo>
                    <a:pt x="2958573" y="7926833"/>
                  </a:lnTo>
                  <a:lnTo>
                    <a:pt x="2958573" y="6394020"/>
                  </a:lnTo>
                  <a:lnTo>
                    <a:pt x="5605716" y="6394020"/>
                  </a:lnTo>
                  <a:lnTo>
                    <a:pt x="5605716" y="7926833"/>
                  </a:lnTo>
                  <a:lnTo>
                    <a:pt x="5761430" y="7926833"/>
                  </a:lnTo>
                  <a:lnTo>
                    <a:pt x="5761430" y="6394020"/>
                  </a:lnTo>
                  <a:lnTo>
                    <a:pt x="8408574" y="6394020"/>
                  </a:lnTo>
                  <a:lnTo>
                    <a:pt x="8408574" y="7926833"/>
                  </a:lnTo>
                  <a:lnTo>
                    <a:pt x="8564289" y="7926833"/>
                  </a:lnTo>
                  <a:lnTo>
                    <a:pt x="8564289" y="6394020"/>
                  </a:lnTo>
                  <a:lnTo>
                    <a:pt x="11211433" y="6394020"/>
                  </a:lnTo>
                  <a:lnTo>
                    <a:pt x="11211433" y="7926833"/>
                  </a:lnTo>
                  <a:lnTo>
                    <a:pt x="11367147" y="7926833"/>
                  </a:lnTo>
                  <a:lnTo>
                    <a:pt x="11367147" y="6394020"/>
                  </a:lnTo>
                  <a:lnTo>
                    <a:pt x="14092148" y="6394020"/>
                  </a:lnTo>
                  <a:lnTo>
                    <a:pt x="14092148" y="6306431"/>
                  </a:lnTo>
                  <a:lnTo>
                    <a:pt x="11367147" y="6306431"/>
                  </a:lnTo>
                  <a:lnTo>
                    <a:pt x="11367147" y="4817413"/>
                  </a:lnTo>
                  <a:lnTo>
                    <a:pt x="14092148" y="4817413"/>
                  </a:lnTo>
                  <a:lnTo>
                    <a:pt x="14092148" y="4729823"/>
                  </a:lnTo>
                  <a:lnTo>
                    <a:pt x="11367147" y="4729823"/>
                  </a:lnTo>
                  <a:lnTo>
                    <a:pt x="11367147" y="3240805"/>
                  </a:lnTo>
                  <a:lnTo>
                    <a:pt x="14092148" y="3240805"/>
                  </a:lnTo>
                  <a:lnTo>
                    <a:pt x="14092148" y="3153215"/>
                  </a:lnTo>
                  <a:lnTo>
                    <a:pt x="11367147" y="3153215"/>
                  </a:lnTo>
                  <a:lnTo>
                    <a:pt x="11367147" y="1664197"/>
                  </a:lnTo>
                  <a:lnTo>
                    <a:pt x="14092148" y="1664197"/>
                  </a:lnTo>
                  <a:lnTo>
                    <a:pt x="14092148" y="1576608"/>
                  </a:lnTo>
                  <a:lnTo>
                    <a:pt x="11367147" y="1576608"/>
                  </a:lnTo>
                  <a:lnTo>
                    <a:pt x="11367147" y="87589"/>
                  </a:lnTo>
                  <a:lnTo>
                    <a:pt x="14092148" y="87589"/>
                  </a:lnTo>
                  <a:close/>
                  <a:moveTo>
                    <a:pt x="2958573" y="1576608"/>
                  </a:moveTo>
                  <a:lnTo>
                    <a:pt x="2958573" y="87589"/>
                  </a:lnTo>
                  <a:lnTo>
                    <a:pt x="5605716" y="87589"/>
                  </a:lnTo>
                  <a:lnTo>
                    <a:pt x="5605716" y="1576608"/>
                  </a:lnTo>
                  <a:lnTo>
                    <a:pt x="2958573" y="1576608"/>
                  </a:lnTo>
                  <a:close/>
                  <a:moveTo>
                    <a:pt x="5605716" y="1664197"/>
                  </a:moveTo>
                  <a:lnTo>
                    <a:pt x="5605716" y="3153215"/>
                  </a:lnTo>
                  <a:lnTo>
                    <a:pt x="2958573" y="3153215"/>
                  </a:lnTo>
                  <a:lnTo>
                    <a:pt x="2958573" y="1664197"/>
                  </a:lnTo>
                  <a:lnTo>
                    <a:pt x="5605716" y="1664197"/>
                  </a:lnTo>
                  <a:close/>
                  <a:moveTo>
                    <a:pt x="2802858" y="1576608"/>
                  </a:moveTo>
                  <a:lnTo>
                    <a:pt x="155714" y="1576608"/>
                  </a:lnTo>
                  <a:lnTo>
                    <a:pt x="155714" y="87589"/>
                  </a:lnTo>
                  <a:lnTo>
                    <a:pt x="2802858" y="87589"/>
                  </a:lnTo>
                  <a:lnTo>
                    <a:pt x="2802858" y="1576608"/>
                  </a:lnTo>
                  <a:close/>
                  <a:moveTo>
                    <a:pt x="2802858" y="1664197"/>
                  </a:moveTo>
                  <a:lnTo>
                    <a:pt x="2802858" y="3153215"/>
                  </a:lnTo>
                  <a:lnTo>
                    <a:pt x="155714" y="3153215"/>
                  </a:lnTo>
                  <a:lnTo>
                    <a:pt x="155714" y="1664197"/>
                  </a:lnTo>
                  <a:lnTo>
                    <a:pt x="2802858" y="1664197"/>
                  </a:lnTo>
                  <a:close/>
                  <a:moveTo>
                    <a:pt x="2802858" y="3240805"/>
                  </a:moveTo>
                  <a:lnTo>
                    <a:pt x="2802858" y="4729823"/>
                  </a:lnTo>
                  <a:lnTo>
                    <a:pt x="155714" y="4729823"/>
                  </a:lnTo>
                  <a:lnTo>
                    <a:pt x="155714" y="3240805"/>
                  </a:lnTo>
                  <a:lnTo>
                    <a:pt x="2802858" y="3240805"/>
                  </a:lnTo>
                  <a:close/>
                  <a:moveTo>
                    <a:pt x="2958573" y="3240805"/>
                  </a:moveTo>
                  <a:lnTo>
                    <a:pt x="5605716" y="3240805"/>
                  </a:lnTo>
                  <a:lnTo>
                    <a:pt x="5605716" y="4729823"/>
                  </a:lnTo>
                  <a:lnTo>
                    <a:pt x="2958573" y="4729823"/>
                  </a:lnTo>
                  <a:lnTo>
                    <a:pt x="2958573" y="3240805"/>
                  </a:lnTo>
                  <a:close/>
                  <a:moveTo>
                    <a:pt x="5761430" y="3240805"/>
                  </a:moveTo>
                  <a:lnTo>
                    <a:pt x="8408574" y="3240805"/>
                  </a:lnTo>
                  <a:lnTo>
                    <a:pt x="8408574" y="4729823"/>
                  </a:lnTo>
                  <a:lnTo>
                    <a:pt x="5761430" y="4729823"/>
                  </a:lnTo>
                  <a:lnTo>
                    <a:pt x="5761430" y="3240805"/>
                  </a:lnTo>
                  <a:close/>
                  <a:moveTo>
                    <a:pt x="5761430" y="3153215"/>
                  </a:moveTo>
                  <a:lnTo>
                    <a:pt x="5761430" y="1664197"/>
                  </a:lnTo>
                  <a:lnTo>
                    <a:pt x="8408574" y="1664197"/>
                  </a:lnTo>
                  <a:lnTo>
                    <a:pt x="8408574" y="3153215"/>
                  </a:lnTo>
                  <a:lnTo>
                    <a:pt x="5761430" y="3153215"/>
                  </a:lnTo>
                  <a:close/>
                  <a:moveTo>
                    <a:pt x="5761430" y="1576608"/>
                  </a:moveTo>
                  <a:lnTo>
                    <a:pt x="5761430" y="87589"/>
                  </a:lnTo>
                  <a:lnTo>
                    <a:pt x="8408574" y="87589"/>
                  </a:lnTo>
                  <a:lnTo>
                    <a:pt x="8408574" y="1576608"/>
                  </a:lnTo>
                  <a:lnTo>
                    <a:pt x="5761430" y="1576608"/>
                  </a:lnTo>
                  <a:close/>
                  <a:moveTo>
                    <a:pt x="155714" y="6306431"/>
                  </a:moveTo>
                  <a:lnTo>
                    <a:pt x="155714" y="4817413"/>
                  </a:lnTo>
                  <a:lnTo>
                    <a:pt x="2802858" y="4817413"/>
                  </a:lnTo>
                  <a:lnTo>
                    <a:pt x="2802858" y="6306431"/>
                  </a:lnTo>
                  <a:lnTo>
                    <a:pt x="155714" y="6306431"/>
                  </a:lnTo>
                  <a:close/>
                  <a:moveTo>
                    <a:pt x="2958573" y="6306431"/>
                  </a:moveTo>
                  <a:lnTo>
                    <a:pt x="2958573" y="4817413"/>
                  </a:lnTo>
                  <a:lnTo>
                    <a:pt x="5605716" y="4817413"/>
                  </a:lnTo>
                  <a:lnTo>
                    <a:pt x="5605716" y="6306431"/>
                  </a:lnTo>
                  <a:lnTo>
                    <a:pt x="2958573" y="6306431"/>
                  </a:lnTo>
                  <a:close/>
                  <a:moveTo>
                    <a:pt x="5761430" y="6306431"/>
                  </a:moveTo>
                  <a:lnTo>
                    <a:pt x="5761430" y="4817413"/>
                  </a:lnTo>
                  <a:lnTo>
                    <a:pt x="8408574" y="4817413"/>
                  </a:lnTo>
                  <a:lnTo>
                    <a:pt x="8408574" y="6306431"/>
                  </a:lnTo>
                  <a:lnTo>
                    <a:pt x="5761430" y="6306431"/>
                  </a:lnTo>
                  <a:close/>
                  <a:moveTo>
                    <a:pt x="11211433" y="6306431"/>
                  </a:moveTo>
                  <a:lnTo>
                    <a:pt x="8564289" y="6306431"/>
                  </a:lnTo>
                  <a:lnTo>
                    <a:pt x="8564289" y="4817413"/>
                  </a:lnTo>
                  <a:lnTo>
                    <a:pt x="11211433" y="4817413"/>
                  </a:lnTo>
                  <a:lnTo>
                    <a:pt x="11211433" y="6306431"/>
                  </a:lnTo>
                  <a:close/>
                  <a:moveTo>
                    <a:pt x="11211433" y="4729823"/>
                  </a:moveTo>
                  <a:lnTo>
                    <a:pt x="8564289" y="4729823"/>
                  </a:lnTo>
                  <a:lnTo>
                    <a:pt x="8564289" y="3240805"/>
                  </a:lnTo>
                  <a:lnTo>
                    <a:pt x="11211433" y="3240805"/>
                  </a:lnTo>
                  <a:lnTo>
                    <a:pt x="11211433" y="4729823"/>
                  </a:lnTo>
                  <a:close/>
                  <a:moveTo>
                    <a:pt x="11211433" y="3153215"/>
                  </a:moveTo>
                  <a:lnTo>
                    <a:pt x="8564289" y="3153215"/>
                  </a:lnTo>
                  <a:lnTo>
                    <a:pt x="8564289" y="1664197"/>
                  </a:lnTo>
                  <a:lnTo>
                    <a:pt x="11211433" y="1664197"/>
                  </a:lnTo>
                  <a:lnTo>
                    <a:pt x="11211433" y="3153215"/>
                  </a:lnTo>
                  <a:close/>
                  <a:moveTo>
                    <a:pt x="11211433" y="1576608"/>
                  </a:moveTo>
                  <a:lnTo>
                    <a:pt x="8564289" y="1576608"/>
                  </a:lnTo>
                  <a:lnTo>
                    <a:pt x="8564289" y="87589"/>
                  </a:lnTo>
                  <a:lnTo>
                    <a:pt x="11211433" y="87589"/>
                  </a:lnTo>
                  <a:lnTo>
                    <a:pt x="11211433" y="1576608"/>
                  </a:ln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748068" y="1449733"/>
            <a:ext cx="2993088" cy="1090504"/>
            <a:chOff x="0" y="0"/>
            <a:chExt cx="803547" cy="2927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67A26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48068" y="2709608"/>
            <a:ext cx="2993088" cy="1090504"/>
            <a:chOff x="0" y="0"/>
            <a:chExt cx="803547" cy="2927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1C34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748068" y="3968310"/>
            <a:ext cx="2993088" cy="1090504"/>
            <a:chOff x="0" y="0"/>
            <a:chExt cx="803547" cy="2927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84E4E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48068" y="5228186"/>
            <a:ext cx="2993088" cy="1090504"/>
            <a:chOff x="0" y="0"/>
            <a:chExt cx="803547" cy="2927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FB1B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48068" y="6486887"/>
            <a:ext cx="2993088" cy="1090504"/>
            <a:chOff x="0" y="0"/>
            <a:chExt cx="803547" cy="2927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90CBF9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748068" y="7746763"/>
            <a:ext cx="2993088" cy="1090504"/>
            <a:chOff x="0" y="0"/>
            <a:chExt cx="803547" cy="29276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74577" y="939566"/>
            <a:ext cx="15743548" cy="8092728"/>
            <a:chOff x="0" y="0"/>
            <a:chExt cx="4058533" cy="208622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058533" cy="2086227"/>
            </a:xfrm>
            <a:custGeom>
              <a:avLst/>
              <a:gdLst/>
              <a:ahLst/>
              <a:cxnLst/>
              <a:rect l="l" t="t" r="r" b="b"/>
              <a:pathLst>
                <a:path w="4058533" h="2086227">
                  <a:moveTo>
                    <a:pt x="25079" y="0"/>
                  </a:moveTo>
                  <a:lnTo>
                    <a:pt x="4033454" y="0"/>
                  </a:lnTo>
                  <a:cubicBezTo>
                    <a:pt x="4047305" y="0"/>
                    <a:pt x="4058533" y="11228"/>
                    <a:pt x="4058533" y="25079"/>
                  </a:cubicBezTo>
                  <a:lnTo>
                    <a:pt x="4058533" y="2061147"/>
                  </a:lnTo>
                  <a:cubicBezTo>
                    <a:pt x="4058533" y="2074998"/>
                    <a:pt x="4047305" y="2086227"/>
                    <a:pt x="4033454" y="2086227"/>
                  </a:cubicBezTo>
                  <a:lnTo>
                    <a:pt x="25079" y="2086227"/>
                  </a:lnTo>
                  <a:cubicBezTo>
                    <a:pt x="11228" y="2086227"/>
                    <a:pt x="0" y="2074998"/>
                    <a:pt x="0" y="2061147"/>
                  </a:cubicBezTo>
                  <a:lnTo>
                    <a:pt x="0" y="25079"/>
                  </a:lnTo>
                  <a:cubicBezTo>
                    <a:pt x="0" y="11228"/>
                    <a:pt x="11228" y="0"/>
                    <a:pt x="25079" y="0"/>
                  </a:cubicBezTo>
                  <a:close/>
                </a:path>
              </a:pathLst>
            </a:custGeom>
            <a:solidFill>
              <a:srgbClr val="FFFCF4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058533" cy="2124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37374" y="1510955"/>
            <a:ext cx="738281" cy="73828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6845" y="1658696"/>
            <a:ext cx="1283918" cy="442798"/>
            <a:chOff x="0" y="0"/>
            <a:chExt cx="344690" cy="11887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37374" y="2598756"/>
            <a:ext cx="738281" cy="73828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46845" y="2746498"/>
            <a:ext cx="1283918" cy="442798"/>
            <a:chOff x="0" y="0"/>
            <a:chExt cx="344690" cy="11887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37374" y="3686558"/>
            <a:ext cx="738281" cy="738281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46845" y="3834300"/>
            <a:ext cx="1283918" cy="442798"/>
            <a:chOff x="0" y="0"/>
            <a:chExt cx="344690" cy="11887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37374" y="4774359"/>
            <a:ext cx="738281" cy="738281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46845" y="4922101"/>
            <a:ext cx="1283918" cy="442798"/>
            <a:chOff x="0" y="0"/>
            <a:chExt cx="344690" cy="118877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337374" y="5862161"/>
            <a:ext cx="738281" cy="738281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546845" y="6009903"/>
            <a:ext cx="1283918" cy="442798"/>
            <a:chOff x="0" y="0"/>
            <a:chExt cx="344690" cy="118877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337374" y="6949962"/>
            <a:ext cx="738281" cy="738281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546845" y="7097704"/>
            <a:ext cx="1283918" cy="442798"/>
            <a:chOff x="0" y="0"/>
            <a:chExt cx="344690" cy="118877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337374" y="8037764"/>
            <a:ext cx="738281" cy="738281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546845" y="8185506"/>
            <a:ext cx="1283918" cy="442798"/>
            <a:chOff x="0" y="0"/>
            <a:chExt cx="344690" cy="118877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7" name="Freeform 67"/>
          <p:cNvSpPr/>
          <p:nvPr/>
        </p:nvSpPr>
        <p:spPr>
          <a:xfrm>
            <a:off x="2390579" y="88652"/>
            <a:ext cx="5222487" cy="1880095"/>
          </a:xfrm>
          <a:custGeom>
            <a:avLst/>
            <a:gdLst/>
            <a:ahLst/>
            <a:cxnLst/>
            <a:rect l="l" t="t" r="r" b="b"/>
            <a:pathLst>
              <a:path w="5222487" h="1880095">
                <a:moveTo>
                  <a:pt x="0" y="0"/>
                </a:moveTo>
                <a:lnTo>
                  <a:pt x="5222487" y="0"/>
                </a:lnTo>
                <a:lnTo>
                  <a:pt x="5222487" y="1880096"/>
                </a:lnTo>
                <a:lnTo>
                  <a:pt x="0" y="188009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8" name="TextBox 68"/>
          <p:cNvSpPr txBox="1"/>
          <p:nvPr/>
        </p:nvSpPr>
        <p:spPr>
          <a:xfrm>
            <a:off x="1830763" y="864897"/>
            <a:ext cx="659061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0"/>
              </a:lnSpc>
            </a:pPr>
            <a:r>
              <a:rPr lang="en-US" sz="4200" b="1" dirty="0" err="1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Khám</a:t>
            </a:r>
            <a:r>
              <a:rPr lang="en-US" sz="4200" b="1" dirty="0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4200" b="1" dirty="0" err="1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phá</a:t>
            </a:r>
            <a:r>
              <a:rPr lang="en-US" sz="4200" b="1" dirty="0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endParaRPr lang="en-US" sz="4200" b="1" dirty="0">
              <a:solidFill>
                <a:srgbClr val="E4231E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689694" y="3251313"/>
            <a:ext cx="8676724" cy="617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B1.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Phân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tích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kĩ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thuật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động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tác</a:t>
            </a:r>
            <a:endParaRPr lang="en-US" sz="3800" b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337374" y="4266020"/>
            <a:ext cx="12150026" cy="617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B2. GV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hô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chậm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,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học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sinh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tập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theo</a:t>
            </a:r>
            <a:endParaRPr lang="en-US" sz="3800" b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899977" y="5279174"/>
            <a:ext cx="10825424" cy="1284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B3.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Cán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sự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hô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,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các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bạn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thực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hiện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, </a:t>
            </a:r>
            <a:endParaRPr lang="en-US" sz="3800" b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  <a:p>
            <a:pPr algn="ctr">
              <a:lnSpc>
                <a:spcPts val="5245"/>
              </a:lnSpc>
            </a:pP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GV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quan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sát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,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sửa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sai</a:t>
            </a:r>
            <a:endParaRPr lang="en-US" sz="3800" b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92148" cy="7926833"/>
            </a:xfrm>
            <a:custGeom>
              <a:avLst/>
              <a:gdLst/>
              <a:ahLst/>
              <a:cxnLst/>
              <a:rect l="l" t="t" r="r" b="b"/>
              <a:pathLst>
                <a:path w="14092148" h="7926833">
                  <a:moveTo>
                    <a:pt x="14092148" y="87589"/>
                  </a:moveTo>
                  <a:lnTo>
                    <a:pt x="14092148" y="0"/>
                  </a:lnTo>
                  <a:lnTo>
                    <a:pt x="77857" y="0"/>
                  </a:lnTo>
                  <a:lnTo>
                    <a:pt x="77857" y="43795"/>
                  </a:lnTo>
                  <a:lnTo>
                    <a:pt x="0" y="43795"/>
                  </a:lnTo>
                  <a:lnTo>
                    <a:pt x="0" y="7926833"/>
                  </a:lnTo>
                  <a:lnTo>
                    <a:pt x="155714" y="7926833"/>
                  </a:lnTo>
                  <a:lnTo>
                    <a:pt x="155714" y="6394020"/>
                  </a:lnTo>
                  <a:lnTo>
                    <a:pt x="2802858" y="6394020"/>
                  </a:lnTo>
                  <a:lnTo>
                    <a:pt x="2802858" y="7926833"/>
                  </a:lnTo>
                  <a:lnTo>
                    <a:pt x="2958573" y="7926833"/>
                  </a:lnTo>
                  <a:lnTo>
                    <a:pt x="2958573" y="6394020"/>
                  </a:lnTo>
                  <a:lnTo>
                    <a:pt x="5605716" y="6394020"/>
                  </a:lnTo>
                  <a:lnTo>
                    <a:pt x="5605716" y="7926833"/>
                  </a:lnTo>
                  <a:lnTo>
                    <a:pt x="5761430" y="7926833"/>
                  </a:lnTo>
                  <a:lnTo>
                    <a:pt x="5761430" y="6394020"/>
                  </a:lnTo>
                  <a:lnTo>
                    <a:pt x="8408574" y="6394020"/>
                  </a:lnTo>
                  <a:lnTo>
                    <a:pt x="8408574" y="7926833"/>
                  </a:lnTo>
                  <a:lnTo>
                    <a:pt x="8564289" y="7926833"/>
                  </a:lnTo>
                  <a:lnTo>
                    <a:pt x="8564289" y="6394020"/>
                  </a:lnTo>
                  <a:lnTo>
                    <a:pt x="11211433" y="6394020"/>
                  </a:lnTo>
                  <a:lnTo>
                    <a:pt x="11211433" y="7926833"/>
                  </a:lnTo>
                  <a:lnTo>
                    <a:pt x="11367147" y="7926833"/>
                  </a:lnTo>
                  <a:lnTo>
                    <a:pt x="11367147" y="6394020"/>
                  </a:lnTo>
                  <a:lnTo>
                    <a:pt x="14092148" y="6394020"/>
                  </a:lnTo>
                  <a:lnTo>
                    <a:pt x="14092148" y="6306431"/>
                  </a:lnTo>
                  <a:lnTo>
                    <a:pt x="11367147" y="6306431"/>
                  </a:lnTo>
                  <a:lnTo>
                    <a:pt x="11367147" y="4817413"/>
                  </a:lnTo>
                  <a:lnTo>
                    <a:pt x="14092148" y="4817413"/>
                  </a:lnTo>
                  <a:lnTo>
                    <a:pt x="14092148" y="4729823"/>
                  </a:lnTo>
                  <a:lnTo>
                    <a:pt x="11367147" y="4729823"/>
                  </a:lnTo>
                  <a:lnTo>
                    <a:pt x="11367147" y="3240805"/>
                  </a:lnTo>
                  <a:lnTo>
                    <a:pt x="14092148" y="3240805"/>
                  </a:lnTo>
                  <a:lnTo>
                    <a:pt x="14092148" y="3153215"/>
                  </a:lnTo>
                  <a:lnTo>
                    <a:pt x="11367147" y="3153215"/>
                  </a:lnTo>
                  <a:lnTo>
                    <a:pt x="11367147" y="1664197"/>
                  </a:lnTo>
                  <a:lnTo>
                    <a:pt x="14092148" y="1664197"/>
                  </a:lnTo>
                  <a:lnTo>
                    <a:pt x="14092148" y="1576608"/>
                  </a:lnTo>
                  <a:lnTo>
                    <a:pt x="11367147" y="1576608"/>
                  </a:lnTo>
                  <a:lnTo>
                    <a:pt x="11367147" y="87589"/>
                  </a:lnTo>
                  <a:lnTo>
                    <a:pt x="14092148" y="87589"/>
                  </a:lnTo>
                  <a:close/>
                  <a:moveTo>
                    <a:pt x="2958573" y="1576608"/>
                  </a:moveTo>
                  <a:lnTo>
                    <a:pt x="2958573" y="87589"/>
                  </a:lnTo>
                  <a:lnTo>
                    <a:pt x="5605716" y="87589"/>
                  </a:lnTo>
                  <a:lnTo>
                    <a:pt x="5605716" y="1576608"/>
                  </a:lnTo>
                  <a:lnTo>
                    <a:pt x="2958573" y="1576608"/>
                  </a:lnTo>
                  <a:close/>
                  <a:moveTo>
                    <a:pt x="5605716" y="1664197"/>
                  </a:moveTo>
                  <a:lnTo>
                    <a:pt x="5605716" y="3153215"/>
                  </a:lnTo>
                  <a:lnTo>
                    <a:pt x="2958573" y="3153215"/>
                  </a:lnTo>
                  <a:lnTo>
                    <a:pt x="2958573" y="1664197"/>
                  </a:lnTo>
                  <a:lnTo>
                    <a:pt x="5605716" y="1664197"/>
                  </a:lnTo>
                  <a:close/>
                  <a:moveTo>
                    <a:pt x="2802858" y="1576608"/>
                  </a:moveTo>
                  <a:lnTo>
                    <a:pt x="155714" y="1576608"/>
                  </a:lnTo>
                  <a:lnTo>
                    <a:pt x="155714" y="87589"/>
                  </a:lnTo>
                  <a:lnTo>
                    <a:pt x="2802858" y="87589"/>
                  </a:lnTo>
                  <a:lnTo>
                    <a:pt x="2802858" y="1576608"/>
                  </a:lnTo>
                  <a:close/>
                  <a:moveTo>
                    <a:pt x="2802858" y="1664197"/>
                  </a:moveTo>
                  <a:lnTo>
                    <a:pt x="2802858" y="3153215"/>
                  </a:lnTo>
                  <a:lnTo>
                    <a:pt x="155714" y="3153215"/>
                  </a:lnTo>
                  <a:lnTo>
                    <a:pt x="155714" y="1664197"/>
                  </a:lnTo>
                  <a:lnTo>
                    <a:pt x="2802858" y="1664197"/>
                  </a:lnTo>
                  <a:close/>
                  <a:moveTo>
                    <a:pt x="2802858" y="3240805"/>
                  </a:moveTo>
                  <a:lnTo>
                    <a:pt x="2802858" y="4729823"/>
                  </a:lnTo>
                  <a:lnTo>
                    <a:pt x="155714" y="4729823"/>
                  </a:lnTo>
                  <a:lnTo>
                    <a:pt x="155714" y="3240805"/>
                  </a:lnTo>
                  <a:lnTo>
                    <a:pt x="2802858" y="3240805"/>
                  </a:lnTo>
                  <a:close/>
                  <a:moveTo>
                    <a:pt x="2958573" y="3240805"/>
                  </a:moveTo>
                  <a:lnTo>
                    <a:pt x="5605716" y="3240805"/>
                  </a:lnTo>
                  <a:lnTo>
                    <a:pt x="5605716" y="4729823"/>
                  </a:lnTo>
                  <a:lnTo>
                    <a:pt x="2958573" y="4729823"/>
                  </a:lnTo>
                  <a:lnTo>
                    <a:pt x="2958573" y="3240805"/>
                  </a:lnTo>
                  <a:close/>
                  <a:moveTo>
                    <a:pt x="5761430" y="3240805"/>
                  </a:moveTo>
                  <a:lnTo>
                    <a:pt x="8408574" y="3240805"/>
                  </a:lnTo>
                  <a:lnTo>
                    <a:pt x="8408574" y="4729823"/>
                  </a:lnTo>
                  <a:lnTo>
                    <a:pt x="5761430" y="4729823"/>
                  </a:lnTo>
                  <a:lnTo>
                    <a:pt x="5761430" y="3240805"/>
                  </a:lnTo>
                  <a:close/>
                  <a:moveTo>
                    <a:pt x="5761430" y="3153215"/>
                  </a:moveTo>
                  <a:lnTo>
                    <a:pt x="5761430" y="1664197"/>
                  </a:lnTo>
                  <a:lnTo>
                    <a:pt x="8408574" y="1664197"/>
                  </a:lnTo>
                  <a:lnTo>
                    <a:pt x="8408574" y="3153215"/>
                  </a:lnTo>
                  <a:lnTo>
                    <a:pt x="5761430" y="3153215"/>
                  </a:lnTo>
                  <a:close/>
                  <a:moveTo>
                    <a:pt x="5761430" y="1576608"/>
                  </a:moveTo>
                  <a:lnTo>
                    <a:pt x="5761430" y="87589"/>
                  </a:lnTo>
                  <a:lnTo>
                    <a:pt x="8408574" y="87589"/>
                  </a:lnTo>
                  <a:lnTo>
                    <a:pt x="8408574" y="1576608"/>
                  </a:lnTo>
                  <a:lnTo>
                    <a:pt x="5761430" y="1576608"/>
                  </a:lnTo>
                  <a:close/>
                  <a:moveTo>
                    <a:pt x="155714" y="6306431"/>
                  </a:moveTo>
                  <a:lnTo>
                    <a:pt x="155714" y="4817413"/>
                  </a:lnTo>
                  <a:lnTo>
                    <a:pt x="2802858" y="4817413"/>
                  </a:lnTo>
                  <a:lnTo>
                    <a:pt x="2802858" y="6306431"/>
                  </a:lnTo>
                  <a:lnTo>
                    <a:pt x="155714" y="6306431"/>
                  </a:lnTo>
                  <a:close/>
                  <a:moveTo>
                    <a:pt x="2958573" y="6306431"/>
                  </a:moveTo>
                  <a:lnTo>
                    <a:pt x="2958573" y="4817413"/>
                  </a:lnTo>
                  <a:lnTo>
                    <a:pt x="5605716" y="4817413"/>
                  </a:lnTo>
                  <a:lnTo>
                    <a:pt x="5605716" y="6306431"/>
                  </a:lnTo>
                  <a:lnTo>
                    <a:pt x="2958573" y="6306431"/>
                  </a:lnTo>
                  <a:close/>
                  <a:moveTo>
                    <a:pt x="5761430" y="6306431"/>
                  </a:moveTo>
                  <a:lnTo>
                    <a:pt x="5761430" y="4817413"/>
                  </a:lnTo>
                  <a:lnTo>
                    <a:pt x="8408574" y="4817413"/>
                  </a:lnTo>
                  <a:lnTo>
                    <a:pt x="8408574" y="6306431"/>
                  </a:lnTo>
                  <a:lnTo>
                    <a:pt x="5761430" y="6306431"/>
                  </a:lnTo>
                  <a:close/>
                  <a:moveTo>
                    <a:pt x="11211433" y="6306431"/>
                  </a:moveTo>
                  <a:lnTo>
                    <a:pt x="8564289" y="6306431"/>
                  </a:lnTo>
                  <a:lnTo>
                    <a:pt x="8564289" y="4817413"/>
                  </a:lnTo>
                  <a:lnTo>
                    <a:pt x="11211433" y="4817413"/>
                  </a:lnTo>
                  <a:lnTo>
                    <a:pt x="11211433" y="6306431"/>
                  </a:lnTo>
                  <a:close/>
                  <a:moveTo>
                    <a:pt x="11211433" y="4729823"/>
                  </a:moveTo>
                  <a:lnTo>
                    <a:pt x="8564289" y="4729823"/>
                  </a:lnTo>
                  <a:lnTo>
                    <a:pt x="8564289" y="3240805"/>
                  </a:lnTo>
                  <a:lnTo>
                    <a:pt x="11211433" y="3240805"/>
                  </a:lnTo>
                  <a:lnTo>
                    <a:pt x="11211433" y="4729823"/>
                  </a:lnTo>
                  <a:close/>
                  <a:moveTo>
                    <a:pt x="11211433" y="3153215"/>
                  </a:moveTo>
                  <a:lnTo>
                    <a:pt x="8564289" y="3153215"/>
                  </a:lnTo>
                  <a:lnTo>
                    <a:pt x="8564289" y="1664197"/>
                  </a:lnTo>
                  <a:lnTo>
                    <a:pt x="11211433" y="1664197"/>
                  </a:lnTo>
                  <a:lnTo>
                    <a:pt x="11211433" y="3153215"/>
                  </a:lnTo>
                  <a:close/>
                  <a:moveTo>
                    <a:pt x="11211433" y="1576608"/>
                  </a:moveTo>
                  <a:lnTo>
                    <a:pt x="8564289" y="1576608"/>
                  </a:lnTo>
                  <a:lnTo>
                    <a:pt x="8564289" y="87589"/>
                  </a:lnTo>
                  <a:lnTo>
                    <a:pt x="11211433" y="87589"/>
                  </a:lnTo>
                  <a:lnTo>
                    <a:pt x="11211433" y="1576608"/>
                  </a:ln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748068" y="1449733"/>
            <a:ext cx="2993088" cy="1090504"/>
            <a:chOff x="0" y="0"/>
            <a:chExt cx="803547" cy="2927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67A26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48068" y="2709608"/>
            <a:ext cx="2993088" cy="1090504"/>
            <a:chOff x="0" y="0"/>
            <a:chExt cx="803547" cy="2927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1C34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748068" y="3968310"/>
            <a:ext cx="2993088" cy="1090504"/>
            <a:chOff x="0" y="0"/>
            <a:chExt cx="803547" cy="2927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84E4E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48068" y="5228186"/>
            <a:ext cx="2993088" cy="1090504"/>
            <a:chOff x="0" y="0"/>
            <a:chExt cx="803547" cy="2927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FB1B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48068" y="6486887"/>
            <a:ext cx="2993088" cy="1090504"/>
            <a:chOff x="0" y="0"/>
            <a:chExt cx="803547" cy="2927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90CBF9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748068" y="7746763"/>
            <a:ext cx="2993088" cy="1090504"/>
            <a:chOff x="0" y="0"/>
            <a:chExt cx="803547" cy="29276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74577" y="939566"/>
            <a:ext cx="15743548" cy="8092728"/>
            <a:chOff x="0" y="0"/>
            <a:chExt cx="4058533" cy="208622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058533" cy="2086227"/>
            </a:xfrm>
            <a:custGeom>
              <a:avLst/>
              <a:gdLst/>
              <a:ahLst/>
              <a:cxnLst/>
              <a:rect l="l" t="t" r="r" b="b"/>
              <a:pathLst>
                <a:path w="4058533" h="2086227">
                  <a:moveTo>
                    <a:pt x="25079" y="0"/>
                  </a:moveTo>
                  <a:lnTo>
                    <a:pt x="4033454" y="0"/>
                  </a:lnTo>
                  <a:cubicBezTo>
                    <a:pt x="4047305" y="0"/>
                    <a:pt x="4058533" y="11228"/>
                    <a:pt x="4058533" y="25079"/>
                  </a:cubicBezTo>
                  <a:lnTo>
                    <a:pt x="4058533" y="2061147"/>
                  </a:lnTo>
                  <a:cubicBezTo>
                    <a:pt x="4058533" y="2074998"/>
                    <a:pt x="4047305" y="2086227"/>
                    <a:pt x="4033454" y="2086227"/>
                  </a:cubicBezTo>
                  <a:lnTo>
                    <a:pt x="25079" y="2086227"/>
                  </a:lnTo>
                  <a:cubicBezTo>
                    <a:pt x="11228" y="2086227"/>
                    <a:pt x="0" y="2074998"/>
                    <a:pt x="0" y="2061147"/>
                  </a:cubicBezTo>
                  <a:lnTo>
                    <a:pt x="0" y="25079"/>
                  </a:lnTo>
                  <a:cubicBezTo>
                    <a:pt x="0" y="11228"/>
                    <a:pt x="11228" y="0"/>
                    <a:pt x="25079" y="0"/>
                  </a:cubicBezTo>
                  <a:close/>
                </a:path>
              </a:pathLst>
            </a:custGeom>
            <a:solidFill>
              <a:srgbClr val="FFFCF4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058533" cy="2124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37374" y="1510955"/>
            <a:ext cx="738281" cy="73828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6845" y="1658696"/>
            <a:ext cx="1283918" cy="442798"/>
            <a:chOff x="0" y="0"/>
            <a:chExt cx="344690" cy="11887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37374" y="2598756"/>
            <a:ext cx="738281" cy="73828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46845" y="2746498"/>
            <a:ext cx="1283918" cy="442798"/>
            <a:chOff x="0" y="0"/>
            <a:chExt cx="344690" cy="11887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37374" y="3686558"/>
            <a:ext cx="738281" cy="738281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46845" y="3834300"/>
            <a:ext cx="1283918" cy="442798"/>
            <a:chOff x="0" y="0"/>
            <a:chExt cx="344690" cy="11887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37374" y="4774359"/>
            <a:ext cx="738281" cy="738281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46845" y="4922101"/>
            <a:ext cx="1283918" cy="442798"/>
            <a:chOff x="0" y="0"/>
            <a:chExt cx="344690" cy="118877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337374" y="5862161"/>
            <a:ext cx="738281" cy="738281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546845" y="6009903"/>
            <a:ext cx="1283918" cy="442798"/>
            <a:chOff x="0" y="0"/>
            <a:chExt cx="344690" cy="118877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337374" y="6949962"/>
            <a:ext cx="738281" cy="738281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546845" y="7097704"/>
            <a:ext cx="1283918" cy="442798"/>
            <a:chOff x="0" y="0"/>
            <a:chExt cx="344690" cy="118877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337374" y="8037764"/>
            <a:ext cx="738281" cy="738281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546845" y="8185506"/>
            <a:ext cx="1283918" cy="442798"/>
            <a:chOff x="0" y="0"/>
            <a:chExt cx="344690" cy="118877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7" name="Freeform 67"/>
          <p:cNvSpPr/>
          <p:nvPr/>
        </p:nvSpPr>
        <p:spPr>
          <a:xfrm>
            <a:off x="2390579" y="88652"/>
            <a:ext cx="5222487" cy="1880095"/>
          </a:xfrm>
          <a:custGeom>
            <a:avLst/>
            <a:gdLst/>
            <a:ahLst/>
            <a:cxnLst/>
            <a:rect l="l" t="t" r="r" b="b"/>
            <a:pathLst>
              <a:path w="5222487" h="1880095">
                <a:moveTo>
                  <a:pt x="0" y="0"/>
                </a:moveTo>
                <a:lnTo>
                  <a:pt x="5222487" y="0"/>
                </a:lnTo>
                <a:lnTo>
                  <a:pt x="5222487" y="1880096"/>
                </a:lnTo>
                <a:lnTo>
                  <a:pt x="0" y="188009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8" name="TextBox 68"/>
          <p:cNvSpPr txBox="1"/>
          <p:nvPr/>
        </p:nvSpPr>
        <p:spPr>
          <a:xfrm>
            <a:off x="1830763" y="864897"/>
            <a:ext cx="659061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0"/>
              </a:lnSpc>
            </a:pPr>
            <a:r>
              <a:rPr lang="en-US" sz="4200" b="1" dirty="0" err="1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Khám</a:t>
            </a:r>
            <a:r>
              <a:rPr lang="en-US" sz="4200" b="1" dirty="0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4200" b="1" dirty="0" err="1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phá</a:t>
            </a:r>
            <a:r>
              <a:rPr lang="en-US" sz="4200" b="1" dirty="0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endParaRPr lang="en-US" sz="4200" b="1" dirty="0">
              <a:solidFill>
                <a:srgbClr val="E4231E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3439076" y="3162300"/>
            <a:ext cx="11419924" cy="2017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54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Giới</a:t>
            </a:r>
            <a:r>
              <a:rPr lang="en-US" sz="54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54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thiệu</a:t>
            </a:r>
            <a:r>
              <a:rPr lang="en-US" sz="54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54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động</a:t>
            </a:r>
            <a:r>
              <a:rPr lang="en-US" sz="54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54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tác</a:t>
            </a:r>
            <a:r>
              <a:rPr lang="en-US" sz="54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54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tay</a:t>
            </a:r>
            <a:endParaRPr lang="en-US" sz="5400" b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  <a:p>
            <a:pPr algn="ctr">
              <a:lnSpc>
                <a:spcPts val="5245"/>
              </a:lnSpc>
            </a:pPr>
            <a:endParaRPr lang="en-US" sz="5400" b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  <a:p>
            <a:pPr algn="ctr">
              <a:lnSpc>
                <a:spcPts val="5245"/>
              </a:lnSpc>
            </a:pPr>
            <a:endParaRPr lang="en-US" sz="4000" b="1" i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92148" cy="7926833"/>
            </a:xfrm>
            <a:custGeom>
              <a:avLst/>
              <a:gdLst/>
              <a:ahLst/>
              <a:cxnLst/>
              <a:rect l="l" t="t" r="r" b="b"/>
              <a:pathLst>
                <a:path w="14092148" h="7926833">
                  <a:moveTo>
                    <a:pt x="14092148" y="87589"/>
                  </a:moveTo>
                  <a:lnTo>
                    <a:pt x="14092148" y="0"/>
                  </a:lnTo>
                  <a:lnTo>
                    <a:pt x="77857" y="0"/>
                  </a:lnTo>
                  <a:lnTo>
                    <a:pt x="77857" y="43795"/>
                  </a:lnTo>
                  <a:lnTo>
                    <a:pt x="0" y="43795"/>
                  </a:lnTo>
                  <a:lnTo>
                    <a:pt x="0" y="7926833"/>
                  </a:lnTo>
                  <a:lnTo>
                    <a:pt x="155714" y="7926833"/>
                  </a:lnTo>
                  <a:lnTo>
                    <a:pt x="155714" y="6394020"/>
                  </a:lnTo>
                  <a:lnTo>
                    <a:pt x="2802858" y="6394020"/>
                  </a:lnTo>
                  <a:lnTo>
                    <a:pt x="2802858" y="7926833"/>
                  </a:lnTo>
                  <a:lnTo>
                    <a:pt x="2958573" y="7926833"/>
                  </a:lnTo>
                  <a:lnTo>
                    <a:pt x="2958573" y="6394020"/>
                  </a:lnTo>
                  <a:lnTo>
                    <a:pt x="5605716" y="6394020"/>
                  </a:lnTo>
                  <a:lnTo>
                    <a:pt x="5605716" y="7926833"/>
                  </a:lnTo>
                  <a:lnTo>
                    <a:pt x="5761430" y="7926833"/>
                  </a:lnTo>
                  <a:lnTo>
                    <a:pt x="5761430" y="6394020"/>
                  </a:lnTo>
                  <a:lnTo>
                    <a:pt x="8408574" y="6394020"/>
                  </a:lnTo>
                  <a:lnTo>
                    <a:pt x="8408574" y="7926833"/>
                  </a:lnTo>
                  <a:lnTo>
                    <a:pt x="8564289" y="7926833"/>
                  </a:lnTo>
                  <a:lnTo>
                    <a:pt x="8564289" y="6394020"/>
                  </a:lnTo>
                  <a:lnTo>
                    <a:pt x="11211433" y="6394020"/>
                  </a:lnTo>
                  <a:lnTo>
                    <a:pt x="11211433" y="7926833"/>
                  </a:lnTo>
                  <a:lnTo>
                    <a:pt x="11367147" y="7926833"/>
                  </a:lnTo>
                  <a:lnTo>
                    <a:pt x="11367147" y="6394020"/>
                  </a:lnTo>
                  <a:lnTo>
                    <a:pt x="14092148" y="6394020"/>
                  </a:lnTo>
                  <a:lnTo>
                    <a:pt x="14092148" y="6306431"/>
                  </a:lnTo>
                  <a:lnTo>
                    <a:pt x="11367147" y="6306431"/>
                  </a:lnTo>
                  <a:lnTo>
                    <a:pt x="11367147" y="4817413"/>
                  </a:lnTo>
                  <a:lnTo>
                    <a:pt x="14092148" y="4817413"/>
                  </a:lnTo>
                  <a:lnTo>
                    <a:pt x="14092148" y="4729823"/>
                  </a:lnTo>
                  <a:lnTo>
                    <a:pt x="11367147" y="4729823"/>
                  </a:lnTo>
                  <a:lnTo>
                    <a:pt x="11367147" y="3240805"/>
                  </a:lnTo>
                  <a:lnTo>
                    <a:pt x="14092148" y="3240805"/>
                  </a:lnTo>
                  <a:lnTo>
                    <a:pt x="14092148" y="3153215"/>
                  </a:lnTo>
                  <a:lnTo>
                    <a:pt x="11367147" y="3153215"/>
                  </a:lnTo>
                  <a:lnTo>
                    <a:pt x="11367147" y="1664197"/>
                  </a:lnTo>
                  <a:lnTo>
                    <a:pt x="14092148" y="1664197"/>
                  </a:lnTo>
                  <a:lnTo>
                    <a:pt x="14092148" y="1576608"/>
                  </a:lnTo>
                  <a:lnTo>
                    <a:pt x="11367147" y="1576608"/>
                  </a:lnTo>
                  <a:lnTo>
                    <a:pt x="11367147" y="87589"/>
                  </a:lnTo>
                  <a:lnTo>
                    <a:pt x="14092148" y="87589"/>
                  </a:lnTo>
                  <a:close/>
                  <a:moveTo>
                    <a:pt x="2958573" y="1576608"/>
                  </a:moveTo>
                  <a:lnTo>
                    <a:pt x="2958573" y="87589"/>
                  </a:lnTo>
                  <a:lnTo>
                    <a:pt x="5605716" y="87589"/>
                  </a:lnTo>
                  <a:lnTo>
                    <a:pt x="5605716" y="1576608"/>
                  </a:lnTo>
                  <a:lnTo>
                    <a:pt x="2958573" y="1576608"/>
                  </a:lnTo>
                  <a:close/>
                  <a:moveTo>
                    <a:pt x="5605716" y="1664197"/>
                  </a:moveTo>
                  <a:lnTo>
                    <a:pt x="5605716" y="3153215"/>
                  </a:lnTo>
                  <a:lnTo>
                    <a:pt x="2958573" y="3153215"/>
                  </a:lnTo>
                  <a:lnTo>
                    <a:pt x="2958573" y="1664197"/>
                  </a:lnTo>
                  <a:lnTo>
                    <a:pt x="5605716" y="1664197"/>
                  </a:lnTo>
                  <a:close/>
                  <a:moveTo>
                    <a:pt x="2802858" y="1576608"/>
                  </a:moveTo>
                  <a:lnTo>
                    <a:pt x="155714" y="1576608"/>
                  </a:lnTo>
                  <a:lnTo>
                    <a:pt x="155714" y="87589"/>
                  </a:lnTo>
                  <a:lnTo>
                    <a:pt x="2802858" y="87589"/>
                  </a:lnTo>
                  <a:lnTo>
                    <a:pt x="2802858" y="1576608"/>
                  </a:lnTo>
                  <a:close/>
                  <a:moveTo>
                    <a:pt x="2802858" y="1664197"/>
                  </a:moveTo>
                  <a:lnTo>
                    <a:pt x="2802858" y="3153215"/>
                  </a:lnTo>
                  <a:lnTo>
                    <a:pt x="155714" y="3153215"/>
                  </a:lnTo>
                  <a:lnTo>
                    <a:pt x="155714" y="1664197"/>
                  </a:lnTo>
                  <a:lnTo>
                    <a:pt x="2802858" y="1664197"/>
                  </a:lnTo>
                  <a:close/>
                  <a:moveTo>
                    <a:pt x="2802858" y="3240805"/>
                  </a:moveTo>
                  <a:lnTo>
                    <a:pt x="2802858" y="4729823"/>
                  </a:lnTo>
                  <a:lnTo>
                    <a:pt x="155714" y="4729823"/>
                  </a:lnTo>
                  <a:lnTo>
                    <a:pt x="155714" y="3240805"/>
                  </a:lnTo>
                  <a:lnTo>
                    <a:pt x="2802858" y="3240805"/>
                  </a:lnTo>
                  <a:close/>
                  <a:moveTo>
                    <a:pt x="2958573" y="3240805"/>
                  </a:moveTo>
                  <a:lnTo>
                    <a:pt x="5605716" y="3240805"/>
                  </a:lnTo>
                  <a:lnTo>
                    <a:pt x="5605716" y="4729823"/>
                  </a:lnTo>
                  <a:lnTo>
                    <a:pt x="2958573" y="4729823"/>
                  </a:lnTo>
                  <a:lnTo>
                    <a:pt x="2958573" y="3240805"/>
                  </a:lnTo>
                  <a:close/>
                  <a:moveTo>
                    <a:pt x="5761430" y="3240805"/>
                  </a:moveTo>
                  <a:lnTo>
                    <a:pt x="8408574" y="3240805"/>
                  </a:lnTo>
                  <a:lnTo>
                    <a:pt x="8408574" y="4729823"/>
                  </a:lnTo>
                  <a:lnTo>
                    <a:pt x="5761430" y="4729823"/>
                  </a:lnTo>
                  <a:lnTo>
                    <a:pt x="5761430" y="3240805"/>
                  </a:lnTo>
                  <a:close/>
                  <a:moveTo>
                    <a:pt x="5761430" y="3153215"/>
                  </a:moveTo>
                  <a:lnTo>
                    <a:pt x="5761430" y="1664197"/>
                  </a:lnTo>
                  <a:lnTo>
                    <a:pt x="8408574" y="1664197"/>
                  </a:lnTo>
                  <a:lnTo>
                    <a:pt x="8408574" y="3153215"/>
                  </a:lnTo>
                  <a:lnTo>
                    <a:pt x="5761430" y="3153215"/>
                  </a:lnTo>
                  <a:close/>
                  <a:moveTo>
                    <a:pt x="5761430" y="1576608"/>
                  </a:moveTo>
                  <a:lnTo>
                    <a:pt x="5761430" y="87589"/>
                  </a:lnTo>
                  <a:lnTo>
                    <a:pt x="8408574" y="87589"/>
                  </a:lnTo>
                  <a:lnTo>
                    <a:pt x="8408574" y="1576608"/>
                  </a:lnTo>
                  <a:lnTo>
                    <a:pt x="5761430" y="1576608"/>
                  </a:lnTo>
                  <a:close/>
                  <a:moveTo>
                    <a:pt x="155714" y="6306431"/>
                  </a:moveTo>
                  <a:lnTo>
                    <a:pt x="155714" y="4817413"/>
                  </a:lnTo>
                  <a:lnTo>
                    <a:pt x="2802858" y="4817413"/>
                  </a:lnTo>
                  <a:lnTo>
                    <a:pt x="2802858" y="6306431"/>
                  </a:lnTo>
                  <a:lnTo>
                    <a:pt x="155714" y="6306431"/>
                  </a:lnTo>
                  <a:close/>
                  <a:moveTo>
                    <a:pt x="2958573" y="6306431"/>
                  </a:moveTo>
                  <a:lnTo>
                    <a:pt x="2958573" y="4817413"/>
                  </a:lnTo>
                  <a:lnTo>
                    <a:pt x="5605716" y="4817413"/>
                  </a:lnTo>
                  <a:lnTo>
                    <a:pt x="5605716" y="6306431"/>
                  </a:lnTo>
                  <a:lnTo>
                    <a:pt x="2958573" y="6306431"/>
                  </a:lnTo>
                  <a:close/>
                  <a:moveTo>
                    <a:pt x="5761430" y="6306431"/>
                  </a:moveTo>
                  <a:lnTo>
                    <a:pt x="5761430" y="4817413"/>
                  </a:lnTo>
                  <a:lnTo>
                    <a:pt x="8408574" y="4817413"/>
                  </a:lnTo>
                  <a:lnTo>
                    <a:pt x="8408574" y="6306431"/>
                  </a:lnTo>
                  <a:lnTo>
                    <a:pt x="5761430" y="6306431"/>
                  </a:lnTo>
                  <a:close/>
                  <a:moveTo>
                    <a:pt x="11211433" y="6306431"/>
                  </a:moveTo>
                  <a:lnTo>
                    <a:pt x="8564289" y="6306431"/>
                  </a:lnTo>
                  <a:lnTo>
                    <a:pt x="8564289" y="4817413"/>
                  </a:lnTo>
                  <a:lnTo>
                    <a:pt x="11211433" y="4817413"/>
                  </a:lnTo>
                  <a:lnTo>
                    <a:pt x="11211433" y="6306431"/>
                  </a:lnTo>
                  <a:close/>
                  <a:moveTo>
                    <a:pt x="11211433" y="4729823"/>
                  </a:moveTo>
                  <a:lnTo>
                    <a:pt x="8564289" y="4729823"/>
                  </a:lnTo>
                  <a:lnTo>
                    <a:pt x="8564289" y="3240805"/>
                  </a:lnTo>
                  <a:lnTo>
                    <a:pt x="11211433" y="3240805"/>
                  </a:lnTo>
                  <a:lnTo>
                    <a:pt x="11211433" y="4729823"/>
                  </a:lnTo>
                  <a:close/>
                  <a:moveTo>
                    <a:pt x="11211433" y="3153215"/>
                  </a:moveTo>
                  <a:lnTo>
                    <a:pt x="8564289" y="3153215"/>
                  </a:lnTo>
                  <a:lnTo>
                    <a:pt x="8564289" y="1664197"/>
                  </a:lnTo>
                  <a:lnTo>
                    <a:pt x="11211433" y="1664197"/>
                  </a:lnTo>
                  <a:lnTo>
                    <a:pt x="11211433" y="3153215"/>
                  </a:lnTo>
                  <a:close/>
                  <a:moveTo>
                    <a:pt x="11211433" y="1576608"/>
                  </a:moveTo>
                  <a:lnTo>
                    <a:pt x="8564289" y="1576608"/>
                  </a:lnTo>
                  <a:lnTo>
                    <a:pt x="8564289" y="87589"/>
                  </a:lnTo>
                  <a:lnTo>
                    <a:pt x="11211433" y="87589"/>
                  </a:lnTo>
                  <a:lnTo>
                    <a:pt x="11211433" y="1576608"/>
                  </a:ln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748068" y="1449733"/>
            <a:ext cx="2993088" cy="1090504"/>
            <a:chOff x="0" y="0"/>
            <a:chExt cx="803547" cy="2927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67A26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48068" y="2709608"/>
            <a:ext cx="2993088" cy="1090504"/>
            <a:chOff x="0" y="0"/>
            <a:chExt cx="803547" cy="2927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1C34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748068" y="3968310"/>
            <a:ext cx="2993088" cy="1090504"/>
            <a:chOff x="0" y="0"/>
            <a:chExt cx="803547" cy="2927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84E4E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48068" y="5228186"/>
            <a:ext cx="2993088" cy="1090504"/>
            <a:chOff x="0" y="0"/>
            <a:chExt cx="803547" cy="2927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FB1B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48068" y="6486887"/>
            <a:ext cx="2993088" cy="1090504"/>
            <a:chOff x="0" y="0"/>
            <a:chExt cx="803547" cy="2927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90CBF9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748068" y="7746763"/>
            <a:ext cx="2993088" cy="1090504"/>
            <a:chOff x="0" y="0"/>
            <a:chExt cx="803547" cy="29276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74577" y="939566"/>
            <a:ext cx="15743548" cy="8092728"/>
            <a:chOff x="0" y="0"/>
            <a:chExt cx="4058533" cy="208622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058533" cy="2086227"/>
            </a:xfrm>
            <a:custGeom>
              <a:avLst/>
              <a:gdLst/>
              <a:ahLst/>
              <a:cxnLst/>
              <a:rect l="l" t="t" r="r" b="b"/>
              <a:pathLst>
                <a:path w="4058533" h="2086227">
                  <a:moveTo>
                    <a:pt x="25079" y="0"/>
                  </a:moveTo>
                  <a:lnTo>
                    <a:pt x="4033454" y="0"/>
                  </a:lnTo>
                  <a:cubicBezTo>
                    <a:pt x="4047305" y="0"/>
                    <a:pt x="4058533" y="11228"/>
                    <a:pt x="4058533" y="25079"/>
                  </a:cubicBezTo>
                  <a:lnTo>
                    <a:pt x="4058533" y="2061147"/>
                  </a:lnTo>
                  <a:cubicBezTo>
                    <a:pt x="4058533" y="2074998"/>
                    <a:pt x="4047305" y="2086227"/>
                    <a:pt x="4033454" y="2086227"/>
                  </a:cubicBezTo>
                  <a:lnTo>
                    <a:pt x="25079" y="2086227"/>
                  </a:lnTo>
                  <a:cubicBezTo>
                    <a:pt x="11228" y="2086227"/>
                    <a:pt x="0" y="2074998"/>
                    <a:pt x="0" y="2061147"/>
                  </a:cubicBezTo>
                  <a:lnTo>
                    <a:pt x="0" y="25079"/>
                  </a:lnTo>
                  <a:cubicBezTo>
                    <a:pt x="0" y="11228"/>
                    <a:pt x="11228" y="0"/>
                    <a:pt x="25079" y="0"/>
                  </a:cubicBezTo>
                  <a:close/>
                </a:path>
              </a:pathLst>
            </a:custGeom>
            <a:solidFill>
              <a:srgbClr val="FFFCF4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058533" cy="2124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37374" y="1510955"/>
            <a:ext cx="738281" cy="73828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6845" y="1658696"/>
            <a:ext cx="1283918" cy="442798"/>
            <a:chOff x="0" y="0"/>
            <a:chExt cx="344690" cy="11887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37374" y="2598756"/>
            <a:ext cx="738281" cy="73828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46845" y="2746498"/>
            <a:ext cx="1283918" cy="442798"/>
            <a:chOff x="0" y="0"/>
            <a:chExt cx="344690" cy="11887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37374" y="3686558"/>
            <a:ext cx="738281" cy="738281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46845" y="3834300"/>
            <a:ext cx="1283918" cy="442798"/>
            <a:chOff x="0" y="0"/>
            <a:chExt cx="344690" cy="11887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37374" y="4774359"/>
            <a:ext cx="738281" cy="738281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46845" y="4922101"/>
            <a:ext cx="1283918" cy="442798"/>
            <a:chOff x="0" y="0"/>
            <a:chExt cx="344690" cy="118877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337374" y="5862161"/>
            <a:ext cx="738281" cy="738281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546845" y="6009903"/>
            <a:ext cx="1283918" cy="442798"/>
            <a:chOff x="0" y="0"/>
            <a:chExt cx="344690" cy="118877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337374" y="6949962"/>
            <a:ext cx="738281" cy="738281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546845" y="7097704"/>
            <a:ext cx="1283918" cy="442798"/>
            <a:chOff x="0" y="0"/>
            <a:chExt cx="344690" cy="118877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337374" y="8037764"/>
            <a:ext cx="738281" cy="738281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546845" y="8185506"/>
            <a:ext cx="1283918" cy="442798"/>
            <a:chOff x="0" y="0"/>
            <a:chExt cx="344690" cy="118877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7" name="Freeform 67"/>
          <p:cNvSpPr/>
          <p:nvPr/>
        </p:nvSpPr>
        <p:spPr>
          <a:xfrm>
            <a:off x="2390579" y="88652"/>
            <a:ext cx="5222487" cy="1880095"/>
          </a:xfrm>
          <a:custGeom>
            <a:avLst/>
            <a:gdLst/>
            <a:ahLst/>
            <a:cxnLst/>
            <a:rect l="l" t="t" r="r" b="b"/>
            <a:pathLst>
              <a:path w="5222487" h="1880095">
                <a:moveTo>
                  <a:pt x="0" y="0"/>
                </a:moveTo>
                <a:lnTo>
                  <a:pt x="5222487" y="0"/>
                </a:lnTo>
                <a:lnTo>
                  <a:pt x="5222487" y="1880096"/>
                </a:lnTo>
                <a:lnTo>
                  <a:pt x="0" y="188009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8" name="TextBox 68"/>
          <p:cNvSpPr txBox="1"/>
          <p:nvPr/>
        </p:nvSpPr>
        <p:spPr>
          <a:xfrm>
            <a:off x="1830763" y="864897"/>
            <a:ext cx="659061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0"/>
              </a:lnSpc>
            </a:pPr>
            <a:r>
              <a:rPr lang="en-US" sz="4200" b="1" dirty="0" err="1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Khám</a:t>
            </a:r>
            <a:r>
              <a:rPr lang="en-US" sz="4200" b="1" dirty="0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4200" b="1" dirty="0" err="1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phá</a:t>
            </a:r>
            <a:r>
              <a:rPr lang="en-US" sz="4200" b="1" dirty="0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endParaRPr lang="en-US" sz="4200" b="1" dirty="0">
              <a:solidFill>
                <a:srgbClr val="E4231E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689694" y="3251313"/>
            <a:ext cx="8676724" cy="617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B1.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Phân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tích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kĩ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thuật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động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tác</a:t>
            </a:r>
            <a:endParaRPr lang="en-US" sz="3800" b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337374" y="4266020"/>
            <a:ext cx="12150026" cy="617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B2. GV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hô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chậm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,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học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sinh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tập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theo</a:t>
            </a:r>
            <a:endParaRPr lang="en-US" sz="3800" b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899977" y="5279174"/>
            <a:ext cx="10825424" cy="1284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B3.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Cán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sự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hô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,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các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bạn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thực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hiện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, </a:t>
            </a:r>
            <a:endParaRPr lang="en-US" sz="3800" b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  <a:p>
            <a:pPr algn="ctr">
              <a:lnSpc>
                <a:spcPts val="5245"/>
              </a:lnSpc>
            </a:pP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GV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quan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sát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,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sửa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sai</a:t>
            </a:r>
            <a:endParaRPr lang="en-US" sz="3800" b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489774" y="6964359"/>
            <a:ext cx="9330626" cy="617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B4. Chia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nhóm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tập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luyện</a:t>
            </a:r>
            <a:endParaRPr lang="en-US" sz="3800" b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92148" cy="7926833"/>
            </a:xfrm>
            <a:custGeom>
              <a:avLst/>
              <a:gdLst/>
              <a:ahLst/>
              <a:cxnLst/>
              <a:rect l="l" t="t" r="r" b="b"/>
              <a:pathLst>
                <a:path w="14092148" h="7926833">
                  <a:moveTo>
                    <a:pt x="14092148" y="87589"/>
                  </a:moveTo>
                  <a:lnTo>
                    <a:pt x="14092148" y="0"/>
                  </a:lnTo>
                  <a:lnTo>
                    <a:pt x="77857" y="0"/>
                  </a:lnTo>
                  <a:lnTo>
                    <a:pt x="77857" y="43795"/>
                  </a:lnTo>
                  <a:lnTo>
                    <a:pt x="0" y="43795"/>
                  </a:lnTo>
                  <a:lnTo>
                    <a:pt x="0" y="7926833"/>
                  </a:lnTo>
                  <a:lnTo>
                    <a:pt x="155714" y="7926833"/>
                  </a:lnTo>
                  <a:lnTo>
                    <a:pt x="155714" y="6394020"/>
                  </a:lnTo>
                  <a:lnTo>
                    <a:pt x="2802858" y="6394020"/>
                  </a:lnTo>
                  <a:lnTo>
                    <a:pt x="2802858" y="7926833"/>
                  </a:lnTo>
                  <a:lnTo>
                    <a:pt x="2958573" y="7926833"/>
                  </a:lnTo>
                  <a:lnTo>
                    <a:pt x="2958573" y="6394020"/>
                  </a:lnTo>
                  <a:lnTo>
                    <a:pt x="5605716" y="6394020"/>
                  </a:lnTo>
                  <a:lnTo>
                    <a:pt x="5605716" y="7926833"/>
                  </a:lnTo>
                  <a:lnTo>
                    <a:pt x="5761430" y="7926833"/>
                  </a:lnTo>
                  <a:lnTo>
                    <a:pt x="5761430" y="6394020"/>
                  </a:lnTo>
                  <a:lnTo>
                    <a:pt x="8408574" y="6394020"/>
                  </a:lnTo>
                  <a:lnTo>
                    <a:pt x="8408574" y="7926833"/>
                  </a:lnTo>
                  <a:lnTo>
                    <a:pt x="8564289" y="7926833"/>
                  </a:lnTo>
                  <a:lnTo>
                    <a:pt x="8564289" y="6394020"/>
                  </a:lnTo>
                  <a:lnTo>
                    <a:pt x="11211433" y="6394020"/>
                  </a:lnTo>
                  <a:lnTo>
                    <a:pt x="11211433" y="7926833"/>
                  </a:lnTo>
                  <a:lnTo>
                    <a:pt x="11367147" y="7926833"/>
                  </a:lnTo>
                  <a:lnTo>
                    <a:pt x="11367147" y="6394020"/>
                  </a:lnTo>
                  <a:lnTo>
                    <a:pt x="14092148" y="6394020"/>
                  </a:lnTo>
                  <a:lnTo>
                    <a:pt x="14092148" y="6306431"/>
                  </a:lnTo>
                  <a:lnTo>
                    <a:pt x="11367147" y="6306431"/>
                  </a:lnTo>
                  <a:lnTo>
                    <a:pt x="11367147" y="4817413"/>
                  </a:lnTo>
                  <a:lnTo>
                    <a:pt x="14092148" y="4817413"/>
                  </a:lnTo>
                  <a:lnTo>
                    <a:pt x="14092148" y="4729823"/>
                  </a:lnTo>
                  <a:lnTo>
                    <a:pt x="11367147" y="4729823"/>
                  </a:lnTo>
                  <a:lnTo>
                    <a:pt x="11367147" y="3240805"/>
                  </a:lnTo>
                  <a:lnTo>
                    <a:pt x="14092148" y="3240805"/>
                  </a:lnTo>
                  <a:lnTo>
                    <a:pt x="14092148" y="3153215"/>
                  </a:lnTo>
                  <a:lnTo>
                    <a:pt x="11367147" y="3153215"/>
                  </a:lnTo>
                  <a:lnTo>
                    <a:pt x="11367147" y="1664197"/>
                  </a:lnTo>
                  <a:lnTo>
                    <a:pt x="14092148" y="1664197"/>
                  </a:lnTo>
                  <a:lnTo>
                    <a:pt x="14092148" y="1576608"/>
                  </a:lnTo>
                  <a:lnTo>
                    <a:pt x="11367147" y="1576608"/>
                  </a:lnTo>
                  <a:lnTo>
                    <a:pt x="11367147" y="87589"/>
                  </a:lnTo>
                  <a:lnTo>
                    <a:pt x="14092148" y="87589"/>
                  </a:lnTo>
                  <a:close/>
                  <a:moveTo>
                    <a:pt x="2958573" y="1576608"/>
                  </a:moveTo>
                  <a:lnTo>
                    <a:pt x="2958573" y="87589"/>
                  </a:lnTo>
                  <a:lnTo>
                    <a:pt x="5605716" y="87589"/>
                  </a:lnTo>
                  <a:lnTo>
                    <a:pt x="5605716" y="1576608"/>
                  </a:lnTo>
                  <a:lnTo>
                    <a:pt x="2958573" y="1576608"/>
                  </a:lnTo>
                  <a:close/>
                  <a:moveTo>
                    <a:pt x="5605716" y="1664197"/>
                  </a:moveTo>
                  <a:lnTo>
                    <a:pt x="5605716" y="3153215"/>
                  </a:lnTo>
                  <a:lnTo>
                    <a:pt x="2958573" y="3153215"/>
                  </a:lnTo>
                  <a:lnTo>
                    <a:pt x="2958573" y="1664197"/>
                  </a:lnTo>
                  <a:lnTo>
                    <a:pt x="5605716" y="1664197"/>
                  </a:lnTo>
                  <a:close/>
                  <a:moveTo>
                    <a:pt x="2802858" y="1576608"/>
                  </a:moveTo>
                  <a:lnTo>
                    <a:pt x="155714" y="1576608"/>
                  </a:lnTo>
                  <a:lnTo>
                    <a:pt x="155714" y="87589"/>
                  </a:lnTo>
                  <a:lnTo>
                    <a:pt x="2802858" y="87589"/>
                  </a:lnTo>
                  <a:lnTo>
                    <a:pt x="2802858" y="1576608"/>
                  </a:lnTo>
                  <a:close/>
                  <a:moveTo>
                    <a:pt x="2802858" y="1664197"/>
                  </a:moveTo>
                  <a:lnTo>
                    <a:pt x="2802858" y="3153215"/>
                  </a:lnTo>
                  <a:lnTo>
                    <a:pt x="155714" y="3153215"/>
                  </a:lnTo>
                  <a:lnTo>
                    <a:pt x="155714" y="1664197"/>
                  </a:lnTo>
                  <a:lnTo>
                    <a:pt x="2802858" y="1664197"/>
                  </a:lnTo>
                  <a:close/>
                  <a:moveTo>
                    <a:pt x="2802858" y="3240805"/>
                  </a:moveTo>
                  <a:lnTo>
                    <a:pt x="2802858" y="4729823"/>
                  </a:lnTo>
                  <a:lnTo>
                    <a:pt x="155714" y="4729823"/>
                  </a:lnTo>
                  <a:lnTo>
                    <a:pt x="155714" y="3240805"/>
                  </a:lnTo>
                  <a:lnTo>
                    <a:pt x="2802858" y="3240805"/>
                  </a:lnTo>
                  <a:close/>
                  <a:moveTo>
                    <a:pt x="2958573" y="3240805"/>
                  </a:moveTo>
                  <a:lnTo>
                    <a:pt x="5605716" y="3240805"/>
                  </a:lnTo>
                  <a:lnTo>
                    <a:pt x="5605716" y="4729823"/>
                  </a:lnTo>
                  <a:lnTo>
                    <a:pt x="2958573" y="4729823"/>
                  </a:lnTo>
                  <a:lnTo>
                    <a:pt x="2958573" y="3240805"/>
                  </a:lnTo>
                  <a:close/>
                  <a:moveTo>
                    <a:pt x="5761430" y="3240805"/>
                  </a:moveTo>
                  <a:lnTo>
                    <a:pt x="8408574" y="3240805"/>
                  </a:lnTo>
                  <a:lnTo>
                    <a:pt x="8408574" y="4729823"/>
                  </a:lnTo>
                  <a:lnTo>
                    <a:pt x="5761430" y="4729823"/>
                  </a:lnTo>
                  <a:lnTo>
                    <a:pt x="5761430" y="3240805"/>
                  </a:lnTo>
                  <a:close/>
                  <a:moveTo>
                    <a:pt x="5761430" y="3153215"/>
                  </a:moveTo>
                  <a:lnTo>
                    <a:pt x="5761430" y="1664197"/>
                  </a:lnTo>
                  <a:lnTo>
                    <a:pt x="8408574" y="1664197"/>
                  </a:lnTo>
                  <a:lnTo>
                    <a:pt x="8408574" y="3153215"/>
                  </a:lnTo>
                  <a:lnTo>
                    <a:pt x="5761430" y="3153215"/>
                  </a:lnTo>
                  <a:close/>
                  <a:moveTo>
                    <a:pt x="5761430" y="1576608"/>
                  </a:moveTo>
                  <a:lnTo>
                    <a:pt x="5761430" y="87589"/>
                  </a:lnTo>
                  <a:lnTo>
                    <a:pt x="8408574" y="87589"/>
                  </a:lnTo>
                  <a:lnTo>
                    <a:pt x="8408574" y="1576608"/>
                  </a:lnTo>
                  <a:lnTo>
                    <a:pt x="5761430" y="1576608"/>
                  </a:lnTo>
                  <a:close/>
                  <a:moveTo>
                    <a:pt x="155714" y="6306431"/>
                  </a:moveTo>
                  <a:lnTo>
                    <a:pt x="155714" y="4817413"/>
                  </a:lnTo>
                  <a:lnTo>
                    <a:pt x="2802858" y="4817413"/>
                  </a:lnTo>
                  <a:lnTo>
                    <a:pt x="2802858" y="6306431"/>
                  </a:lnTo>
                  <a:lnTo>
                    <a:pt x="155714" y="6306431"/>
                  </a:lnTo>
                  <a:close/>
                  <a:moveTo>
                    <a:pt x="2958573" y="6306431"/>
                  </a:moveTo>
                  <a:lnTo>
                    <a:pt x="2958573" y="4817413"/>
                  </a:lnTo>
                  <a:lnTo>
                    <a:pt x="5605716" y="4817413"/>
                  </a:lnTo>
                  <a:lnTo>
                    <a:pt x="5605716" y="6306431"/>
                  </a:lnTo>
                  <a:lnTo>
                    <a:pt x="2958573" y="6306431"/>
                  </a:lnTo>
                  <a:close/>
                  <a:moveTo>
                    <a:pt x="5761430" y="6306431"/>
                  </a:moveTo>
                  <a:lnTo>
                    <a:pt x="5761430" y="4817413"/>
                  </a:lnTo>
                  <a:lnTo>
                    <a:pt x="8408574" y="4817413"/>
                  </a:lnTo>
                  <a:lnTo>
                    <a:pt x="8408574" y="6306431"/>
                  </a:lnTo>
                  <a:lnTo>
                    <a:pt x="5761430" y="6306431"/>
                  </a:lnTo>
                  <a:close/>
                  <a:moveTo>
                    <a:pt x="11211433" y="6306431"/>
                  </a:moveTo>
                  <a:lnTo>
                    <a:pt x="8564289" y="6306431"/>
                  </a:lnTo>
                  <a:lnTo>
                    <a:pt x="8564289" y="4817413"/>
                  </a:lnTo>
                  <a:lnTo>
                    <a:pt x="11211433" y="4817413"/>
                  </a:lnTo>
                  <a:lnTo>
                    <a:pt x="11211433" y="6306431"/>
                  </a:lnTo>
                  <a:close/>
                  <a:moveTo>
                    <a:pt x="11211433" y="4729823"/>
                  </a:moveTo>
                  <a:lnTo>
                    <a:pt x="8564289" y="4729823"/>
                  </a:lnTo>
                  <a:lnTo>
                    <a:pt x="8564289" y="3240805"/>
                  </a:lnTo>
                  <a:lnTo>
                    <a:pt x="11211433" y="3240805"/>
                  </a:lnTo>
                  <a:lnTo>
                    <a:pt x="11211433" y="4729823"/>
                  </a:lnTo>
                  <a:close/>
                  <a:moveTo>
                    <a:pt x="11211433" y="3153215"/>
                  </a:moveTo>
                  <a:lnTo>
                    <a:pt x="8564289" y="3153215"/>
                  </a:lnTo>
                  <a:lnTo>
                    <a:pt x="8564289" y="1664197"/>
                  </a:lnTo>
                  <a:lnTo>
                    <a:pt x="11211433" y="1664197"/>
                  </a:lnTo>
                  <a:lnTo>
                    <a:pt x="11211433" y="3153215"/>
                  </a:lnTo>
                  <a:close/>
                  <a:moveTo>
                    <a:pt x="11211433" y="1576608"/>
                  </a:moveTo>
                  <a:lnTo>
                    <a:pt x="8564289" y="1576608"/>
                  </a:lnTo>
                  <a:lnTo>
                    <a:pt x="8564289" y="87589"/>
                  </a:lnTo>
                  <a:lnTo>
                    <a:pt x="11211433" y="87589"/>
                  </a:lnTo>
                  <a:lnTo>
                    <a:pt x="11211433" y="1576608"/>
                  </a:ln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748068" y="1449733"/>
            <a:ext cx="2993088" cy="1090504"/>
            <a:chOff x="0" y="0"/>
            <a:chExt cx="803547" cy="2927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67A26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48068" y="2709608"/>
            <a:ext cx="2993088" cy="1090504"/>
            <a:chOff x="0" y="0"/>
            <a:chExt cx="803547" cy="2927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1C34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748068" y="3968310"/>
            <a:ext cx="2993088" cy="1090504"/>
            <a:chOff x="0" y="0"/>
            <a:chExt cx="803547" cy="2927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84E4E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48068" y="5228186"/>
            <a:ext cx="2993088" cy="1090504"/>
            <a:chOff x="0" y="0"/>
            <a:chExt cx="803547" cy="2927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FB1B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48068" y="6486887"/>
            <a:ext cx="2993088" cy="1090504"/>
            <a:chOff x="0" y="0"/>
            <a:chExt cx="803547" cy="2927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90CBF9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748068" y="7746763"/>
            <a:ext cx="2993088" cy="1090504"/>
            <a:chOff x="0" y="0"/>
            <a:chExt cx="803547" cy="29276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74577" y="939566"/>
            <a:ext cx="15743548" cy="8092728"/>
            <a:chOff x="0" y="0"/>
            <a:chExt cx="4058533" cy="208622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058533" cy="2086227"/>
            </a:xfrm>
            <a:custGeom>
              <a:avLst/>
              <a:gdLst/>
              <a:ahLst/>
              <a:cxnLst/>
              <a:rect l="l" t="t" r="r" b="b"/>
              <a:pathLst>
                <a:path w="4058533" h="2086227">
                  <a:moveTo>
                    <a:pt x="25079" y="0"/>
                  </a:moveTo>
                  <a:lnTo>
                    <a:pt x="4033454" y="0"/>
                  </a:lnTo>
                  <a:cubicBezTo>
                    <a:pt x="4047305" y="0"/>
                    <a:pt x="4058533" y="11228"/>
                    <a:pt x="4058533" y="25079"/>
                  </a:cubicBezTo>
                  <a:lnTo>
                    <a:pt x="4058533" y="2061147"/>
                  </a:lnTo>
                  <a:cubicBezTo>
                    <a:pt x="4058533" y="2074998"/>
                    <a:pt x="4047305" y="2086227"/>
                    <a:pt x="4033454" y="2086227"/>
                  </a:cubicBezTo>
                  <a:lnTo>
                    <a:pt x="25079" y="2086227"/>
                  </a:lnTo>
                  <a:cubicBezTo>
                    <a:pt x="11228" y="2086227"/>
                    <a:pt x="0" y="2074998"/>
                    <a:pt x="0" y="2061147"/>
                  </a:cubicBezTo>
                  <a:lnTo>
                    <a:pt x="0" y="25079"/>
                  </a:lnTo>
                  <a:cubicBezTo>
                    <a:pt x="0" y="11228"/>
                    <a:pt x="11228" y="0"/>
                    <a:pt x="25079" y="0"/>
                  </a:cubicBezTo>
                  <a:close/>
                </a:path>
              </a:pathLst>
            </a:custGeom>
            <a:solidFill>
              <a:srgbClr val="FFFCF4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058533" cy="2124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37374" y="1510955"/>
            <a:ext cx="738281" cy="73828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6845" y="1658696"/>
            <a:ext cx="1283918" cy="442798"/>
            <a:chOff x="0" y="0"/>
            <a:chExt cx="344690" cy="11887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37374" y="2598756"/>
            <a:ext cx="738281" cy="73828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46845" y="2746498"/>
            <a:ext cx="1283918" cy="442798"/>
            <a:chOff x="0" y="0"/>
            <a:chExt cx="344690" cy="11887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37374" y="3686558"/>
            <a:ext cx="738281" cy="738281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46845" y="3834300"/>
            <a:ext cx="1283918" cy="442798"/>
            <a:chOff x="0" y="0"/>
            <a:chExt cx="344690" cy="11887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37374" y="4774359"/>
            <a:ext cx="738281" cy="738281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46845" y="4922101"/>
            <a:ext cx="1283918" cy="442798"/>
            <a:chOff x="0" y="0"/>
            <a:chExt cx="344690" cy="118877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337374" y="5862161"/>
            <a:ext cx="738281" cy="738281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546845" y="6009903"/>
            <a:ext cx="1283918" cy="442798"/>
            <a:chOff x="0" y="0"/>
            <a:chExt cx="344690" cy="118877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337374" y="6949962"/>
            <a:ext cx="738281" cy="738281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546845" y="7097704"/>
            <a:ext cx="1283918" cy="442798"/>
            <a:chOff x="0" y="0"/>
            <a:chExt cx="344690" cy="118877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337374" y="8037764"/>
            <a:ext cx="738281" cy="738281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546845" y="8185506"/>
            <a:ext cx="1283918" cy="442798"/>
            <a:chOff x="0" y="0"/>
            <a:chExt cx="344690" cy="118877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7" name="Freeform 67"/>
          <p:cNvSpPr/>
          <p:nvPr/>
        </p:nvSpPr>
        <p:spPr>
          <a:xfrm>
            <a:off x="2390579" y="88652"/>
            <a:ext cx="5222487" cy="1880095"/>
          </a:xfrm>
          <a:custGeom>
            <a:avLst/>
            <a:gdLst/>
            <a:ahLst/>
            <a:cxnLst/>
            <a:rect l="l" t="t" r="r" b="b"/>
            <a:pathLst>
              <a:path w="5222487" h="1880095">
                <a:moveTo>
                  <a:pt x="0" y="0"/>
                </a:moveTo>
                <a:lnTo>
                  <a:pt x="5222487" y="0"/>
                </a:lnTo>
                <a:lnTo>
                  <a:pt x="5222487" y="1880096"/>
                </a:lnTo>
                <a:lnTo>
                  <a:pt x="0" y="188009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8" name="TextBox 68"/>
          <p:cNvSpPr txBox="1"/>
          <p:nvPr/>
        </p:nvSpPr>
        <p:spPr>
          <a:xfrm>
            <a:off x="1830763" y="864897"/>
            <a:ext cx="659061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0"/>
              </a:lnSpc>
            </a:pPr>
            <a:r>
              <a:rPr lang="en-US" sz="4200" b="1" dirty="0" err="1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Khám</a:t>
            </a:r>
            <a:r>
              <a:rPr lang="en-US" sz="4200" b="1" dirty="0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4200" b="1" dirty="0" err="1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phá</a:t>
            </a:r>
            <a:r>
              <a:rPr lang="en-US" sz="4200" b="1" dirty="0">
                <a:solidFill>
                  <a:srgbClr val="E4231E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endParaRPr lang="en-US" sz="4200" b="1" dirty="0">
              <a:solidFill>
                <a:srgbClr val="E4231E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553876" y="1104900"/>
            <a:ext cx="8676724" cy="617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Chia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tổ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tập</a:t>
            </a:r>
            <a:r>
              <a:rPr lang="en-US" sz="3800" b="1" dirty="0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3800" b="1" dirty="0" err="1">
                <a:solidFill>
                  <a:srgbClr val="1800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luyện</a:t>
            </a:r>
            <a:endParaRPr lang="en-US" sz="3800" b="1" dirty="0">
              <a:solidFill>
                <a:srgbClr val="1800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sp>
        <p:nvSpPr>
          <p:cNvPr id="69" name="Flowchart: Connector 68"/>
          <p:cNvSpPr/>
          <p:nvPr/>
        </p:nvSpPr>
        <p:spPr>
          <a:xfrm>
            <a:off x="5577348" y="3173860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lowchart: Connector 75"/>
          <p:cNvSpPr/>
          <p:nvPr/>
        </p:nvSpPr>
        <p:spPr>
          <a:xfrm>
            <a:off x="5614219" y="7026716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lowchart: Connector 76"/>
          <p:cNvSpPr/>
          <p:nvPr/>
        </p:nvSpPr>
        <p:spPr>
          <a:xfrm>
            <a:off x="5638800" y="6231301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lowchart: Connector 77"/>
          <p:cNvSpPr/>
          <p:nvPr/>
        </p:nvSpPr>
        <p:spPr>
          <a:xfrm>
            <a:off x="5638800" y="5466201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lowchart: Connector 78"/>
          <p:cNvSpPr/>
          <p:nvPr/>
        </p:nvSpPr>
        <p:spPr>
          <a:xfrm>
            <a:off x="5572432" y="4019933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lowchart: Connector 79"/>
          <p:cNvSpPr/>
          <p:nvPr/>
        </p:nvSpPr>
        <p:spPr>
          <a:xfrm>
            <a:off x="5572432" y="4743067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lowchart: Connector 80"/>
          <p:cNvSpPr/>
          <p:nvPr/>
        </p:nvSpPr>
        <p:spPr>
          <a:xfrm>
            <a:off x="9286191" y="7120191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lowchart: Connector 81"/>
          <p:cNvSpPr/>
          <p:nvPr/>
        </p:nvSpPr>
        <p:spPr>
          <a:xfrm>
            <a:off x="8318845" y="7075177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lowchart: Connector 82"/>
          <p:cNvSpPr/>
          <p:nvPr/>
        </p:nvSpPr>
        <p:spPr>
          <a:xfrm>
            <a:off x="7404123" y="7097704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/>
          <p:cNvSpPr/>
          <p:nvPr/>
        </p:nvSpPr>
        <p:spPr>
          <a:xfrm>
            <a:off x="6491748" y="7073199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/>
          <p:cNvSpPr/>
          <p:nvPr/>
        </p:nvSpPr>
        <p:spPr>
          <a:xfrm>
            <a:off x="10201309" y="7104391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lowchart: Connector 85"/>
          <p:cNvSpPr/>
          <p:nvPr/>
        </p:nvSpPr>
        <p:spPr>
          <a:xfrm rot="21004843">
            <a:off x="10224706" y="4090665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lowchart: Connector 86"/>
          <p:cNvSpPr/>
          <p:nvPr/>
        </p:nvSpPr>
        <p:spPr>
          <a:xfrm>
            <a:off x="10209007" y="3267823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lowchart: Connector 87"/>
          <p:cNvSpPr/>
          <p:nvPr/>
        </p:nvSpPr>
        <p:spPr>
          <a:xfrm>
            <a:off x="9265398" y="3181391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lowchart: Connector 88"/>
          <p:cNvSpPr/>
          <p:nvPr/>
        </p:nvSpPr>
        <p:spPr>
          <a:xfrm>
            <a:off x="8380466" y="3173860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lowchart: Connector 89"/>
          <p:cNvSpPr/>
          <p:nvPr/>
        </p:nvSpPr>
        <p:spPr>
          <a:xfrm>
            <a:off x="7436857" y="3173860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lowchart: Connector 90"/>
          <p:cNvSpPr/>
          <p:nvPr/>
        </p:nvSpPr>
        <p:spPr>
          <a:xfrm>
            <a:off x="6551925" y="3145164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lowchart: Connector 91"/>
          <p:cNvSpPr/>
          <p:nvPr/>
        </p:nvSpPr>
        <p:spPr>
          <a:xfrm>
            <a:off x="10201309" y="4913508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lowchart: Connector 92"/>
          <p:cNvSpPr/>
          <p:nvPr/>
        </p:nvSpPr>
        <p:spPr>
          <a:xfrm>
            <a:off x="10267677" y="5645503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lowchart: Connector 93"/>
          <p:cNvSpPr/>
          <p:nvPr/>
        </p:nvSpPr>
        <p:spPr>
          <a:xfrm>
            <a:off x="10225890" y="6422302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1966</Words>
  <Application>WPS Presentation</Application>
  <PresentationFormat>Tùy chỉnh</PresentationFormat>
  <Paragraphs>136</Paragraphs>
  <Slides>14</Slides>
  <Notes>2</Notes>
  <HiddenSlides>0</HiddenSlides>
  <MMClips>6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8" baseType="lpstr">
      <vt:lpstr>Arial</vt:lpstr>
      <vt:lpstr>SimSun</vt:lpstr>
      <vt:lpstr>Wingdings</vt:lpstr>
      <vt:lpstr>Francois One</vt:lpstr>
      <vt:lpstr>DejaVu Serif Bold</vt:lpstr>
      <vt:lpstr>Faustina Bold Italics</vt:lpstr>
      <vt:lpstr>Faustina Bold</vt:lpstr>
      <vt:lpstr>Bungee</vt:lpstr>
      <vt:lpstr>Microsoft YaHei</vt:lpstr>
      <vt:lpstr>Arial Unicode MS</vt:lpstr>
      <vt:lpstr>Calibri</vt:lpstr>
      <vt:lpstr>Aptos</vt:lpstr>
      <vt:lpstr>Segoe UI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thầy cô giáo về dự tiết dạy thử</dc:title>
  <dc:creator>PC</dc:creator>
  <cp:lastModifiedBy>Pink Pink</cp:lastModifiedBy>
  <cp:revision>17</cp:revision>
  <dcterms:created xsi:type="dcterms:W3CDTF">2006-08-16T00:00:00Z</dcterms:created>
  <dcterms:modified xsi:type="dcterms:W3CDTF">2025-09-17T12:44:16Z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182074D08ACE422B90CFEE7E1B202EAD_12</vt:lpwstr>
  </property>
  <property fmtid="{D5CDD505-2E9C-101B-9397-08002B2CF9AE}" pid="3" name="KSOProductBuildVer">
    <vt:lpwstr>1033-12.2.0.22530</vt:lpwstr>
  </property>
</Properties>
</file>