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7"/>
  </p:notesMasterIdLst>
  <p:sldIdLst>
    <p:sldId id="256" r:id="rId2"/>
    <p:sldId id="261" r:id="rId3"/>
    <p:sldId id="264" r:id="rId4"/>
    <p:sldId id="286" r:id="rId5"/>
    <p:sldId id="275" r:id="rId6"/>
    <p:sldId id="257" r:id="rId7"/>
    <p:sldId id="258" r:id="rId8"/>
    <p:sldId id="259" r:id="rId9"/>
    <p:sldId id="273" r:id="rId10"/>
    <p:sldId id="274" r:id="rId11"/>
    <p:sldId id="260" r:id="rId12"/>
    <p:sldId id="262" r:id="rId13"/>
    <p:sldId id="263" r:id="rId14"/>
    <p:sldId id="276" r:id="rId15"/>
    <p:sldId id="271" r:id="rId16"/>
    <p:sldId id="279" r:id="rId17"/>
    <p:sldId id="280" r:id="rId18"/>
    <p:sldId id="277" r:id="rId19"/>
    <p:sldId id="278" r:id="rId20"/>
    <p:sldId id="287" r:id="rId21"/>
    <p:sldId id="288" r:id="rId22"/>
    <p:sldId id="265" r:id="rId23"/>
    <p:sldId id="282" r:id="rId24"/>
    <p:sldId id="283" r:id="rId25"/>
    <p:sldId id="281" r:id="rId26"/>
  </p:sldIdLst>
  <p:sldSz cx="12192000" cy="6858000"/>
  <p:notesSz cx="6858000" cy="9144000"/>
  <p:embeddedFontLs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Barlow Condensed" panose="020B060402020202020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ương Bảo An" initials="DBA" lastIdx="1" clrIdx="0">
    <p:extLst>
      <p:ext uri="{19B8F6BF-5375-455C-9EA6-DF929625EA0E}">
        <p15:presenceInfo xmlns:p15="http://schemas.microsoft.com/office/powerpoint/2012/main" userId="S-1-5-21-768329432-1143890025-4134432970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4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12T16:39:34.320" idx="1">
    <p:pos x="7346" y="170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7128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6fd8ccc017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6fd8ccc017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84148aafaa_0_1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84148aafaa_0_1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6fd8ccc017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6fd8ccc017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8902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54024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419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4974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0025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6fd8ccc017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6fd8ccc017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0004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88155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873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5574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370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6fd8ccc017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6fd8ccc017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6fd8ccc017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6fd8ccc017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994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6fd8ccc017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8" name="Google Shape;698;g6fd8ccc017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6805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84148aafaa_0_10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84148aafaa_0_10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6fd8ccc01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6fd8ccc01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2919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USTOM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10" name="Google Shape;10;p2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361246">
            <a:off x="5132052" y="-379815"/>
            <a:ext cx="7404340" cy="2085005"/>
            <a:chOff x="-287744" y="-633505"/>
            <a:chExt cx="9072816" cy="3135989"/>
          </a:xfrm>
        </p:grpSpPr>
        <p:sp>
          <p:nvSpPr>
            <p:cNvPr id="39" name="Google Shape;39;p2"/>
            <p:cNvSpPr/>
            <p:nvPr/>
          </p:nvSpPr>
          <p:spPr>
            <a:xfrm rot="9438246">
              <a:off x="7638645" y="-322068"/>
              <a:ext cx="956355" cy="117743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9318011">
              <a:off x="6750335" y="154393"/>
              <a:ext cx="956292" cy="1177513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9435840">
              <a:off x="5910686" y="579777"/>
              <a:ext cx="956310" cy="1177226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951286">
              <a:off x="881473" y="845527"/>
              <a:ext cx="956295" cy="1177488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-164501" y="-475306"/>
            <a:ext cx="7363897" cy="2210872"/>
            <a:chOff x="-261335" y="-633505"/>
            <a:chExt cx="9023277" cy="3135989"/>
          </a:xfrm>
        </p:grpSpPr>
        <p:sp>
          <p:nvSpPr>
            <p:cNvPr id="50" name="Google Shape;50;p2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>
            <a:off x="412378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840875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269372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697869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2126366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554863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2983360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411857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840354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4268851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4697348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5125845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5554342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982839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411336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6839833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68330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696827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8125324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553821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8982318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9410814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9839312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267809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696305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124803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53310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CUSTOM_2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6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365" name="Google Shape;365;p6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93" name="Google Shape;393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6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1_Title &amp; bod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6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365" name="Google Shape;365;p6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93" name="Google Shape;393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6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34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1_Title &amp; bod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6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365" name="Google Shape;365;p6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93" name="Google Shape;393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6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6584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1_Title &amp; bod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6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365" name="Google Shape;365;p6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93" name="Google Shape;393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6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7745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1_Title &amp; bod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6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365" name="Google Shape;365;p6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93" name="Google Shape;393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6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0631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1_Title &amp; body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6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365" name="Google Shape;365;p6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2" name="Google Shape;392;p6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93" name="Google Shape;393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6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11" name="Google Shape;411;p6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6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6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6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6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6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6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6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6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6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6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6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6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6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6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6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6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6522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CUSTOM_6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7"/>
          <p:cNvGrpSpPr/>
          <p:nvPr/>
        </p:nvGrpSpPr>
        <p:grpSpPr>
          <a:xfrm>
            <a:off x="1810874" y="6392068"/>
            <a:ext cx="7942929" cy="200154"/>
            <a:chOff x="65742" y="6361954"/>
            <a:chExt cx="11944255" cy="280800"/>
          </a:xfrm>
        </p:grpSpPr>
        <p:sp>
          <p:nvSpPr>
            <p:cNvPr id="430" name="Google Shape;430;p7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7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7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7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7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7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7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7" name="Google Shape;457;p7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458" name="Google Shape;458;p7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7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7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7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7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7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7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7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7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7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7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7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7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7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7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7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7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5" name="Google Shape;475;p7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476" name="Google Shape;476;p7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7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7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7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7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3" name="Google Shape;493;p7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2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8"/>
          <p:cNvSpPr/>
          <p:nvPr/>
        </p:nvSpPr>
        <p:spPr>
          <a:xfrm>
            <a:off x="245035" y="239058"/>
            <a:ext cx="11654118" cy="6454589"/>
          </a:xfrm>
          <a:custGeom>
            <a:avLst/>
            <a:gdLst/>
            <a:ahLst/>
            <a:cxnLst/>
            <a:rect l="l" t="t" r="r" b="b"/>
            <a:pathLst>
              <a:path w="11654118" h="6454589" extrusionOk="0">
                <a:moveTo>
                  <a:pt x="0" y="0"/>
                </a:moveTo>
                <a:cubicBezTo>
                  <a:pt x="293775" y="22446"/>
                  <a:pt x="351575" y="32511"/>
                  <a:pt x="685536" y="0"/>
                </a:cubicBezTo>
                <a:cubicBezTo>
                  <a:pt x="1019497" y="-32511"/>
                  <a:pt x="1198227" y="-15157"/>
                  <a:pt x="1604155" y="0"/>
                </a:cubicBezTo>
                <a:cubicBezTo>
                  <a:pt x="2010083" y="15157"/>
                  <a:pt x="2142944" y="31269"/>
                  <a:pt x="2289691" y="0"/>
                </a:cubicBezTo>
                <a:cubicBezTo>
                  <a:pt x="2436438" y="-31269"/>
                  <a:pt x="2624704" y="28064"/>
                  <a:pt x="2858687" y="0"/>
                </a:cubicBezTo>
                <a:cubicBezTo>
                  <a:pt x="3092670" y="-28064"/>
                  <a:pt x="3038814" y="3617"/>
                  <a:pt x="3194599" y="0"/>
                </a:cubicBezTo>
                <a:cubicBezTo>
                  <a:pt x="3350384" y="-3617"/>
                  <a:pt x="3610630" y="-27416"/>
                  <a:pt x="3763595" y="0"/>
                </a:cubicBezTo>
                <a:cubicBezTo>
                  <a:pt x="3916560" y="27416"/>
                  <a:pt x="3943720" y="-12207"/>
                  <a:pt x="4099507" y="0"/>
                </a:cubicBezTo>
                <a:cubicBezTo>
                  <a:pt x="4255294" y="12207"/>
                  <a:pt x="4531948" y="-4862"/>
                  <a:pt x="4668503" y="0"/>
                </a:cubicBezTo>
                <a:cubicBezTo>
                  <a:pt x="4805058" y="4862"/>
                  <a:pt x="4975238" y="15514"/>
                  <a:pt x="5120957" y="0"/>
                </a:cubicBezTo>
                <a:cubicBezTo>
                  <a:pt x="5266676" y="-15514"/>
                  <a:pt x="5345462" y="16265"/>
                  <a:pt x="5456869" y="0"/>
                </a:cubicBezTo>
                <a:cubicBezTo>
                  <a:pt x="5568276" y="-16265"/>
                  <a:pt x="5869460" y="7098"/>
                  <a:pt x="6258947" y="0"/>
                </a:cubicBezTo>
                <a:cubicBezTo>
                  <a:pt x="6648434" y="-7098"/>
                  <a:pt x="6683111" y="19319"/>
                  <a:pt x="7061024" y="0"/>
                </a:cubicBezTo>
                <a:cubicBezTo>
                  <a:pt x="7438937" y="-19319"/>
                  <a:pt x="7401601" y="11852"/>
                  <a:pt x="7513478" y="0"/>
                </a:cubicBezTo>
                <a:cubicBezTo>
                  <a:pt x="7625355" y="-11852"/>
                  <a:pt x="7963109" y="33891"/>
                  <a:pt x="8199015" y="0"/>
                </a:cubicBezTo>
                <a:cubicBezTo>
                  <a:pt x="8434921" y="-33891"/>
                  <a:pt x="8756906" y="-28651"/>
                  <a:pt x="9001092" y="0"/>
                </a:cubicBezTo>
                <a:cubicBezTo>
                  <a:pt x="9245278" y="28651"/>
                  <a:pt x="9220762" y="-7004"/>
                  <a:pt x="9337005" y="0"/>
                </a:cubicBezTo>
                <a:cubicBezTo>
                  <a:pt x="9453248" y="7004"/>
                  <a:pt x="9818317" y="14673"/>
                  <a:pt x="10139083" y="0"/>
                </a:cubicBezTo>
                <a:cubicBezTo>
                  <a:pt x="10459849" y="-14673"/>
                  <a:pt x="10620657" y="37390"/>
                  <a:pt x="11057701" y="0"/>
                </a:cubicBezTo>
                <a:cubicBezTo>
                  <a:pt x="11494745" y="-37390"/>
                  <a:pt x="11450966" y="24891"/>
                  <a:pt x="11654118" y="0"/>
                </a:cubicBezTo>
                <a:cubicBezTo>
                  <a:pt x="11628563" y="234925"/>
                  <a:pt x="11653982" y="324434"/>
                  <a:pt x="11654118" y="580913"/>
                </a:cubicBezTo>
                <a:cubicBezTo>
                  <a:pt x="11654254" y="837392"/>
                  <a:pt x="11648502" y="941296"/>
                  <a:pt x="11654118" y="1032734"/>
                </a:cubicBezTo>
                <a:cubicBezTo>
                  <a:pt x="11659734" y="1124172"/>
                  <a:pt x="11681344" y="1561707"/>
                  <a:pt x="11654118" y="1742739"/>
                </a:cubicBezTo>
                <a:cubicBezTo>
                  <a:pt x="11626892" y="1923771"/>
                  <a:pt x="11653777" y="2201977"/>
                  <a:pt x="11654118" y="2323652"/>
                </a:cubicBezTo>
                <a:cubicBezTo>
                  <a:pt x="11654459" y="2445327"/>
                  <a:pt x="11641511" y="2700504"/>
                  <a:pt x="11654118" y="3033657"/>
                </a:cubicBezTo>
                <a:cubicBezTo>
                  <a:pt x="11666725" y="3366810"/>
                  <a:pt x="11624797" y="3513861"/>
                  <a:pt x="11654118" y="3808208"/>
                </a:cubicBezTo>
                <a:cubicBezTo>
                  <a:pt x="11683439" y="4102555"/>
                  <a:pt x="11668238" y="4130114"/>
                  <a:pt x="11654118" y="4324575"/>
                </a:cubicBezTo>
                <a:cubicBezTo>
                  <a:pt x="11639998" y="4519036"/>
                  <a:pt x="11673153" y="4786341"/>
                  <a:pt x="11654118" y="4905488"/>
                </a:cubicBezTo>
                <a:cubicBezTo>
                  <a:pt x="11635083" y="5024635"/>
                  <a:pt x="11637967" y="5241521"/>
                  <a:pt x="11654118" y="5421855"/>
                </a:cubicBezTo>
                <a:cubicBezTo>
                  <a:pt x="11670269" y="5602189"/>
                  <a:pt x="11662676" y="6187330"/>
                  <a:pt x="11654118" y="6454589"/>
                </a:cubicBezTo>
                <a:cubicBezTo>
                  <a:pt x="11415995" y="6473107"/>
                  <a:pt x="11339371" y="6473727"/>
                  <a:pt x="11085123" y="6454589"/>
                </a:cubicBezTo>
                <a:cubicBezTo>
                  <a:pt x="10830876" y="6435451"/>
                  <a:pt x="10485845" y="6449385"/>
                  <a:pt x="10283045" y="6454589"/>
                </a:cubicBezTo>
                <a:cubicBezTo>
                  <a:pt x="10080245" y="6459793"/>
                  <a:pt x="9971850" y="6432235"/>
                  <a:pt x="9830591" y="6454589"/>
                </a:cubicBezTo>
                <a:cubicBezTo>
                  <a:pt x="9689332" y="6476943"/>
                  <a:pt x="9366317" y="6453105"/>
                  <a:pt x="9145055" y="6454589"/>
                </a:cubicBezTo>
                <a:cubicBezTo>
                  <a:pt x="8923793" y="6456073"/>
                  <a:pt x="8896871" y="6449124"/>
                  <a:pt x="8692601" y="6454589"/>
                </a:cubicBezTo>
                <a:cubicBezTo>
                  <a:pt x="8488331" y="6460054"/>
                  <a:pt x="8116111" y="6440592"/>
                  <a:pt x="7890523" y="6454589"/>
                </a:cubicBezTo>
                <a:cubicBezTo>
                  <a:pt x="7664935" y="6468586"/>
                  <a:pt x="7370531" y="6419428"/>
                  <a:pt x="7088446" y="6454589"/>
                </a:cubicBezTo>
                <a:cubicBezTo>
                  <a:pt x="6806361" y="6489750"/>
                  <a:pt x="6836194" y="6465281"/>
                  <a:pt x="6752533" y="6454589"/>
                </a:cubicBezTo>
                <a:cubicBezTo>
                  <a:pt x="6668872" y="6443897"/>
                  <a:pt x="6368571" y="6469142"/>
                  <a:pt x="6066997" y="6454589"/>
                </a:cubicBezTo>
                <a:cubicBezTo>
                  <a:pt x="5765423" y="6440036"/>
                  <a:pt x="5709917" y="6445403"/>
                  <a:pt x="5498002" y="6454589"/>
                </a:cubicBezTo>
                <a:cubicBezTo>
                  <a:pt x="5286088" y="6463775"/>
                  <a:pt x="5093825" y="6458767"/>
                  <a:pt x="4929006" y="6454589"/>
                </a:cubicBezTo>
                <a:cubicBezTo>
                  <a:pt x="4764187" y="6450411"/>
                  <a:pt x="4569568" y="6424914"/>
                  <a:pt x="4243470" y="6454589"/>
                </a:cubicBezTo>
                <a:cubicBezTo>
                  <a:pt x="3917372" y="6484264"/>
                  <a:pt x="3879629" y="6430732"/>
                  <a:pt x="3557934" y="6454589"/>
                </a:cubicBezTo>
                <a:cubicBezTo>
                  <a:pt x="3236239" y="6478446"/>
                  <a:pt x="3232724" y="6441211"/>
                  <a:pt x="2988938" y="6454589"/>
                </a:cubicBezTo>
                <a:cubicBezTo>
                  <a:pt x="2745152" y="6467967"/>
                  <a:pt x="2567945" y="6435347"/>
                  <a:pt x="2419943" y="6454589"/>
                </a:cubicBezTo>
                <a:cubicBezTo>
                  <a:pt x="2271942" y="6473831"/>
                  <a:pt x="2241298" y="6449414"/>
                  <a:pt x="2084031" y="6454589"/>
                </a:cubicBezTo>
                <a:cubicBezTo>
                  <a:pt x="1926764" y="6459764"/>
                  <a:pt x="1758081" y="6480078"/>
                  <a:pt x="1515035" y="6454589"/>
                </a:cubicBezTo>
                <a:cubicBezTo>
                  <a:pt x="1271989" y="6429100"/>
                  <a:pt x="1084967" y="6443337"/>
                  <a:pt x="829499" y="6454589"/>
                </a:cubicBezTo>
                <a:cubicBezTo>
                  <a:pt x="574031" y="6465841"/>
                  <a:pt x="348086" y="6462860"/>
                  <a:pt x="0" y="6454589"/>
                </a:cubicBezTo>
                <a:cubicBezTo>
                  <a:pt x="-12544" y="6359471"/>
                  <a:pt x="7610" y="6140822"/>
                  <a:pt x="0" y="6002768"/>
                </a:cubicBezTo>
                <a:cubicBezTo>
                  <a:pt x="-7610" y="5864714"/>
                  <a:pt x="21680" y="5596937"/>
                  <a:pt x="0" y="5486401"/>
                </a:cubicBezTo>
                <a:cubicBezTo>
                  <a:pt x="-21680" y="5375865"/>
                  <a:pt x="25483" y="5187610"/>
                  <a:pt x="0" y="4970034"/>
                </a:cubicBezTo>
                <a:cubicBezTo>
                  <a:pt x="-25483" y="4752458"/>
                  <a:pt x="7507" y="4639280"/>
                  <a:pt x="0" y="4518212"/>
                </a:cubicBezTo>
                <a:cubicBezTo>
                  <a:pt x="-7507" y="4397144"/>
                  <a:pt x="10426" y="4195922"/>
                  <a:pt x="0" y="3937299"/>
                </a:cubicBezTo>
                <a:cubicBezTo>
                  <a:pt x="-10426" y="3678676"/>
                  <a:pt x="16962" y="3428783"/>
                  <a:pt x="0" y="3291840"/>
                </a:cubicBezTo>
                <a:cubicBezTo>
                  <a:pt x="-16962" y="3154897"/>
                  <a:pt x="-18070" y="2799933"/>
                  <a:pt x="0" y="2517290"/>
                </a:cubicBezTo>
                <a:cubicBezTo>
                  <a:pt x="18070" y="2234647"/>
                  <a:pt x="-28600" y="2025009"/>
                  <a:pt x="0" y="1871831"/>
                </a:cubicBezTo>
                <a:cubicBezTo>
                  <a:pt x="28600" y="1718653"/>
                  <a:pt x="468" y="1607750"/>
                  <a:pt x="0" y="1420010"/>
                </a:cubicBezTo>
                <a:cubicBezTo>
                  <a:pt x="-468" y="1232270"/>
                  <a:pt x="-8701" y="956056"/>
                  <a:pt x="0" y="774551"/>
                </a:cubicBezTo>
                <a:cubicBezTo>
                  <a:pt x="8701" y="593046"/>
                  <a:pt x="-25491" y="286077"/>
                  <a:pt x="0" y="0"/>
                </a:cubicBezTo>
                <a:close/>
              </a:path>
            </a:pathLst>
          </a:custGeom>
          <a:noFill/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6" name="Google Shape;496;p8"/>
          <p:cNvGrpSpPr/>
          <p:nvPr/>
        </p:nvGrpSpPr>
        <p:grpSpPr>
          <a:xfrm rot="-5400000">
            <a:off x="1196439" y="4576750"/>
            <a:ext cx="1180405" cy="3382096"/>
            <a:chOff x="0" y="1094606"/>
            <a:chExt cx="1904186" cy="4645098"/>
          </a:xfrm>
        </p:grpSpPr>
        <p:grpSp>
          <p:nvGrpSpPr>
            <p:cNvPr id="497" name="Google Shape;497;p8"/>
            <p:cNvGrpSpPr/>
            <p:nvPr/>
          </p:nvGrpSpPr>
          <p:grpSpPr>
            <a:xfrm>
              <a:off x="0" y="1094606"/>
              <a:ext cx="1884320" cy="610197"/>
              <a:chOff x="0" y="1094606"/>
              <a:chExt cx="1884320" cy="610197"/>
            </a:xfrm>
          </p:grpSpPr>
          <p:sp>
            <p:nvSpPr>
              <p:cNvPr id="498" name="Google Shape;498;p8"/>
              <p:cNvSpPr/>
              <p:nvPr/>
            </p:nvSpPr>
            <p:spPr>
              <a:xfrm rot="5400000">
                <a:off x="1197636" y="1018119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C7095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" name="Google Shape;499;p8"/>
              <p:cNvSpPr/>
              <p:nvPr/>
            </p:nvSpPr>
            <p:spPr>
              <a:xfrm>
                <a:off x="0" y="1095202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859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8"/>
              <p:cNvSpPr/>
              <p:nvPr/>
            </p:nvSpPr>
            <p:spPr>
              <a:xfrm>
                <a:off x="722656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8"/>
              <p:cNvSpPr/>
              <p:nvPr/>
            </p:nvSpPr>
            <p:spPr>
              <a:xfrm>
                <a:off x="466489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2" name="Google Shape;502;p8"/>
            <p:cNvGrpSpPr/>
            <p:nvPr/>
          </p:nvGrpSpPr>
          <p:grpSpPr>
            <a:xfrm>
              <a:off x="0" y="1900149"/>
              <a:ext cx="1884320" cy="610197"/>
              <a:chOff x="0" y="1900149"/>
              <a:chExt cx="1884320" cy="610197"/>
            </a:xfrm>
          </p:grpSpPr>
          <p:sp>
            <p:nvSpPr>
              <p:cNvPr id="503" name="Google Shape;503;p8"/>
              <p:cNvSpPr/>
              <p:nvPr/>
            </p:nvSpPr>
            <p:spPr>
              <a:xfrm rot="5400000">
                <a:off x="1197636" y="1823662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EA92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8"/>
              <p:cNvSpPr/>
              <p:nvPr/>
            </p:nvSpPr>
            <p:spPr>
              <a:xfrm>
                <a:off x="0" y="1900745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AB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8"/>
              <p:cNvSpPr/>
              <p:nvPr/>
            </p:nvSpPr>
            <p:spPr>
              <a:xfrm>
                <a:off x="722656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8"/>
              <p:cNvSpPr/>
              <p:nvPr/>
            </p:nvSpPr>
            <p:spPr>
              <a:xfrm>
                <a:off x="466489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7" name="Google Shape;507;p8"/>
            <p:cNvGrpSpPr/>
            <p:nvPr/>
          </p:nvGrpSpPr>
          <p:grpSpPr>
            <a:xfrm>
              <a:off x="0" y="2705691"/>
              <a:ext cx="1884320" cy="610197"/>
              <a:chOff x="0" y="2705691"/>
              <a:chExt cx="1884320" cy="610197"/>
            </a:xfrm>
          </p:grpSpPr>
          <p:sp>
            <p:nvSpPr>
              <p:cNvPr id="508" name="Google Shape;508;p8"/>
              <p:cNvSpPr/>
              <p:nvPr/>
            </p:nvSpPr>
            <p:spPr>
              <a:xfrm rot="5400000">
                <a:off x="1197636" y="2629204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046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8"/>
              <p:cNvSpPr/>
              <p:nvPr/>
            </p:nvSpPr>
            <p:spPr>
              <a:xfrm>
                <a:off x="0" y="2706287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2AC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8"/>
              <p:cNvSpPr/>
              <p:nvPr/>
            </p:nvSpPr>
            <p:spPr>
              <a:xfrm>
                <a:off x="722656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8"/>
              <p:cNvSpPr/>
              <p:nvPr/>
            </p:nvSpPr>
            <p:spPr>
              <a:xfrm>
                <a:off x="466489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2" name="Google Shape;512;p8"/>
            <p:cNvGrpSpPr/>
            <p:nvPr/>
          </p:nvGrpSpPr>
          <p:grpSpPr>
            <a:xfrm>
              <a:off x="0" y="3519745"/>
              <a:ext cx="1884320" cy="610197"/>
              <a:chOff x="0" y="3519745"/>
              <a:chExt cx="1884320" cy="610197"/>
            </a:xfrm>
          </p:grpSpPr>
          <p:sp>
            <p:nvSpPr>
              <p:cNvPr id="513" name="Google Shape;513;p8"/>
              <p:cNvSpPr/>
              <p:nvPr/>
            </p:nvSpPr>
            <p:spPr>
              <a:xfrm rot="5400000">
                <a:off x="1197636" y="3443258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64A7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4" name="Google Shape;514;p8"/>
              <p:cNvSpPr/>
              <p:nvPr/>
            </p:nvSpPr>
            <p:spPr>
              <a:xfrm>
                <a:off x="0" y="3520341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5C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515;p8"/>
              <p:cNvSpPr/>
              <p:nvPr/>
            </p:nvSpPr>
            <p:spPr>
              <a:xfrm>
                <a:off x="722656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8"/>
              <p:cNvSpPr/>
              <p:nvPr/>
            </p:nvSpPr>
            <p:spPr>
              <a:xfrm>
                <a:off x="466489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7" name="Google Shape;517;p8"/>
            <p:cNvGrpSpPr/>
            <p:nvPr/>
          </p:nvGrpSpPr>
          <p:grpSpPr>
            <a:xfrm>
              <a:off x="19866" y="4333798"/>
              <a:ext cx="1884320" cy="610197"/>
              <a:chOff x="19866" y="4333798"/>
              <a:chExt cx="1884320" cy="610197"/>
            </a:xfrm>
          </p:grpSpPr>
          <p:sp>
            <p:nvSpPr>
              <p:cNvPr id="518" name="Google Shape;518;p8"/>
              <p:cNvSpPr/>
              <p:nvPr/>
            </p:nvSpPr>
            <p:spPr>
              <a:xfrm rot="5400000">
                <a:off x="1217502" y="4257311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FF0D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8"/>
              <p:cNvSpPr/>
              <p:nvPr/>
            </p:nvSpPr>
            <p:spPr>
              <a:xfrm>
                <a:off x="19866" y="4334394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8"/>
              <p:cNvSpPr/>
              <p:nvPr/>
            </p:nvSpPr>
            <p:spPr>
              <a:xfrm>
                <a:off x="742522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8"/>
              <p:cNvSpPr/>
              <p:nvPr/>
            </p:nvSpPr>
            <p:spPr>
              <a:xfrm>
                <a:off x="486355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2" name="Google Shape;522;p8"/>
            <p:cNvGrpSpPr/>
            <p:nvPr/>
          </p:nvGrpSpPr>
          <p:grpSpPr>
            <a:xfrm>
              <a:off x="11739" y="5129507"/>
              <a:ext cx="1884320" cy="610197"/>
              <a:chOff x="11739" y="5129507"/>
              <a:chExt cx="1884320" cy="610197"/>
            </a:xfrm>
          </p:grpSpPr>
          <p:sp>
            <p:nvSpPr>
              <p:cNvPr id="523" name="Google Shape;523;p8"/>
              <p:cNvSpPr/>
              <p:nvPr/>
            </p:nvSpPr>
            <p:spPr>
              <a:xfrm rot="5400000">
                <a:off x="1209375" y="5053020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1E4E7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8"/>
              <p:cNvSpPr/>
              <p:nvPr/>
            </p:nvSpPr>
            <p:spPr>
              <a:xfrm>
                <a:off x="11739" y="5130103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CC2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8"/>
              <p:cNvSpPr/>
              <p:nvPr/>
            </p:nvSpPr>
            <p:spPr>
              <a:xfrm>
                <a:off x="734395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8"/>
              <p:cNvSpPr/>
              <p:nvPr/>
            </p:nvSpPr>
            <p:spPr>
              <a:xfrm>
                <a:off x="478228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7" name="Google Shape;527;p8"/>
          <p:cNvGrpSpPr/>
          <p:nvPr/>
        </p:nvGrpSpPr>
        <p:grpSpPr>
          <a:xfrm>
            <a:off x="-672501" y="-487259"/>
            <a:ext cx="7363897" cy="2210872"/>
            <a:chOff x="-261335" y="-633505"/>
            <a:chExt cx="9023277" cy="3135989"/>
          </a:xfrm>
        </p:grpSpPr>
        <p:sp>
          <p:nvSpPr>
            <p:cNvPr id="528" name="Google Shape;528;p8"/>
            <p:cNvSpPr/>
            <p:nvPr/>
          </p:nvSpPr>
          <p:spPr>
            <a:xfrm rot="9301137">
              <a:off x="6713956" y="137637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8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8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8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8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8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8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8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8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8" name="Google Shape;538;p8"/>
          <p:cNvGrpSpPr/>
          <p:nvPr/>
        </p:nvGrpSpPr>
        <p:grpSpPr>
          <a:xfrm rot="1326311">
            <a:off x="5552982" y="-102897"/>
            <a:ext cx="7363777" cy="2210938"/>
            <a:chOff x="-261335" y="-633505"/>
            <a:chExt cx="9023277" cy="3135989"/>
          </a:xfrm>
        </p:grpSpPr>
        <p:sp>
          <p:nvSpPr>
            <p:cNvPr id="539" name="Google Shape;539;p8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8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8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8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8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8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8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8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8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columns">
  <p:cSld name="CUSTOM_3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9"/>
          <p:cNvSpPr/>
          <p:nvPr/>
        </p:nvSpPr>
        <p:spPr>
          <a:xfrm>
            <a:off x="245035" y="239058"/>
            <a:ext cx="11654118" cy="6454589"/>
          </a:xfrm>
          <a:custGeom>
            <a:avLst/>
            <a:gdLst/>
            <a:ahLst/>
            <a:cxnLst/>
            <a:rect l="l" t="t" r="r" b="b"/>
            <a:pathLst>
              <a:path w="11654118" h="6454589" extrusionOk="0">
                <a:moveTo>
                  <a:pt x="0" y="0"/>
                </a:moveTo>
                <a:cubicBezTo>
                  <a:pt x="293775" y="22446"/>
                  <a:pt x="351575" y="32511"/>
                  <a:pt x="685536" y="0"/>
                </a:cubicBezTo>
                <a:cubicBezTo>
                  <a:pt x="1019497" y="-32511"/>
                  <a:pt x="1198227" y="-15157"/>
                  <a:pt x="1604155" y="0"/>
                </a:cubicBezTo>
                <a:cubicBezTo>
                  <a:pt x="2010083" y="15157"/>
                  <a:pt x="2142944" y="31269"/>
                  <a:pt x="2289691" y="0"/>
                </a:cubicBezTo>
                <a:cubicBezTo>
                  <a:pt x="2436438" y="-31269"/>
                  <a:pt x="2624704" y="28064"/>
                  <a:pt x="2858687" y="0"/>
                </a:cubicBezTo>
                <a:cubicBezTo>
                  <a:pt x="3092670" y="-28064"/>
                  <a:pt x="3038814" y="3617"/>
                  <a:pt x="3194599" y="0"/>
                </a:cubicBezTo>
                <a:cubicBezTo>
                  <a:pt x="3350384" y="-3617"/>
                  <a:pt x="3610630" y="-27416"/>
                  <a:pt x="3763595" y="0"/>
                </a:cubicBezTo>
                <a:cubicBezTo>
                  <a:pt x="3916560" y="27416"/>
                  <a:pt x="3943720" y="-12207"/>
                  <a:pt x="4099507" y="0"/>
                </a:cubicBezTo>
                <a:cubicBezTo>
                  <a:pt x="4255294" y="12207"/>
                  <a:pt x="4531948" y="-4862"/>
                  <a:pt x="4668503" y="0"/>
                </a:cubicBezTo>
                <a:cubicBezTo>
                  <a:pt x="4805058" y="4862"/>
                  <a:pt x="4975238" y="15514"/>
                  <a:pt x="5120957" y="0"/>
                </a:cubicBezTo>
                <a:cubicBezTo>
                  <a:pt x="5266676" y="-15514"/>
                  <a:pt x="5345462" y="16265"/>
                  <a:pt x="5456869" y="0"/>
                </a:cubicBezTo>
                <a:cubicBezTo>
                  <a:pt x="5568276" y="-16265"/>
                  <a:pt x="5869460" y="7098"/>
                  <a:pt x="6258947" y="0"/>
                </a:cubicBezTo>
                <a:cubicBezTo>
                  <a:pt x="6648434" y="-7098"/>
                  <a:pt x="6683111" y="19319"/>
                  <a:pt x="7061024" y="0"/>
                </a:cubicBezTo>
                <a:cubicBezTo>
                  <a:pt x="7438937" y="-19319"/>
                  <a:pt x="7401601" y="11852"/>
                  <a:pt x="7513478" y="0"/>
                </a:cubicBezTo>
                <a:cubicBezTo>
                  <a:pt x="7625355" y="-11852"/>
                  <a:pt x="7963109" y="33891"/>
                  <a:pt x="8199015" y="0"/>
                </a:cubicBezTo>
                <a:cubicBezTo>
                  <a:pt x="8434921" y="-33891"/>
                  <a:pt x="8756906" y="-28651"/>
                  <a:pt x="9001092" y="0"/>
                </a:cubicBezTo>
                <a:cubicBezTo>
                  <a:pt x="9245278" y="28651"/>
                  <a:pt x="9220762" y="-7004"/>
                  <a:pt x="9337005" y="0"/>
                </a:cubicBezTo>
                <a:cubicBezTo>
                  <a:pt x="9453248" y="7004"/>
                  <a:pt x="9818317" y="14673"/>
                  <a:pt x="10139083" y="0"/>
                </a:cubicBezTo>
                <a:cubicBezTo>
                  <a:pt x="10459849" y="-14673"/>
                  <a:pt x="10620657" y="37390"/>
                  <a:pt x="11057701" y="0"/>
                </a:cubicBezTo>
                <a:cubicBezTo>
                  <a:pt x="11494745" y="-37390"/>
                  <a:pt x="11450966" y="24891"/>
                  <a:pt x="11654118" y="0"/>
                </a:cubicBezTo>
                <a:cubicBezTo>
                  <a:pt x="11628563" y="234925"/>
                  <a:pt x="11653982" y="324434"/>
                  <a:pt x="11654118" y="580913"/>
                </a:cubicBezTo>
                <a:cubicBezTo>
                  <a:pt x="11654254" y="837392"/>
                  <a:pt x="11648502" y="941296"/>
                  <a:pt x="11654118" y="1032734"/>
                </a:cubicBezTo>
                <a:cubicBezTo>
                  <a:pt x="11659734" y="1124172"/>
                  <a:pt x="11681344" y="1561707"/>
                  <a:pt x="11654118" y="1742739"/>
                </a:cubicBezTo>
                <a:cubicBezTo>
                  <a:pt x="11626892" y="1923771"/>
                  <a:pt x="11653777" y="2201977"/>
                  <a:pt x="11654118" y="2323652"/>
                </a:cubicBezTo>
                <a:cubicBezTo>
                  <a:pt x="11654459" y="2445327"/>
                  <a:pt x="11641511" y="2700504"/>
                  <a:pt x="11654118" y="3033657"/>
                </a:cubicBezTo>
                <a:cubicBezTo>
                  <a:pt x="11666725" y="3366810"/>
                  <a:pt x="11624797" y="3513861"/>
                  <a:pt x="11654118" y="3808208"/>
                </a:cubicBezTo>
                <a:cubicBezTo>
                  <a:pt x="11683439" y="4102555"/>
                  <a:pt x="11668238" y="4130114"/>
                  <a:pt x="11654118" y="4324575"/>
                </a:cubicBezTo>
                <a:cubicBezTo>
                  <a:pt x="11639998" y="4519036"/>
                  <a:pt x="11673153" y="4786341"/>
                  <a:pt x="11654118" y="4905488"/>
                </a:cubicBezTo>
                <a:cubicBezTo>
                  <a:pt x="11635083" y="5024635"/>
                  <a:pt x="11637967" y="5241521"/>
                  <a:pt x="11654118" y="5421855"/>
                </a:cubicBezTo>
                <a:cubicBezTo>
                  <a:pt x="11670269" y="5602189"/>
                  <a:pt x="11662676" y="6187330"/>
                  <a:pt x="11654118" y="6454589"/>
                </a:cubicBezTo>
                <a:cubicBezTo>
                  <a:pt x="11415995" y="6473107"/>
                  <a:pt x="11339371" y="6473727"/>
                  <a:pt x="11085123" y="6454589"/>
                </a:cubicBezTo>
                <a:cubicBezTo>
                  <a:pt x="10830876" y="6435451"/>
                  <a:pt x="10485845" y="6449385"/>
                  <a:pt x="10283045" y="6454589"/>
                </a:cubicBezTo>
                <a:cubicBezTo>
                  <a:pt x="10080245" y="6459793"/>
                  <a:pt x="9971850" y="6432235"/>
                  <a:pt x="9830591" y="6454589"/>
                </a:cubicBezTo>
                <a:cubicBezTo>
                  <a:pt x="9689332" y="6476943"/>
                  <a:pt x="9366317" y="6453105"/>
                  <a:pt x="9145055" y="6454589"/>
                </a:cubicBezTo>
                <a:cubicBezTo>
                  <a:pt x="8923793" y="6456073"/>
                  <a:pt x="8896871" y="6449124"/>
                  <a:pt x="8692601" y="6454589"/>
                </a:cubicBezTo>
                <a:cubicBezTo>
                  <a:pt x="8488331" y="6460054"/>
                  <a:pt x="8116111" y="6440592"/>
                  <a:pt x="7890523" y="6454589"/>
                </a:cubicBezTo>
                <a:cubicBezTo>
                  <a:pt x="7664935" y="6468586"/>
                  <a:pt x="7370531" y="6419428"/>
                  <a:pt x="7088446" y="6454589"/>
                </a:cubicBezTo>
                <a:cubicBezTo>
                  <a:pt x="6806361" y="6489750"/>
                  <a:pt x="6836194" y="6465281"/>
                  <a:pt x="6752533" y="6454589"/>
                </a:cubicBezTo>
                <a:cubicBezTo>
                  <a:pt x="6668872" y="6443897"/>
                  <a:pt x="6368571" y="6469142"/>
                  <a:pt x="6066997" y="6454589"/>
                </a:cubicBezTo>
                <a:cubicBezTo>
                  <a:pt x="5765423" y="6440036"/>
                  <a:pt x="5709917" y="6445403"/>
                  <a:pt x="5498002" y="6454589"/>
                </a:cubicBezTo>
                <a:cubicBezTo>
                  <a:pt x="5286088" y="6463775"/>
                  <a:pt x="5093825" y="6458767"/>
                  <a:pt x="4929006" y="6454589"/>
                </a:cubicBezTo>
                <a:cubicBezTo>
                  <a:pt x="4764187" y="6450411"/>
                  <a:pt x="4569568" y="6424914"/>
                  <a:pt x="4243470" y="6454589"/>
                </a:cubicBezTo>
                <a:cubicBezTo>
                  <a:pt x="3917372" y="6484264"/>
                  <a:pt x="3879629" y="6430732"/>
                  <a:pt x="3557934" y="6454589"/>
                </a:cubicBezTo>
                <a:cubicBezTo>
                  <a:pt x="3236239" y="6478446"/>
                  <a:pt x="3232724" y="6441211"/>
                  <a:pt x="2988938" y="6454589"/>
                </a:cubicBezTo>
                <a:cubicBezTo>
                  <a:pt x="2745152" y="6467967"/>
                  <a:pt x="2567945" y="6435347"/>
                  <a:pt x="2419943" y="6454589"/>
                </a:cubicBezTo>
                <a:cubicBezTo>
                  <a:pt x="2271942" y="6473831"/>
                  <a:pt x="2241298" y="6449414"/>
                  <a:pt x="2084031" y="6454589"/>
                </a:cubicBezTo>
                <a:cubicBezTo>
                  <a:pt x="1926764" y="6459764"/>
                  <a:pt x="1758081" y="6480078"/>
                  <a:pt x="1515035" y="6454589"/>
                </a:cubicBezTo>
                <a:cubicBezTo>
                  <a:pt x="1271989" y="6429100"/>
                  <a:pt x="1084967" y="6443337"/>
                  <a:pt x="829499" y="6454589"/>
                </a:cubicBezTo>
                <a:cubicBezTo>
                  <a:pt x="574031" y="6465841"/>
                  <a:pt x="348086" y="6462860"/>
                  <a:pt x="0" y="6454589"/>
                </a:cubicBezTo>
                <a:cubicBezTo>
                  <a:pt x="-12544" y="6359471"/>
                  <a:pt x="7610" y="6140822"/>
                  <a:pt x="0" y="6002768"/>
                </a:cubicBezTo>
                <a:cubicBezTo>
                  <a:pt x="-7610" y="5864714"/>
                  <a:pt x="21680" y="5596937"/>
                  <a:pt x="0" y="5486401"/>
                </a:cubicBezTo>
                <a:cubicBezTo>
                  <a:pt x="-21680" y="5375865"/>
                  <a:pt x="25483" y="5187610"/>
                  <a:pt x="0" y="4970034"/>
                </a:cubicBezTo>
                <a:cubicBezTo>
                  <a:pt x="-25483" y="4752458"/>
                  <a:pt x="7507" y="4639280"/>
                  <a:pt x="0" y="4518212"/>
                </a:cubicBezTo>
                <a:cubicBezTo>
                  <a:pt x="-7507" y="4397144"/>
                  <a:pt x="10426" y="4195922"/>
                  <a:pt x="0" y="3937299"/>
                </a:cubicBezTo>
                <a:cubicBezTo>
                  <a:pt x="-10426" y="3678676"/>
                  <a:pt x="16962" y="3428783"/>
                  <a:pt x="0" y="3291840"/>
                </a:cubicBezTo>
                <a:cubicBezTo>
                  <a:pt x="-16962" y="3154897"/>
                  <a:pt x="-18070" y="2799933"/>
                  <a:pt x="0" y="2517290"/>
                </a:cubicBezTo>
                <a:cubicBezTo>
                  <a:pt x="18070" y="2234647"/>
                  <a:pt x="-28600" y="2025009"/>
                  <a:pt x="0" y="1871831"/>
                </a:cubicBezTo>
                <a:cubicBezTo>
                  <a:pt x="28600" y="1718653"/>
                  <a:pt x="468" y="1607750"/>
                  <a:pt x="0" y="1420010"/>
                </a:cubicBezTo>
                <a:cubicBezTo>
                  <a:pt x="-468" y="1232270"/>
                  <a:pt x="-8701" y="956056"/>
                  <a:pt x="0" y="774551"/>
                </a:cubicBezTo>
                <a:cubicBezTo>
                  <a:pt x="8701" y="593046"/>
                  <a:pt x="-25491" y="286077"/>
                  <a:pt x="0" y="0"/>
                </a:cubicBezTo>
                <a:close/>
              </a:path>
            </a:pathLst>
          </a:custGeom>
          <a:noFill/>
          <a:ln w="3810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1" name="Google Shape;551;p9"/>
          <p:cNvGrpSpPr/>
          <p:nvPr/>
        </p:nvGrpSpPr>
        <p:grpSpPr>
          <a:xfrm rot="-5400000">
            <a:off x="1196439" y="4576750"/>
            <a:ext cx="1180405" cy="3382096"/>
            <a:chOff x="0" y="1094606"/>
            <a:chExt cx="1904186" cy="4645098"/>
          </a:xfrm>
        </p:grpSpPr>
        <p:grpSp>
          <p:nvGrpSpPr>
            <p:cNvPr id="552" name="Google Shape;552;p9"/>
            <p:cNvGrpSpPr/>
            <p:nvPr/>
          </p:nvGrpSpPr>
          <p:grpSpPr>
            <a:xfrm>
              <a:off x="0" y="1094606"/>
              <a:ext cx="1884320" cy="610197"/>
              <a:chOff x="0" y="1094606"/>
              <a:chExt cx="1884320" cy="610197"/>
            </a:xfrm>
          </p:grpSpPr>
          <p:sp>
            <p:nvSpPr>
              <p:cNvPr id="553" name="Google Shape;553;p9"/>
              <p:cNvSpPr/>
              <p:nvPr/>
            </p:nvSpPr>
            <p:spPr>
              <a:xfrm rot="5400000">
                <a:off x="1197636" y="1018119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C7095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9"/>
              <p:cNvSpPr/>
              <p:nvPr/>
            </p:nvSpPr>
            <p:spPr>
              <a:xfrm>
                <a:off x="0" y="1095202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859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9"/>
              <p:cNvSpPr/>
              <p:nvPr/>
            </p:nvSpPr>
            <p:spPr>
              <a:xfrm>
                <a:off x="722656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9"/>
              <p:cNvSpPr/>
              <p:nvPr/>
            </p:nvSpPr>
            <p:spPr>
              <a:xfrm>
                <a:off x="466489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7" name="Google Shape;557;p9"/>
            <p:cNvGrpSpPr/>
            <p:nvPr/>
          </p:nvGrpSpPr>
          <p:grpSpPr>
            <a:xfrm>
              <a:off x="0" y="1900149"/>
              <a:ext cx="1884320" cy="610197"/>
              <a:chOff x="0" y="1900149"/>
              <a:chExt cx="1884320" cy="610197"/>
            </a:xfrm>
          </p:grpSpPr>
          <p:sp>
            <p:nvSpPr>
              <p:cNvPr id="558" name="Google Shape;558;p9"/>
              <p:cNvSpPr/>
              <p:nvPr/>
            </p:nvSpPr>
            <p:spPr>
              <a:xfrm rot="5400000">
                <a:off x="1197636" y="1823662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EA92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9"/>
              <p:cNvSpPr/>
              <p:nvPr/>
            </p:nvSpPr>
            <p:spPr>
              <a:xfrm>
                <a:off x="0" y="1900745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AB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9"/>
              <p:cNvSpPr/>
              <p:nvPr/>
            </p:nvSpPr>
            <p:spPr>
              <a:xfrm>
                <a:off x="722656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9"/>
              <p:cNvSpPr/>
              <p:nvPr/>
            </p:nvSpPr>
            <p:spPr>
              <a:xfrm>
                <a:off x="466489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2" name="Google Shape;562;p9"/>
            <p:cNvGrpSpPr/>
            <p:nvPr/>
          </p:nvGrpSpPr>
          <p:grpSpPr>
            <a:xfrm>
              <a:off x="0" y="2705691"/>
              <a:ext cx="1884320" cy="610197"/>
              <a:chOff x="0" y="2705691"/>
              <a:chExt cx="1884320" cy="610197"/>
            </a:xfrm>
          </p:grpSpPr>
          <p:sp>
            <p:nvSpPr>
              <p:cNvPr id="563" name="Google Shape;563;p9"/>
              <p:cNvSpPr/>
              <p:nvPr/>
            </p:nvSpPr>
            <p:spPr>
              <a:xfrm rot="5400000">
                <a:off x="1197636" y="2629204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046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9"/>
              <p:cNvSpPr/>
              <p:nvPr/>
            </p:nvSpPr>
            <p:spPr>
              <a:xfrm>
                <a:off x="0" y="2706287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2AC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9"/>
              <p:cNvSpPr/>
              <p:nvPr/>
            </p:nvSpPr>
            <p:spPr>
              <a:xfrm>
                <a:off x="722656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9"/>
              <p:cNvSpPr/>
              <p:nvPr/>
            </p:nvSpPr>
            <p:spPr>
              <a:xfrm>
                <a:off x="466489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7" name="Google Shape;567;p9"/>
            <p:cNvGrpSpPr/>
            <p:nvPr/>
          </p:nvGrpSpPr>
          <p:grpSpPr>
            <a:xfrm>
              <a:off x="0" y="3519745"/>
              <a:ext cx="1884320" cy="610197"/>
              <a:chOff x="0" y="3519745"/>
              <a:chExt cx="1884320" cy="610197"/>
            </a:xfrm>
          </p:grpSpPr>
          <p:sp>
            <p:nvSpPr>
              <p:cNvPr id="568" name="Google Shape;568;p9"/>
              <p:cNvSpPr/>
              <p:nvPr/>
            </p:nvSpPr>
            <p:spPr>
              <a:xfrm rot="5400000">
                <a:off x="1197636" y="3443258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64A7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9"/>
              <p:cNvSpPr/>
              <p:nvPr/>
            </p:nvSpPr>
            <p:spPr>
              <a:xfrm>
                <a:off x="0" y="3520341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5C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9"/>
              <p:cNvSpPr/>
              <p:nvPr/>
            </p:nvSpPr>
            <p:spPr>
              <a:xfrm>
                <a:off x="722656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9"/>
              <p:cNvSpPr/>
              <p:nvPr/>
            </p:nvSpPr>
            <p:spPr>
              <a:xfrm>
                <a:off x="466489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2" name="Google Shape;572;p9"/>
            <p:cNvGrpSpPr/>
            <p:nvPr/>
          </p:nvGrpSpPr>
          <p:grpSpPr>
            <a:xfrm>
              <a:off x="19866" y="4333798"/>
              <a:ext cx="1884320" cy="610197"/>
              <a:chOff x="19866" y="4333798"/>
              <a:chExt cx="1884320" cy="610197"/>
            </a:xfrm>
          </p:grpSpPr>
          <p:sp>
            <p:nvSpPr>
              <p:cNvPr id="573" name="Google Shape;573;p9"/>
              <p:cNvSpPr/>
              <p:nvPr/>
            </p:nvSpPr>
            <p:spPr>
              <a:xfrm rot="5400000">
                <a:off x="1217502" y="4257311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FF0D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9"/>
              <p:cNvSpPr/>
              <p:nvPr/>
            </p:nvSpPr>
            <p:spPr>
              <a:xfrm>
                <a:off x="19866" y="4334394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9"/>
              <p:cNvSpPr/>
              <p:nvPr/>
            </p:nvSpPr>
            <p:spPr>
              <a:xfrm>
                <a:off x="742522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9"/>
              <p:cNvSpPr/>
              <p:nvPr/>
            </p:nvSpPr>
            <p:spPr>
              <a:xfrm>
                <a:off x="486355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7" name="Google Shape;577;p9"/>
            <p:cNvGrpSpPr/>
            <p:nvPr/>
          </p:nvGrpSpPr>
          <p:grpSpPr>
            <a:xfrm>
              <a:off x="11739" y="5129507"/>
              <a:ext cx="1884320" cy="610197"/>
              <a:chOff x="11739" y="5129507"/>
              <a:chExt cx="1884320" cy="610197"/>
            </a:xfrm>
          </p:grpSpPr>
          <p:sp>
            <p:nvSpPr>
              <p:cNvPr id="578" name="Google Shape;578;p9"/>
              <p:cNvSpPr/>
              <p:nvPr/>
            </p:nvSpPr>
            <p:spPr>
              <a:xfrm rot="5400000">
                <a:off x="1209375" y="5053020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1E4E7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9" name="Google Shape;579;p9"/>
              <p:cNvSpPr/>
              <p:nvPr/>
            </p:nvSpPr>
            <p:spPr>
              <a:xfrm>
                <a:off x="11739" y="5130103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CC2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9"/>
              <p:cNvSpPr/>
              <p:nvPr/>
            </p:nvSpPr>
            <p:spPr>
              <a:xfrm>
                <a:off x="734395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9"/>
              <p:cNvSpPr/>
              <p:nvPr/>
            </p:nvSpPr>
            <p:spPr>
              <a:xfrm>
                <a:off x="478228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82" name="Google Shape;582;p9"/>
          <p:cNvGrpSpPr/>
          <p:nvPr/>
        </p:nvGrpSpPr>
        <p:grpSpPr>
          <a:xfrm>
            <a:off x="-672501" y="-487259"/>
            <a:ext cx="7363897" cy="2210872"/>
            <a:chOff x="-261335" y="-633505"/>
            <a:chExt cx="9023277" cy="3135989"/>
          </a:xfrm>
        </p:grpSpPr>
        <p:sp>
          <p:nvSpPr>
            <p:cNvPr id="583" name="Google Shape;583;p9"/>
            <p:cNvSpPr/>
            <p:nvPr/>
          </p:nvSpPr>
          <p:spPr>
            <a:xfrm rot="9301137">
              <a:off x="6713956" y="137637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9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9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9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9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9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9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9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9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3" name="Google Shape;593;p9"/>
          <p:cNvGrpSpPr/>
          <p:nvPr/>
        </p:nvGrpSpPr>
        <p:grpSpPr>
          <a:xfrm rot="1326311">
            <a:off x="5552982" y="-102897"/>
            <a:ext cx="7363777" cy="2210938"/>
            <a:chOff x="-261335" y="-633505"/>
            <a:chExt cx="9023277" cy="3135989"/>
          </a:xfrm>
        </p:grpSpPr>
        <p:sp>
          <p:nvSpPr>
            <p:cNvPr id="594" name="Google Shape;594;p9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9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9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9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9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9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9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9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9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4" name="Google Shape;604;p9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_14_1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/>
          <p:nvPr/>
        </p:nvSpPr>
        <p:spPr>
          <a:xfrm rot="-5400000" flipH="1">
            <a:off x="11215350" y="58813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10" name="Google Shape;10;p2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361246">
            <a:off x="5132052" y="-379815"/>
            <a:ext cx="7404340" cy="2085005"/>
            <a:chOff x="-287744" y="-633505"/>
            <a:chExt cx="9072816" cy="3135989"/>
          </a:xfrm>
        </p:grpSpPr>
        <p:sp>
          <p:nvSpPr>
            <p:cNvPr id="39" name="Google Shape;39;p2"/>
            <p:cNvSpPr/>
            <p:nvPr/>
          </p:nvSpPr>
          <p:spPr>
            <a:xfrm rot="9438246">
              <a:off x="7638645" y="-322068"/>
              <a:ext cx="956355" cy="117743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9318011">
              <a:off x="6750335" y="154393"/>
              <a:ext cx="956292" cy="1177513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9435840">
              <a:off x="5910686" y="579777"/>
              <a:ext cx="956310" cy="1177226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951286">
              <a:off x="881473" y="845527"/>
              <a:ext cx="956295" cy="1177488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-164501" y="-475306"/>
            <a:ext cx="7363897" cy="2210872"/>
            <a:chOff x="-261335" y="-633505"/>
            <a:chExt cx="9023277" cy="3135989"/>
          </a:xfrm>
        </p:grpSpPr>
        <p:sp>
          <p:nvSpPr>
            <p:cNvPr id="50" name="Google Shape;50;p2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>
            <a:off x="412378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840875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269372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697869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2126366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554863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2983360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411857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840354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4268851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4697348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5125845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5554342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982839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411336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6839833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68330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696827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8125324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553821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8982318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9410814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9839312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267809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696305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124803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53310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6621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1_Custom Layout 1 1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/>
          <p:nvPr/>
        </p:nvSpPr>
        <p:spPr>
          <a:xfrm rot="-5400000" flipH="1">
            <a:off x="11215350" y="58813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586077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1_Custom Layout 1 1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/>
          <p:nvPr/>
        </p:nvSpPr>
        <p:spPr>
          <a:xfrm rot="-5400000" flipH="1">
            <a:off x="11215350" y="58813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706722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">
  <p:cSld name="CUSTOM_15_1">
    <p:bg>
      <p:bgPr>
        <a:solidFill>
          <a:schemeClr val="dk1"/>
        </a:solidFill>
        <a:effectLst/>
      </p:bgPr>
    </p:bg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10" name="Google Shape;10;p2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361246">
            <a:off x="5132052" y="-379815"/>
            <a:ext cx="7404340" cy="2085005"/>
            <a:chOff x="-287744" y="-633505"/>
            <a:chExt cx="9072816" cy="3135989"/>
          </a:xfrm>
        </p:grpSpPr>
        <p:sp>
          <p:nvSpPr>
            <p:cNvPr id="39" name="Google Shape;39;p2"/>
            <p:cNvSpPr/>
            <p:nvPr/>
          </p:nvSpPr>
          <p:spPr>
            <a:xfrm rot="9438246">
              <a:off x="7638645" y="-322068"/>
              <a:ext cx="956355" cy="117743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9318011">
              <a:off x="6750335" y="154393"/>
              <a:ext cx="956292" cy="1177513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9435840">
              <a:off x="5910686" y="579777"/>
              <a:ext cx="956310" cy="1177226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951286">
              <a:off x="881473" y="845527"/>
              <a:ext cx="956295" cy="1177488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-164501" y="-475306"/>
            <a:ext cx="7363897" cy="2210872"/>
            <a:chOff x="-261335" y="-633505"/>
            <a:chExt cx="9023277" cy="3135989"/>
          </a:xfrm>
        </p:grpSpPr>
        <p:sp>
          <p:nvSpPr>
            <p:cNvPr id="50" name="Google Shape;50;p2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>
            <a:off x="412378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840875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269372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697869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2126366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554863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2983360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411857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840354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4268851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4697348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5125845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5554342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982839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411336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6839833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68330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696827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8125324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553821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8982318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9410814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9839312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267809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696305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124803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53310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2692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10" name="Google Shape;10;p2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361246">
            <a:off x="5132052" y="-379815"/>
            <a:ext cx="7404340" cy="2085005"/>
            <a:chOff x="-287744" y="-633505"/>
            <a:chExt cx="9072816" cy="3135989"/>
          </a:xfrm>
        </p:grpSpPr>
        <p:sp>
          <p:nvSpPr>
            <p:cNvPr id="39" name="Google Shape;39;p2"/>
            <p:cNvSpPr/>
            <p:nvPr/>
          </p:nvSpPr>
          <p:spPr>
            <a:xfrm rot="9438246">
              <a:off x="7638645" y="-322068"/>
              <a:ext cx="956355" cy="117743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9318011">
              <a:off x="6750335" y="154393"/>
              <a:ext cx="956292" cy="1177513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9435840">
              <a:off x="5910686" y="579777"/>
              <a:ext cx="956310" cy="1177226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951286">
              <a:off x="881473" y="845527"/>
              <a:ext cx="956295" cy="1177488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-164501" y="-475306"/>
            <a:ext cx="7363897" cy="2210872"/>
            <a:chOff x="-261335" y="-633505"/>
            <a:chExt cx="9023277" cy="3135989"/>
          </a:xfrm>
        </p:grpSpPr>
        <p:sp>
          <p:nvSpPr>
            <p:cNvPr id="50" name="Google Shape;50;p2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>
            <a:off x="412378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840875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269372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697869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2126366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554863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2983360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411857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840354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4268851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4697348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5125845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5554342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982839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411336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6839833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68330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696827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8125324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553821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8982318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9410814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9839312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267809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696305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124803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53310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2497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1_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10" name="Google Shape;10;p2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 rot="361246">
            <a:off x="5132052" y="-379815"/>
            <a:ext cx="7404340" cy="2085005"/>
            <a:chOff x="-287744" y="-633505"/>
            <a:chExt cx="9072816" cy="3135989"/>
          </a:xfrm>
        </p:grpSpPr>
        <p:sp>
          <p:nvSpPr>
            <p:cNvPr id="39" name="Google Shape;39;p2"/>
            <p:cNvSpPr/>
            <p:nvPr/>
          </p:nvSpPr>
          <p:spPr>
            <a:xfrm rot="9438246">
              <a:off x="7638645" y="-322068"/>
              <a:ext cx="956355" cy="117743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9318011">
              <a:off x="6750335" y="154393"/>
              <a:ext cx="956292" cy="1177513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9435840">
              <a:off x="5910686" y="579777"/>
              <a:ext cx="956310" cy="1177226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9951286">
              <a:off x="881473" y="845527"/>
              <a:ext cx="956295" cy="1177488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-164501" y="-475306"/>
            <a:ext cx="7363897" cy="2210872"/>
            <a:chOff x="-261335" y="-633505"/>
            <a:chExt cx="9023277" cy="3135989"/>
          </a:xfrm>
        </p:grpSpPr>
        <p:sp>
          <p:nvSpPr>
            <p:cNvPr id="50" name="Google Shape;50;p2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9401569">
              <a:off x="5910809" y="579762"/>
              <a:ext cx="956123" cy="117730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rot="-9326222">
              <a:off x="-59802" y="394559"/>
              <a:ext cx="956234" cy="1177330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>
            <a:off x="412378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840875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269372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697869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2126366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2554863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2983360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3411857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3840354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4268851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4697348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5125845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5554342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982839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6411336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6839833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7268330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7696827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8125324" y="6316970"/>
            <a:ext cx="268220" cy="274819"/>
          </a:xfrm>
          <a:prstGeom prst="ellipse">
            <a:avLst/>
          </a:prstGeom>
          <a:solidFill>
            <a:srgbClr val="9A08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8553821" y="6316970"/>
            <a:ext cx="268220" cy="274819"/>
          </a:xfrm>
          <a:prstGeom prst="ellipse">
            <a:avLst/>
          </a:prstGeom>
          <a:solidFill>
            <a:srgbClr val="EA45A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8982318" y="6316970"/>
            <a:ext cx="268220" cy="274819"/>
          </a:xfrm>
          <a:prstGeom prst="ellipse">
            <a:avLst/>
          </a:prstGeom>
          <a:solidFill>
            <a:srgbClr val="E465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9410814" y="6316970"/>
            <a:ext cx="268220" cy="274819"/>
          </a:xfrm>
          <a:prstGeom prst="ellipse">
            <a:avLst/>
          </a:prstGeom>
          <a:solidFill>
            <a:srgbClr val="F29D3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9839312" y="6316970"/>
            <a:ext cx="268220" cy="274819"/>
          </a:xfrm>
          <a:prstGeom prst="ellipse">
            <a:avLst/>
          </a:prstGeom>
          <a:solidFill>
            <a:srgbClr val="F1EB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267809" y="6316970"/>
            <a:ext cx="268220" cy="274819"/>
          </a:xfrm>
          <a:prstGeom prst="ellipse">
            <a:avLst/>
          </a:prstGeom>
          <a:solidFill>
            <a:srgbClr val="36EA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696305" y="6316970"/>
            <a:ext cx="268220" cy="274819"/>
          </a:xfrm>
          <a:prstGeom prst="ellipse">
            <a:avLst/>
          </a:prstGeom>
          <a:solidFill>
            <a:srgbClr val="06A7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124803" y="6316970"/>
            <a:ext cx="268220" cy="274819"/>
          </a:xfrm>
          <a:prstGeom prst="ellipse">
            <a:avLst/>
          </a:prstGeom>
          <a:solidFill>
            <a:srgbClr val="3BA9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53310" y="6316970"/>
            <a:ext cx="268220" cy="274819"/>
          </a:xfrm>
          <a:prstGeom prst="ellipse">
            <a:avLst/>
          </a:prstGeom>
          <a:solidFill>
            <a:srgbClr val="3167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0395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itle and text">
  <p:cSld name="CUSTOM_5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89" name="Google Shape;89;p3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7;p3"/>
          <p:cNvGrpSpPr/>
          <p:nvPr/>
        </p:nvGrpSpPr>
        <p:grpSpPr>
          <a:xfrm rot="361246">
            <a:off x="5132009" y="-378985"/>
            <a:ext cx="7420173" cy="2085005"/>
            <a:chOff x="-287744" y="-633505"/>
            <a:chExt cx="9092217" cy="3135989"/>
          </a:xfrm>
        </p:grpSpPr>
        <p:sp>
          <p:nvSpPr>
            <p:cNvPr id="118" name="Google Shape;118;p3"/>
            <p:cNvSpPr/>
            <p:nvPr/>
          </p:nvSpPr>
          <p:spPr>
            <a:xfrm rot="9151269">
              <a:off x="7633000" y="-315515"/>
              <a:ext cx="967446" cy="116428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rot="9219548">
              <a:off x="6748430" y="156625"/>
              <a:ext cx="960085" cy="1172926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 rot="9247756">
              <a:off x="5907344" y="584085"/>
              <a:ext cx="963235" cy="1168670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 rot="-9813898">
              <a:off x="879873" y="847431"/>
              <a:ext cx="959608" cy="1173574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-182324" y="-475306"/>
            <a:ext cx="7381720" cy="2210872"/>
            <a:chOff x="-283175" y="-633505"/>
            <a:chExt cx="9045117" cy="3135989"/>
          </a:xfrm>
        </p:grpSpPr>
        <p:sp>
          <p:nvSpPr>
            <p:cNvPr id="129" name="Google Shape;129;p3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 rot="9140519">
              <a:off x="5907152" y="584303"/>
              <a:ext cx="963608" cy="116818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 rot="-9010671">
              <a:off x="-64524" y="400204"/>
              <a:ext cx="965797" cy="1165864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3"/>
          <p:cNvGrpSpPr/>
          <p:nvPr/>
        </p:nvGrpSpPr>
        <p:grpSpPr>
          <a:xfrm>
            <a:off x="412378" y="6316970"/>
            <a:ext cx="11409152" cy="274819"/>
            <a:chOff x="65742" y="6361954"/>
            <a:chExt cx="11944255" cy="280800"/>
          </a:xfrm>
        </p:grpSpPr>
        <p:sp>
          <p:nvSpPr>
            <p:cNvPr id="140" name="Google Shape;140;p3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7" name="Google Shape;167;p3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itle and text">
  <p:cSld name="1_One column title and text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1599" y="125264"/>
            <a:ext cx="8979810" cy="2313989"/>
            <a:chOff x="1222196" y="-733885"/>
            <a:chExt cx="12582052" cy="3242244"/>
          </a:xfrm>
        </p:grpSpPr>
        <p:sp>
          <p:nvSpPr>
            <p:cNvPr id="89" name="Google Shape;89;p3"/>
            <p:cNvSpPr/>
            <p:nvPr/>
          </p:nvSpPr>
          <p:spPr>
            <a:xfrm>
              <a:off x="7160760" y="-669840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3383648" y="-66983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222196" y="20877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9608296" y="115146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1039971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8176628" y="854817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1896359" y="9965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242422" y="-669846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317096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442771" y="11514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64A7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3307171" y="192273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1495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6201596" y="14207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7863046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1039981" y="-73388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129471" y="127540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022171" y="16671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903297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94829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6201603" y="-66983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204721" y="2074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258646" y="1314984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509050" y="62809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2135226" y="-296441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9797396" y="14195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948296" y="9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2676550" y="1685015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050485" y="-733868"/>
              <a:ext cx="420600" cy="4206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7" name="Google Shape;117;p3"/>
          <p:cNvGrpSpPr/>
          <p:nvPr/>
        </p:nvGrpSpPr>
        <p:grpSpPr>
          <a:xfrm rot="361246">
            <a:off x="5132009" y="-378985"/>
            <a:ext cx="7420173" cy="2085005"/>
            <a:chOff x="-287744" y="-633505"/>
            <a:chExt cx="9092217" cy="3135989"/>
          </a:xfrm>
        </p:grpSpPr>
        <p:sp>
          <p:nvSpPr>
            <p:cNvPr id="118" name="Google Shape;118;p3"/>
            <p:cNvSpPr/>
            <p:nvPr/>
          </p:nvSpPr>
          <p:spPr>
            <a:xfrm rot="9151269">
              <a:off x="7633000" y="-315515"/>
              <a:ext cx="967446" cy="1164282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rot="9219548">
              <a:off x="6748430" y="156625"/>
              <a:ext cx="960085" cy="1172926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 rot="9247756">
              <a:off x="5907344" y="584085"/>
              <a:ext cx="963235" cy="1168670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rot="9791124">
              <a:off x="5005382" y="989046"/>
              <a:ext cx="956181" cy="1177410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 rot="-9029487">
              <a:off x="-59815" y="394587"/>
              <a:ext cx="956242" cy="1177236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 rot="-9813898">
              <a:off x="879873" y="847431"/>
              <a:ext cx="959608" cy="1173574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 rot="-10086292">
              <a:off x="1870575" y="1147599"/>
              <a:ext cx="956234" cy="1177288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-182324" y="-475306"/>
            <a:ext cx="7381720" cy="2210872"/>
            <a:chOff x="-283175" y="-633505"/>
            <a:chExt cx="9045117" cy="3135989"/>
          </a:xfrm>
        </p:grpSpPr>
        <p:sp>
          <p:nvSpPr>
            <p:cNvPr id="129" name="Google Shape;129;p3"/>
            <p:cNvSpPr/>
            <p:nvPr/>
          </p:nvSpPr>
          <p:spPr>
            <a:xfrm rot="9301137">
              <a:off x="6750575" y="154592"/>
              <a:ext cx="956150" cy="1177205"/>
            </a:xfrm>
            <a:prstGeom prst="triangle">
              <a:avLst>
                <a:gd name="adj" fmla="val 50000"/>
              </a:avLst>
            </a:prstGeom>
            <a:solidFill>
              <a:srgbClr val="E46535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 rot="9140519">
              <a:off x="5907152" y="584303"/>
              <a:ext cx="963608" cy="1168189"/>
            </a:xfrm>
            <a:prstGeom prst="triangle">
              <a:avLst>
                <a:gd name="adj" fmla="val 50000"/>
              </a:avLst>
            </a:prstGeom>
            <a:solidFill>
              <a:srgbClr val="F29D3E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 rot="9667640">
              <a:off x="4997963" y="955258"/>
              <a:ext cx="956206" cy="1177257"/>
            </a:xfrm>
            <a:prstGeom prst="triangle">
              <a:avLst>
                <a:gd name="adj" fmla="val 50000"/>
              </a:avLst>
            </a:prstGeom>
            <a:solidFill>
              <a:srgbClr val="F1EB0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 rot="10188462">
              <a:off x="4022285" y="1248967"/>
              <a:ext cx="956189" cy="1177453"/>
            </a:xfrm>
            <a:prstGeom prst="triangle">
              <a:avLst>
                <a:gd name="adj" fmla="val 50000"/>
              </a:avLst>
            </a:prstGeom>
            <a:solidFill>
              <a:srgbClr val="36EA6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 rot="-9010671">
              <a:off x="-64524" y="400204"/>
              <a:ext cx="965797" cy="1165864"/>
            </a:xfrm>
            <a:prstGeom prst="triangle">
              <a:avLst>
                <a:gd name="adj" fmla="val 50000"/>
              </a:avLst>
            </a:prstGeom>
            <a:solidFill>
              <a:srgbClr val="9A08C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 rot="-9716416">
              <a:off x="881645" y="845758"/>
              <a:ext cx="956104" cy="1177340"/>
            </a:xfrm>
            <a:prstGeom prst="triangle">
              <a:avLst>
                <a:gd name="adj" fmla="val 50000"/>
              </a:avLst>
            </a:prstGeom>
            <a:solidFill>
              <a:srgbClr val="3167D3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 rot="-10171965">
              <a:off x="1870753" y="1147570"/>
              <a:ext cx="956111" cy="1177295"/>
            </a:xfrm>
            <a:prstGeom prst="triangle">
              <a:avLst>
                <a:gd name="adj" fmla="val 50000"/>
              </a:avLst>
            </a:prstGeom>
            <a:solidFill>
              <a:srgbClr val="3BA9AB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 rot="-10518212">
              <a:off x="2907545" y="1288049"/>
              <a:ext cx="956311" cy="1177270"/>
            </a:xfrm>
            <a:prstGeom prst="triangle">
              <a:avLst>
                <a:gd name="adj" fmla="val 50000"/>
              </a:avLst>
            </a:prstGeom>
            <a:solidFill>
              <a:srgbClr val="06A74D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813" y="-633505"/>
              <a:ext cx="8489954" cy="1966523"/>
            </a:xfrm>
            <a:custGeom>
              <a:avLst/>
              <a:gdLst/>
              <a:ahLst/>
              <a:cxnLst/>
              <a:rect l="l" t="t" r="r" b="b"/>
              <a:pathLst>
                <a:path w="8489954" h="1966523" extrusionOk="0">
                  <a:moveTo>
                    <a:pt x="0" y="699247"/>
                  </a:moveTo>
                  <a:cubicBezTo>
                    <a:pt x="1124074" y="1515533"/>
                    <a:pt x="2606738" y="1979209"/>
                    <a:pt x="3848847" y="1966259"/>
                  </a:cubicBezTo>
                  <a:cubicBezTo>
                    <a:pt x="5090956" y="1953309"/>
                    <a:pt x="6708588" y="947271"/>
                    <a:pt x="7273364" y="657412"/>
                  </a:cubicBezTo>
                  <a:lnTo>
                    <a:pt x="7273364" y="657412"/>
                  </a:lnTo>
                  <a:cubicBezTo>
                    <a:pt x="7675780" y="438275"/>
                    <a:pt x="8592172" y="15937"/>
                    <a:pt x="8480611" y="0"/>
                  </a:cubicBezTo>
                </a:path>
              </a:pathLst>
            </a:custGeom>
            <a:noFill/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 rot="9345057">
              <a:off x="7606160" y="-292528"/>
              <a:ext cx="956163" cy="1177309"/>
            </a:xfrm>
            <a:prstGeom prst="triangle">
              <a:avLst>
                <a:gd name="adj" fmla="val 50000"/>
              </a:avLst>
            </a:prstGeom>
            <a:solidFill>
              <a:srgbClr val="EA45A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3"/>
          <p:cNvGrpSpPr/>
          <p:nvPr/>
        </p:nvGrpSpPr>
        <p:grpSpPr>
          <a:xfrm>
            <a:off x="412378" y="6316970"/>
            <a:ext cx="11409152" cy="274819"/>
            <a:chOff x="65742" y="6361954"/>
            <a:chExt cx="11944255" cy="280800"/>
          </a:xfrm>
        </p:grpSpPr>
        <p:sp>
          <p:nvSpPr>
            <p:cNvPr id="140" name="Google Shape;140;p3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7" name="Google Shape;167;p3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23395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10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70" name="Google Shape;170;p4"/>
          <p:cNvGrpSpPr/>
          <p:nvPr/>
        </p:nvGrpSpPr>
        <p:grpSpPr>
          <a:xfrm>
            <a:off x="436284" y="6427927"/>
            <a:ext cx="7942929" cy="200154"/>
            <a:chOff x="65742" y="6361954"/>
            <a:chExt cx="11944255" cy="280800"/>
          </a:xfrm>
        </p:grpSpPr>
        <p:sp>
          <p:nvSpPr>
            <p:cNvPr id="171" name="Google Shape;171;p4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Google Shape;198;p4"/>
          <p:cNvGrpSpPr/>
          <p:nvPr/>
        </p:nvGrpSpPr>
        <p:grpSpPr>
          <a:xfrm rot="-5400000">
            <a:off x="9838416" y="4576750"/>
            <a:ext cx="1180405" cy="3382096"/>
            <a:chOff x="0" y="1094606"/>
            <a:chExt cx="1904186" cy="4645098"/>
          </a:xfrm>
        </p:grpSpPr>
        <p:grpSp>
          <p:nvGrpSpPr>
            <p:cNvPr id="199" name="Google Shape;199;p4"/>
            <p:cNvGrpSpPr/>
            <p:nvPr/>
          </p:nvGrpSpPr>
          <p:grpSpPr>
            <a:xfrm>
              <a:off x="0" y="1094606"/>
              <a:ext cx="1884320" cy="610197"/>
              <a:chOff x="0" y="1094606"/>
              <a:chExt cx="1884320" cy="610197"/>
            </a:xfrm>
          </p:grpSpPr>
          <p:sp>
            <p:nvSpPr>
              <p:cNvPr id="200" name="Google Shape;200;p4"/>
              <p:cNvSpPr/>
              <p:nvPr/>
            </p:nvSpPr>
            <p:spPr>
              <a:xfrm rot="5400000">
                <a:off x="1197636" y="1018119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C7095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0" y="1095202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859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722656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466489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4" name="Google Shape;204;p4"/>
            <p:cNvGrpSpPr/>
            <p:nvPr/>
          </p:nvGrpSpPr>
          <p:grpSpPr>
            <a:xfrm>
              <a:off x="0" y="1900149"/>
              <a:ext cx="1884320" cy="610197"/>
              <a:chOff x="0" y="1900149"/>
              <a:chExt cx="1884320" cy="610197"/>
            </a:xfrm>
          </p:grpSpPr>
          <p:sp>
            <p:nvSpPr>
              <p:cNvPr id="205" name="Google Shape;205;p4"/>
              <p:cNvSpPr/>
              <p:nvPr/>
            </p:nvSpPr>
            <p:spPr>
              <a:xfrm rot="5400000">
                <a:off x="1197636" y="1823662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EA92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0" y="1900745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AB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4"/>
              <p:cNvSpPr/>
              <p:nvPr/>
            </p:nvSpPr>
            <p:spPr>
              <a:xfrm>
                <a:off x="722656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466489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9" name="Google Shape;209;p4"/>
            <p:cNvGrpSpPr/>
            <p:nvPr/>
          </p:nvGrpSpPr>
          <p:grpSpPr>
            <a:xfrm>
              <a:off x="0" y="2705691"/>
              <a:ext cx="1884320" cy="610197"/>
              <a:chOff x="0" y="2705691"/>
              <a:chExt cx="1884320" cy="610197"/>
            </a:xfrm>
          </p:grpSpPr>
          <p:sp>
            <p:nvSpPr>
              <p:cNvPr id="210" name="Google Shape;210;p4"/>
              <p:cNvSpPr/>
              <p:nvPr/>
            </p:nvSpPr>
            <p:spPr>
              <a:xfrm rot="5400000">
                <a:off x="1197636" y="2629204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046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4"/>
              <p:cNvSpPr/>
              <p:nvPr/>
            </p:nvSpPr>
            <p:spPr>
              <a:xfrm>
                <a:off x="0" y="2706287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2AC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p4"/>
              <p:cNvSpPr/>
              <p:nvPr/>
            </p:nvSpPr>
            <p:spPr>
              <a:xfrm>
                <a:off x="722656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466489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" name="Google Shape;214;p4"/>
            <p:cNvGrpSpPr/>
            <p:nvPr/>
          </p:nvGrpSpPr>
          <p:grpSpPr>
            <a:xfrm>
              <a:off x="0" y="3519745"/>
              <a:ext cx="1884320" cy="610197"/>
              <a:chOff x="0" y="3519745"/>
              <a:chExt cx="1884320" cy="610197"/>
            </a:xfrm>
          </p:grpSpPr>
          <p:sp>
            <p:nvSpPr>
              <p:cNvPr id="215" name="Google Shape;215;p4"/>
              <p:cNvSpPr/>
              <p:nvPr/>
            </p:nvSpPr>
            <p:spPr>
              <a:xfrm rot="5400000">
                <a:off x="1197636" y="3443258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64A7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4"/>
              <p:cNvSpPr/>
              <p:nvPr/>
            </p:nvSpPr>
            <p:spPr>
              <a:xfrm>
                <a:off x="0" y="3520341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5C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4"/>
              <p:cNvSpPr/>
              <p:nvPr/>
            </p:nvSpPr>
            <p:spPr>
              <a:xfrm>
                <a:off x="722656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466489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9" name="Google Shape;219;p4"/>
            <p:cNvGrpSpPr/>
            <p:nvPr/>
          </p:nvGrpSpPr>
          <p:grpSpPr>
            <a:xfrm>
              <a:off x="19866" y="4333798"/>
              <a:ext cx="1884320" cy="610197"/>
              <a:chOff x="19866" y="4333798"/>
              <a:chExt cx="1884320" cy="610197"/>
            </a:xfrm>
          </p:grpSpPr>
          <p:sp>
            <p:nvSpPr>
              <p:cNvPr id="220" name="Google Shape;220;p4"/>
              <p:cNvSpPr/>
              <p:nvPr/>
            </p:nvSpPr>
            <p:spPr>
              <a:xfrm rot="5400000">
                <a:off x="1217502" y="4257311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FF0D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>
                <a:off x="19866" y="4334394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4"/>
              <p:cNvSpPr/>
              <p:nvPr/>
            </p:nvSpPr>
            <p:spPr>
              <a:xfrm>
                <a:off x="742522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4"/>
              <p:cNvSpPr/>
              <p:nvPr/>
            </p:nvSpPr>
            <p:spPr>
              <a:xfrm>
                <a:off x="486355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4" name="Google Shape;224;p4"/>
            <p:cNvGrpSpPr/>
            <p:nvPr/>
          </p:nvGrpSpPr>
          <p:grpSpPr>
            <a:xfrm>
              <a:off x="11739" y="5129507"/>
              <a:ext cx="1884320" cy="610197"/>
              <a:chOff x="11739" y="5129507"/>
              <a:chExt cx="1884320" cy="610197"/>
            </a:xfrm>
          </p:grpSpPr>
          <p:sp>
            <p:nvSpPr>
              <p:cNvPr id="225" name="Google Shape;225;p4"/>
              <p:cNvSpPr/>
              <p:nvPr/>
            </p:nvSpPr>
            <p:spPr>
              <a:xfrm rot="5400000">
                <a:off x="1209375" y="5053020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1E4E7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11739" y="5130103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CC2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734395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478228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29" name="Google Shape;229;p4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230" name="Google Shape;230;p4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4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7" name="Google Shape;247;p4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248" name="Google Shape;248;p4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4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4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4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4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">
  <p:cSld name="CUSTOM_1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67" name="Google Shape;267;p5"/>
          <p:cNvGrpSpPr/>
          <p:nvPr/>
        </p:nvGrpSpPr>
        <p:grpSpPr>
          <a:xfrm>
            <a:off x="436284" y="6427927"/>
            <a:ext cx="7942929" cy="200154"/>
            <a:chOff x="65742" y="6361954"/>
            <a:chExt cx="11944255" cy="280800"/>
          </a:xfrm>
        </p:grpSpPr>
        <p:sp>
          <p:nvSpPr>
            <p:cNvPr id="268" name="Google Shape;268;p5"/>
            <p:cNvSpPr/>
            <p:nvPr/>
          </p:nvSpPr>
          <p:spPr>
            <a:xfrm>
              <a:off x="65742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514336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962930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1411524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1860118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2308712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2757306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3205900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3654494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03088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551682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5000276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5448870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5897464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6346058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6794652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7243246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7691840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8140434" y="6361954"/>
              <a:ext cx="280800" cy="2808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8589028" y="6361954"/>
              <a:ext cx="280800" cy="2808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9037622" y="6361954"/>
              <a:ext cx="280800" cy="2808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9486216" y="6361954"/>
              <a:ext cx="280800" cy="2808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9934810" y="6361954"/>
              <a:ext cx="280800" cy="2808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10383404" y="6361954"/>
              <a:ext cx="280800" cy="2808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10831998" y="6361954"/>
              <a:ext cx="280800" cy="2808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11280592" y="6361954"/>
              <a:ext cx="280800" cy="2808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11729197" y="6361954"/>
              <a:ext cx="280800" cy="2808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5" name="Google Shape;295;p5"/>
          <p:cNvGrpSpPr/>
          <p:nvPr/>
        </p:nvGrpSpPr>
        <p:grpSpPr>
          <a:xfrm rot="-5400000">
            <a:off x="9838416" y="4576750"/>
            <a:ext cx="1180405" cy="3382096"/>
            <a:chOff x="0" y="1094606"/>
            <a:chExt cx="1904186" cy="4645098"/>
          </a:xfrm>
        </p:grpSpPr>
        <p:grpSp>
          <p:nvGrpSpPr>
            <p:cNvPr id="296" name="Google Shape;296;p5"/>
            <p:cNvGrpSpPr/>
            <p:nvPr/>
          </p:nvGrpSpPr>
          <p:grpSpPr>
            <a:xfrm>
              <a:off x="0" y="1094606"/>
              <a:ext cx="1884320" cy="610197"/>
              <a:chOff x="0" y="1094606"/>
              <a:chExt cx="1884320" cy="610197"/>
            </a:xfrm>
          </p:grpSpPr>
          <p:sp>
            <p:nvSpPr>
              <p:cNvPr id="297" name="Google Shape;297;p5"/>
              <p:cNvSpPr/>
              <p:nvPr/>
            </p:nvSpPr>
            <p:spPr>
              <a:xfrm rot="5400000">
                <a:off x="1197636" y="1018119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C7095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0" y="1095202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859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722656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466489" y="1094606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1" name="Google Shape;301;p5"/>
            <p:cNvGrpSpPr/>
            <p:nvPr/>
          </p:nvGrpSpPr>
          <p:grpSpPr>
            <a:xfrm>
              <a:off x="0" y="1900149"/>
              <a:ext cx="1884320" cy="610197"/>
              <a:chOff x="0" y="1900149"/>
              <a:chExt cx="1884320" cy="610197"/>
            </a:xfrm>
          </p:grpSpPr>
          <p:sp>
            <p:nvSpPr>
              <p:cNvPr id="302" name="Google Shape;302;p5"/>
              <p:cNvSpPr/>
              <p:nvPr/>
            </p:nvSpPr>
            <p:spPr>
              <a:xfrm rot="5400000">
                <a:off x="1197636" y="1823662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EA92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0" y="1900745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9AB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722656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466489" y="1900149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6" name="Google Shape;306;p5"/>
            <p:cNvGrpSpPr/>
            <p:nvPr/>
          </p:nvGrpSpPr>
          <p:grpSpPr>
            <a:xfrm>
              <a:off x="0" y="2705691"/>
              <a:ext cx="1884320" cy="610197"/>
              <a:chOff x="0" y="2705691"/>
              <a:chExt cx="1884320" cy="610197"/>
            </a:xfrm>
          </p:grpSpPr>
          <p:sp>
            <p:nvSpPr>
              <p:cNvPr id="307" name="Google Shape;307;p5"/>
              <p:cNvSpPr/>
              <p:nvPr/>
            </p:nvSpPr>
            <p:spPr>
              <a:xfrm rot="5400000">
                <a:off x="1197636" y="2629204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046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0" y="2706287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2AC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722656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5"/>
              <p:cNvSpPr/>
              <p:nvPr/>
            </p:nvSpPr>
            <p:spPr>
              <a:xfrm>
                <a:off x="466489" y="2705691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" name="Google Shape;311;p5"/>
            <p:cNvGrpSpPr/>
            <p:nvPr/>
          </p:nvGrpSpPr>
          <p:grpSpPr>
            <a:xfrm>
              <a:off x="0" y="3519745"/>
              <a:ext cx="1884320" cy="610197"/>
              <a:chOff x="0" y="3519745"/>
              <a:chExt cx="1884320" cy="610197"/>
            </a:xfrm>
          </p:grpSpPr>
          <p:sp>
            <p:nvSpPr>
              <p:cNvPr id="312" name="Google Shape;312;p5"/>
              <p:cNvSpPr/>
              <p:nvPr/>
            </p:nvSpPr>
            <p:spPr>
              <a:xfrm rot="5400000">
                <a:off x="1197636" y="3443258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64A7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5"/>
              <p:cNvSpPr/>
              <p:nvPr/>
            </p:nvSpPr>
            <p:spPr>
              <a:xfrm>
                <a:off x="0" y="3520341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5CF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722656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466489" y="3519745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6" name="Google Shape;316;p5"/>
            <p:cNvGrpSpPr/>
            <p:nvPr/>
          </p:nvGrpSpPr>
          <p:grpSpPr>
            <a:xfrm>
              <a:off x="19866" y="4333798"/>
              <a:ext cx="1884320" cy="610197"/>
              <a:chOff x="19866" y="4333798"/>
              <a:chExt cx="1884320" cy="610197"/>
            </a:xfrm>
          </p:grpSpPr>
          <p:sp>
            <p:nvSpPr>
              <p:cNvPr id="317" name="Google Shape;317;p5"/>
              <p:cNvSpPr/>
              <p:nvPr/>
            </p:nvSpPr>
            <p:spPr>
              <a:xfrm rot="5400000">
                <a:off x="1217502" y="4257311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FF0D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5"/>
              <p:cNvSpPr/>
              <p:nvPr/>
            </p:nvSpPr>
            <p:spPr>
              <a:xfrm>
                <a:off x="19866" y="4334394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434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5"/>
              <p:cNvSpPr/>
              <p:nvPr/>
            </p:nvSpPr>
            <p:spPr>
              <a:xfrm>
                <a:off x="742522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5"/>
              <p:cNvSpPr/>
              <p:nvPr/>
            </p:nvSpPr>
            <p:spPr>
              <a:xfrm>
                <a:off x="486355" y="4333798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1" name="Google Shape;321;p5"/>
            <p:cNvGrpSpPr/>
            <p:nvPr/>
          </p:nvGrpSpPr>
          <p:grpSpPr>
            <a:xfrm>
              <a:off x="11739" y="5129507"/>
              <a:ext cx="1884320" cy="610197"/>
              <a:chOff x="11739" y="5129507"/>
              <a:chExt cx="1884320" cy="610197"/>
            </a:xfrm>
          </p:grpSpPr>
          <p:sp>
            <p:nvSpPr>
              <p:cNvPr id="322" name="Google Shape;322;p5"/>
              <p:cNvSpPr/>
              <p:nvPr/>
            </p:nvSpPr>
            <p:spPr>
              <a:xfrm rot="5400000">
                <a:off x="1209375" y="5053020"/>
                <a:ext cx="609601" cy="763767"/>
              </a:xfrm>
              <a:custGeom>
                <a:avLst/>
                <a:gdLst/>
                <a:ahLst/>
                <a:cxnLst/>
                <a:rect l="l" t="t" r="r" b="b"/>
                <a:pathLst>
                  <a:path w="609601" h="644529" extrusionOk="0">
                    <a:moveTo>
                      <a:pt x="0" y="644529"/>
                    </a:moveTo>
                    <a:lnTo>
                      <a:pt x="260574" y="12836"/>
                    </a:lnTo>
                    <a:lnTo>
                      <a:pt x="304801" y="0"/>
                    </a:lnTo>
                    <a:lnTo>
                      <a:pt x="349028" y="12836"/>
                    </a:lnTo>
                    <a:lnTo>
                      <a:pt x="609601" y="644529"/>
                    </a:lnTo>
                    <a:close/>
                  </a:path>
                </a:pathLst>
              </a:custGeom>
              <a:solidFill>
                <a:srgbClr val="1E4E7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5"/>
              <p:cNvSpPr/>
              <p:nvPr/>
            </p:nvSpPr>
            <p:spPr>
              <a:xfrm>
                <a:off x="11739" y="5130103"/>
                <a:ext cx="1140217" cy="609600"/>
              </a:xfrm>
              <a:custGeom>
                <a:avLst/>
                <a:gdLst/>
                <a:ahLst/>
                <a:cxnLst/>
                <a:rect l="l" t="t" r="r" b="b"/>
                <a:pathLst>
                  <a:path w="1140217" h="609600" extrusionOk="0">
                    <a:moveTo>
                      <a:pt x="1140217" y="0"/>
                    </a:moveTo>
                    <a:lnTo>
                      <a:pt x="1140217" y="609600"/>
                    </a:lnTo>
                    <a:lnTo>
                      <a:pt x="0" y="6096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CC2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5"/>
              <p:cNvSpPr/>
              <p:nvPr/>
            </p:nvSpPr>
            <p:spPr>
              <a:xfrm>
                <a:off x="734395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5"/>
              <p:cNvSpPr/>
              <p:nvPr/>
            </p:nvSpPr>
            <p:spPr>
              <a:xfrm>
                <a:off x="478228" y="5129507"/>
                <a:ext cx="166200" cy="6003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6" name="Google Shape;326;p5"/>
          <p:cNvGrpSpPr/>
          <p:nvPr/>
        </p:nvGrpSpPr>
        <p:grpSpPr>
          <a:xfrm>
            <a:off x="11793071" y="383876"/>
            <a:ext cx="200100" cy="4959789"/>
            <a:chOff x="11799048" y="192629"/>
            <a:chExt cx="200100" cy="4959789"/>
          </a:xfrm>
        </p:grpSpPr>
        <p:sp>
          <p:nvSpPr>
            <p:cNvPr id="327" name="Google Shape;327;p5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5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5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5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5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5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5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5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5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5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5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5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5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5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5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5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5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4" name="Google Shape;344;p5"/>
          <p:cNvGrpSpPr/>
          <p:nvPr/>
        </p:nvGrpSpPr>
        <p:grpSpPr>
          <a:xfrm rot="-5400000">
            <a:off x="2849281" y="-2075329"/>
            <a:ext cx="200100" cy="4959789"/>
            <a:chOff x="11799048" y="192629"/>
            <a:chExt cx="200100" cy="4959789"/>
          </a:xfrm>
        </p:grpSpPr>
        <p:sp>
          <p:nvSpPr>
            <p:cNvPr id="345" name="Google Shape;345;p5"/>
            <p:cNvSpPr/>
            <p:nvPr/>
          </p:nvSpPr>
          <p:spPr>
            <a:xfrm rot="-5400000">
              <a:off x="11805648" y="4958918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5"/>
            <p:cNvSpPr/>
            <p:nvPr/>
          </p:nvSpPr>
          <p:spPr>
            <a:xfrm rot="-5400000">
              <a:off x="11805648" y="4660614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5"/>
            <p:cNvSpPr/>
            <p:nvPr/>
          </p:nvSpPr>
          <p:spPr>
            <a:xfrm rot="-5400000">
              <a:off x="11805648" y="4362309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 rot="-5400000">
              <a:off x="11805648" y="4064004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 rot="-5400000">
              <a:off x="11805648" y="3765698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5"/>
            <p:cNvSpPr/>
            <p:nvPr/>
          </p:nvSpPr>
          <p:spPr>
            <a:xfrm rot="-5400000">
              <a:off x="11805648" y="3467393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5"/>
            <p:cNvSpPr/>
            <p:nvPr/>
          </p:nvSpPr>
          <p:spPr>
            <a:xfrm rot="-5400000">
              <a:off x="11805648" y="3169088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 rot="-5400000">
              <a:off x="11805648" y="2870782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 rot="-5400000">
              <a:off x="11805648" y="2572478"/>
              <a:ext cx="186900" cy="200100"/>
            </a:xfrm>
            <a:prstGeom prst="ellipse">
              <a:avLst/>
            </a:prstGeom>
            <a:solidFill>
              <a:srgbClr val="9A08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 rot="-5400000">
              <a:off x="11805648" y="2274172"/>
              <a:ext cx="186900" cy="200100"/>
            </a:xfrm>
            <a:prstGeom prst="ellipse">
              <a:avLst/>
            </a:prstGeom>
            <a:solidFill>
              <a:srgbClr val="EA45A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 rot="-5400000">
              <a:off x="11805648" y="1975868"/>
              <a:ext cx="186900" cy="200100"/>
            </a:xfrm>
            <a:prstGeom prst="ellipse">
              <a:avLst/>
            </a:prstGeom>
            <a:solidFill>
              <a:srgbClr val="E46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 rot="-5400000">
              <a:off x="11805648" y="1677563"/>
              <a:ext cx="186900" cy="200100"/>
            </a:xfrm>
            <a:prstGeom prst="ellipse">
              <a:avLst/>
            </a:prstGeom>
            <a:solidFill>
              <a:srgbClr val="F29D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 rot="-5400000">
              <a:off x="11805648" y="1379257"/>
              <a:ext cx="186900" cy="200100"/>
            </a:xfrm>
            <a:prstGeom prst="ellipse">
              <a:avLst/>
            </a:prstGeom>
            <a:solidFill>
              <a:srgbClr val="F1EB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 rot="-5400000">
              <a:off x="11805648" y="1080951"/>
              <a:ext cx="186900" cy="200100"/>
            </a:xfrm>
            <a:prstGeom prst="ellipse">
              <a:avLst/>
            </a:prstGeom>
            <a:solidFill>
              <a:srgbClr val="36EA6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 rot="-5400000">
              <a:off x="11805648" y="782646"/>
              <a:ext cx="186900" cy="200100"/>
            </a:xfrm>
            <a:prstGeom prst="ellipse">
              <a:avLst/>
            </a:prstGeom>
            <a:solidFill>
              <a:srgbClr val="06A7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 rot="-5400000">
              <a:off x="11805648" y="484342"/>
              <a:ext cx="186900" cy="200100"/>
            </a:xfrm>
            <a:prstGeom prst="ellipse">
              <a:avLst/>
            </a:prstGeom>
            <a:solidFill>
              <a:srgbClr val="3BA9A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 rot="-5400000">
              <a:off x="11805648" y="186029"/>
              <a:ext cx="186900" cy="200100"/>
            </a:xfrm>
            <a:prstGeom prst="ellipse">
              <a:avLst/>
            </a:prstGeom>
            <a:solidFill>
              <a:srgbClr val="3167D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" name="Google Shape;362;p5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/>
          <p:nvPr/>
        </p:nvSpPr>
        <p:spPr>
          <a:xfrm rot="5400000">
            <a:off x="-679350" y="61730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5" r:id="rId2"/>
    <p:sldLayoutId id="2147483664" r:id="rId3"/>
    <p:sldLayoutId id="2147483663" r:id="rId4"/>
    <p:sldLayoutId id="2147483662" r:id="rId5"/>
    <p:sldLayoutId id="2147483649" r:id="rId6"/>
    <p:sldLayoutId id="2147483668" r:id="rId7"/>
    <p:sldLayoutId id="2147483650" r:id="rId8"/>
    <p:sldLayoutId id="2147483651" r:id="rId9"/>
    <p:sldLayoutId id="2147483652" r:id="rId10"/>
    <p:sldLayoutId id="2147483671" r:id="rId11"/>
    <p:sldLayoutId id="2147483670" r:id="rId12"/>
    <p:sldLayoutId id="2147483669" r:id="rId13"/>
    <p:sldLayoutId id="2147483667" r:id="rId14"/>
    <p:sldLayoutId id="2147483666" r:id="rId15"/>
    <p:sldLayoutId id="2147483653" r:id="rId16"/>
    <p:sldLayoutId id="2147483654" r:id="rId17"/>
    <p:sldLayoutId id="2147483655" r:id="rId18"/>
    <p:sldLayoutId id="2147483657" r:id="rId19"/>
    <p:sldLayoutId id="2147483673" r:id="rId20"/>
    <p:sldLayoutId id="2147483672" r:id="rId21"/>
    <p:sldLayoutId id="2147483659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6" Type="http://schemas.openxmlformats.org/officeDocument/2006/relationships/image" Target="../media/image15.jpg"/><Relationship Id="rId5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6" Type="http://schemas.openxmlformats.org/officeDocument/2006/relationships/image" Target="../media/image16.jpeg"/><Relationship Id="rId5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file:///C:\Program%20Files\Inknoe%20ClassPoint\Images\multiple_choice_without%20result_default_cm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file:///C:\Program%20Files\Inknoe%20ClassPoint\Images\multiple_choice_without%20result_default_cm.png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15"/>
          <p:cNvGrpSpPr/>
          <p:nvPr/>
        </p:nvGrpSpPr>
        <p:grpSpPr>
          <a:xfrm rot="-2700000">
            <a:off x="9514663" y="4145959"/>
            <a:ext cx="2026898" cy="1049862"/>
            <a:chOff x="1278960" y="3162368"/>
            <a:chExt cx="1571700" cy="814086"/>
          </a:xfrm>
        </p:grpSpPr>
        <p:sp>
          <p:nvSpPr>
            <p:cNvPr id="641" name="Google Shape;641;p15"/>
            <p:cNvSpPr/>
            <p:nvPr/>
          </p:nvSpPr>
          <p:spPr>
            <a:xfrm rot="6207521">
              <a:off x="1815774" y="3287307"/>
              <a:ext cx="498196" cy="305120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15"/>
            <p:cNvSpPr/>
            <p:nvPr/>
          </p:nvSpPr>
          <p:spPr>
            <a:xfrm rot="-4357057">
              <a:off x="1710310" y="3540219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15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15"/>
            <p:cNvSpPr/>
            <p:nvPr/>
          </p:nvSpPr>
          <p:spPr>
            <a:xfrm>
              <a:off x="1785473" y="3409576"/>
              <a:ext cx="564900" cy="307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200038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5" name="Google Shape;645;p15"/>
          <p:cNvSpPr/>
          <p:nvPr/>
        </p:nvSpPr>
        <p:spPr>
          <a:xfrm>
            <a:off x="2941735" y="4929405"/>
            <a:ext cx="6592577" cy="4042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>
                <a:noFill/>
              </a:ln>
              <a:solidFill>
                <a:srgbClr val="E7E6E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46" name="Google Shape;646;p15"/>
          <p:cNvSpPr/>
          <p:nvPr/>
        </p:nvSpPr>
        <p:spPr>
          <a:xfrm>
            <a:off x="2319782" y="2172486"/>
            <a:ext cx="8737423" cy="1572009"/>
          </a:xfrm>
          <a:prstGeom prst="rect">
            <a:avLst/>
          </a:prstGeom>
        </p:spPr>
        <p:txBody>
          <a:bodyPr>
            <a:prstTxWarp prst="textDeflateBottom">
              <a:avLst/>
            </a:prstTxWarp>
          </a:bodyPr>
          <a:lstStyle/>
          <a:p>
            <a:pPr lvl="0" algn="ctr"/>
            <a:r>
              <a:rPr lang="en-US" b="1" dirty="0">
                <a:ln w="381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vi-VN" b="1" dirty="0">
                <a:ln w="381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b="1" dirty="0">
                <a:ln w="381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ỜNG TIỂU HỌC </a:t>
            </a:r>
            <a:r>
              <a:rPr lang="en-US" b="1" dirty="0" smtClean="0">
                <a:ln w="38100" cap="flat" cmpd="sng">
                  <a:solidFill>
                    <a:srgbClr val="FFFFFF"/>
                  </a:solidFill>
                  <a:prstDash val="solid"/>
                  <a:round/>
                  <a:headEnd type="none" w="sm" len="sm"/>
                  <a:tailEnd type="none" w="sm" len="sm"/>
                </a:ln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LÝ THƯỜNG KIỆT</a:t>
            </a:r>
            <a:endParaRPr b="1" i="0" dirty="0">
              <a:ln w="381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gradFill>
                <a:gsLst>
                  <a:gs pos="0">
                    <a:srgbClr val="9A08CB"/>
                  </a:gs>
                  <a:gs pos="10000">
                    <a:srgbClr val="EA45A7"/>
                  </a:gs>
                  <a:gs pos="24000">
                    <a:srgbClr val="EA920C"/>
                  </a:gs>
                  <a:gs pos="40000">
                    <a:srgbClr val="F1EB0D"/>
                  </a:gs>
                  <a:gs pos="56000">
                    <a:srgbClr val="36EA63"/>
                  </a:gs>
                  <a:gs pos="73000">
                    <a:srgbClr val="64A71F"/>
                  </a:gs>
                  <a:gs pos="88000">
                    <a:srgbClr val="3BA9AB"/>
                  </a:gs>
                  <a:gs pos="100000">
                    <a:srgbClr val="3167D3"/>
                  </a:gs>
                </a:gsLst>
                <a:lin ang="0" scaled="0"/>
              </a:gra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47" name="Google Shape;647;p15"/>
          <p:cNvGrpSpPr/>
          <p:nvPr/>
        </p:nvGrpSpPr>
        <p:grpSpPr>
          <a:xfrm rot="-613802">
            <a:off x="1357819" y="4003811"/>
            <a:ext cx="2153018" cy="1197950"/>
            <a:chOff x="1392517" y="2247154"/>
            <a:chExt cx="2153024" cy="1197953"/>
          </a:xfrm>
        </p:grpSpPr>
        <p:sp>
          <p:nvSpPr>
            <p:cNvPr id="648" name="Google Shape;648;p15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51" name="Google Shape;651;p15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652" name="Google Shape;652;p15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15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15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15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Google Shape;656;p15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p15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58" name="Google Shape;658;p15"/>
          <p:cNvSpPr txBox="1"/>
          <p:nvPr/>
        </p:nvSpPr>
        <p:spPr>
          <a:xfrm>
            <a:off x="412363" y="5625175"/>
            <a:ext cx="3554726" cy="5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entury Gothic"/>
              <a:sym typeface="Century Gothic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C41D8C-EBD3-427C-A2AE-D51D7725C7A5}"/>
              </a:ext>
            </a:extLst>
          </p:cNvPr>
          <p:cNvSpPr/>
          <p:nvPr/>
        </p:nvSpPr>
        <p:spPr>
          <a:xfrm>
            <a:off x="3157064" y="3477472"/>
            <a:ext cx="70643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MĨ </a:t>
            </a:r>
            <a:r>
              <a:rPr lang="en-US" sz="5400" b="1" cap="none" spc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endParaRPr lang="en-US" sz="5400" b="1" cap="none" spc="0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6" name="Google Shape;686;p18"/>
          <p:cNvCxnSpPr/>
          <p:nvPr/>
        </p:nvCxnSpPr>
        <p:spPr>
          <a:xfrm rot="10800000" flipH="1">
            <a:off x="9562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7" name="Google Shape;687;p18"/>
          <p:cNvSpPr/>
          <p:nvPr/>
        </p:nvSpPr>
        <p:spPr>
          <a:xfrm rot="9">
            <a:off x="3025717" y="2657526"/>
            <a:ext cx="6058020" cy="122991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>
                <a:noFill/>
              </a:ln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8" name="Google Shape;688;p18"/>
          <p:cNvSpPr txBox="1"/>
          <p:nvPr/>
        </p:nvSpPr>
        <p:spPr>
          <a:xfrm>
            <a:off x="873704" y="2211891"/>
            <a:ext cx="5053165" cy="185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A.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Đỏ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+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vàng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= cam.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B.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lam</a:t>
            </a:r>
            <a:r>
              <a:rPr lang="en-US" sz="24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+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đỏ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=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Tím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C.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Vàng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+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lam</a:t>
            </a:r>
            <a:r>
              <a:rPr lang="en-US" sz="24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=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lá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D.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Cả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3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đáp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án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trên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đều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đúng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.</a:t>
            </a:r>
          </a:p>
        </p:txBody>
      </p:sp>
      <p:grpSp>
        <p:nvGrpSpPr>
          <p:cNvPr id="690" name="Google Shape;690;p18"/>
          <p:cNvGrpSpPr/>
          <p:nvPr/>
        </p:nvGrpSpPr>
        <p:grpSpPr>
          <a:xfrm>
            <a:off x="469562" y="5091282"/>
            <a:ext cx="2050597" cy="991058"/>
            <a:chOff x="1278960" y="3409584"/>
            <a:chExt cx="1571700" cy="759606"/>
          </a:xfrm>
        </p:grpSpPr>
        <p:sp>
          <p:nvSpPr>
            <p:cNvPr id="691" name="Google Shape;691;p18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692;p18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693;p18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694;p18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95" name="Google Shape;695;p18"/>
          <p:cNvSpPr/>
          <p:nvPr/>
        </p:nvSpPr>
        <p:spPr>
          <a:xfrm>
            <a:off x="469562" y="690913"/>
            <a:ext cx="6841354" cy="12034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PHA CÁC MÀU CƠ BẢN TA ĐƯỢC MÀU GÌ? </a:t>
            </a:r>
            <a:endParaRPr b="1" i="0" dirty="0">
              <a:ln>
                <a:noFill/>
              </a:ln>
              <a:solidFill>
                <a:srgbClr val="E7E6E6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tnInknoeActivity">
            <a:extLst>
              <a:ext uri="{FF2B5EF4-FFF2-40B4-BE49-F238E27FC236}">
                <a16:creationId xmlns:a16="http://schemas.microsoft.com/office/drawing/2014/main" id="{5E429CFF-4936-4EDA-9C5B-60B3B56D0D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5091370" y="4754087"/>
            <a:ext cx="2219546" cy="571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4430A7-79DC-402A-A7C1-057ED2111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792" y="1385455"/>
            <a:ext cx="4722394" cy="472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8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0" name="Google Shape;700;p19"/>
          <p:cNvCxnSpPr/>
          <p:nvPr/>
        </p:nvCxnSpPr>
        <p:spPr>
          <a:xfrm rot="10800000" flipH="1">
            <a:off x="956250" y="41535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1" name="Google Shape;701;p19"/>
          <p:cNvSpPr/>
          <p:nvPr/>
        </p:nvSpPr>
        <p:spPr>
          <a:xfrm rot="9">
            <a:off x="690481" y="2888362"/>
            <a:ext cx="5882405" cy="135317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đậm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lam,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nhạt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nâu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cam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đậm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A, B, C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04" name="Google Shape;704;p19"/>
          <p:cNvGrpSpPr/>
          <p:nvPr/>
        </p:nvGrpSpPr>
        <p:grpSpPr>
          <a:xfrm>
            <a:off x="5070712" y="5612482"/>
            <a:ext cx="2050597" cy="991058"/>
            <a:chOff x="1278960" y="3409584"/>
            <a:chExt cx="1571700" cy="759606"/>
          </a:xfrm>
        </p:grpSpPr>
        <p:sp>
          <p:nvSpPr>
            <p:cNvPr id="705" name="Google Shape;705;p19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19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9" name="Google Shape;709;p19"/>
          <p:cNvSpPr/>
          <p:nvPr/>
        </p:nvSpPr>
        <p:spPr>
          <a:xfrm>
            <a:off x="664179" y="1745164"/>
            <a:ext cx="6058023" cy="81964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 err="1">
                <a:ln>
                  <a:noFill/>
                </a:ln>
                <a:solidFill>
                  <a:srgbClr val="E7E6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b="0" i="0" dirty="0">
                <a:ln>
                  <a:noFill/>
                </a:ln>
                <a:solidFill>
                  <a:srgbClr val="E7E6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ln>
                  <a:noFill/>
                </a:ln>
                <a:solidFill>
                  <a:srgbClr val="E7E6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b="0" i="0" dirty="0">
                <a:ln>
                  <a:noFill/>
                </a:ln>
                <a:solidFill>
                  <a:srgbClr val="E7E6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ln>
                  <a:noFill/>
                </a:ln>
                <a:solidFill>
                  <a:srgbClr val="E7E6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b="0" i="0" dirty="0">
                <a:ln>
                  <a:noFill/>
                </a:ln>
                <a:solidFill>
                  <a:srgbClr val="E7E6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 err="1">
                <a:ln>
                  <a:noFill/>
                </a:ln>
                <a:solidFill>
                  <a:srgbClr val="E7E6E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b="0" i="0" dirty="0">
              <a:ln>
                <a:noFill/>
              </a:ln>
              <a:solidFill>
                <a:srgbClr val="E7E6E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tnInknoeActivity">
            <a:extLst>
              <a:ext uri="{FF2B5EF4-FFF2-40B4-BE49-F238E27FC236}">
                <a16:creationId xmlns:a16="http://schemas.microsoft.com/office/drawing/2014/main" id="{5EBC680E-B4BA-4A6C-B8B0-B9825E520F1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4986227" y="4890358"/>
            <a:ext cx="2219546" cy="571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9" t="4000" r="2928" b="6476"/>
          <a:stretch/>
        </p:blipFill>
        <p:spPr>
          <a:xfrm>
            <a:off x="6892388" y="2382925"/>
            <a:ext cx="4983715" cy="4214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ADE691-F8DE-4625-9EB0-5DC4885F27A9}"/>
              </a:ext>
            </a:extLst>
          </p:cNvPr>
          <p:cNvSpPr/>
          <p:nvPr/>
        </p:nvSpPr>
        <p:spPr>
          <a:xfrm>
            <a:off x="1164235" y="2593298"/>
            <a:ext cx="10373193" cy="30879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pha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trộn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nhạt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bươc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nhạt</a:t>
            </a:r>
            <a:endParaRPr lang="en-US" sz="32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ibbon: Tilted Up 1">
            <a:extLst>
              <a:ext uri="{FF2B5EF4-FFF2-40B4-BE49-F238E27FC236}">
                <a16:creationId xmlns:a16="http://schemas.microsoft.com/office/drawing/2014/main" id="{6EB05F18-BDDD-4796-AC77-BDE89262E0D7}"/>
              </a:ext>
            </a:extLst>
          </p:cNvPr>
          <p:cNvSpPr/>
          <p:nvPr/>
        </p:nvSpPr>
        <p:spPr>
          <a:xfrm>
            <a:off x="3810000" y="1620982"/>
            <a:ext cx="4918363" cy="1180166"/>
          </a:xfrm>
          <a:prstGeom prst="ribbon2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7" name="Google Shape;747;p22"/>
          <p:cNvCxnSpPr/>
          <p:nvPr/>
        </p:nvCxnSpPr>
        <p:spPr>
          <a:xfrm rot="10800000" flipH="1">
            <a:off x="9920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8" name="Google Shape;748;p22"/>
          <p:cNvSpPr/>
          <p:nvPr/>
        </p:nvSpPr>
        <p:spPr>
          <a:xfrm>
            <a:off x="2477897" y="2861259"/>
            <a:ext cx="7236205" cy="11354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HOẠT ĐỘNG KIẾN TẠO KIẾN THỨC KĨ NĂNG</a:t>
            </a:r>
            <a:endParaRPr b="1" i="0" dirty="0">
              <a:ln>
                <a:noFill/>
              </a:ln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oogle Shape;714;p20">
            <a:extLst>
              <a:ext uri="{FF2B5EF4-FFF2-40B4-BE49-F238E27FC236}">
                <a16:creationId xmlns:a16="http://schemas.microsoft.com/office/drawing/2014/main" id="{D52C7C59-1C8A-4785-B938-3E9D0D5EBB36}"/>
              </a:ext>
            </a:extLst>
          </p:cNvPr>
          <p:cNvGrpSpPr/>
          <p:nvPr/>
        </p:nvGrpSpPr>
        <p:grpSpPr>
          <a:xfrm rot="-2700000">
            <a:off x="9479377" y="2904069"/>
            <a:ext cx="2026898" cy="1049862"/>
            <a:chOff x="1278960" y="3162368"/>
            <a:chExt cx="1571700" cy="814086"/>
          </a:xfrm>
        </p:grpSpPr>
        <p:sp>
          <p:nvSpPr>
            <p:cNvPr id="9" name="Google Shape;715;p20">
              <a:extLst>
                <a:ext uri="{FF2B5EF4-FFF2-40B4-BE49-F238E27FC236}">
                  <a16:creationId xmlns:a16="http://schemas.microsoft.com/office/drawing/2014/main" id="{D7CBDC6F-926D-4E7F-972B-1F057AF16E72}"/>
                </a:ext>
              </a:extLst>
            </p:cNvPr>
            <p:cNvSpPr/>
            <p:nvPr/>
          </p:nvSpPr>
          <p:spPr>
            <a:xfrm rot="6207521">
              <a:off x="1815774" y="3287307"/>
              <a:ext cx="498196" cy="305120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0" name="Google Shape;716;p20">
              <a:extLst>
                <a:ext uri="{FF2B5EF4-FFF2-40B4-BE49-F238E27FC236}">
                  <a16:creationId xmlns:a16="http://schemas.microsoft.com/office/drawing/2014/main" id="{EE276601-A5A2-4419-B1B2-F89F45E402D5}"/>
                </a:ext>
              </a:extLst>
            </p:cNvPr>
            <p:cNvSpPr/>
            <p:nvPr/>
          </p:nvSpPr>
          <p:spPr>
            <a:xfrm rot="-4357057">
              <a:off x="1710310" y="3540219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1" name="Google Shape;717;p20">
              <a:extLst>
                <a:ext uri="{FF2B5EF4-FFF2-40B4-BE49-F238E27FC236}">
                  <a16:creationId xmlns:a16="http://schemas.microsoft.com/office/drawing/2014/main" id="{30A85175-0CCA-47A7-9276-D31FF97AA640}"/>
                </a:ext>
              </a:extLst>
            </p:cNvPr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2" name="Google Shape;718;p20">
              <a:extLst>
                <a:ext uri="{FF2B5EF4-FFF2-40B4-BE49-F238E27FC236}">
                  <a16:creationId xmlns:a16="http://schemas.microsoft.com/office/drawing/2014/main" id="{F8E8D32E-443E-4587-B62F-28AEA7582C99}"/>
                </a:ext>
              </a:extLst>
            </p:cNvPr>
            <p:cNvSpPr/>
            <p:nvPr/>
          </p:nvSpPr>
          <p:spPr>
            <a:xfrm>
              <a:off x="1785473" y="3409576"/>
              <a:ext cx="564900" cy="307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200038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 err="1">
                <a:latin typeface="DM Serif Display"/>
              </a:rPr>
              <a:t>Cách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vẽ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tranh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bầu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trời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và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biển</a:t>
            </a:r>
            <a:endParaRPr b="0" i="0" dirty="0">
              <a:ln>
                <a:noFill/>
              </a:ln>
              <a:solidFill>
                <a:srgbClr val="000000"/>
              </a:solidFill>
              <a:latin typeface="DM Serif Display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04382F-C388-462D-A990-9608DF113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92" t="33679" r="38846" b="24715"/>
          <a:stretch/>
        </p:blipFill>
        <p:spPr>
          <a:xfrm>
            <a:off x="7007080" y="1367750"/>
            <a:ext cx="5144734" cy="36487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24D4C39-35A0-4AB9-B6A4-EB9A1697FC11}"/>
              </a:ext>
            </a:extLst>
          </p:cNvPr>
          <p:cNvSpPr txBox="1"/>
          <p:nvPr/>
        </p:nvSpPr>
        <p:spPr>
          <a:xfrm>
            <a:off x="9348286" y="5146822"/>
            <a:ext cx="9163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H 7.1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3C8491-0B5F-4A04-9EDE-E2EC12528B57}"/>
              </a:ext>
            </a:extLst>
          </p:cNvPr>
          <p:cNvSpPr txBox="1"/>
          <p:nvPr/>
        </p:nvSpPr>
        <p:spPr>
          <a:xfrm>
            <a:off x="2221150" y="1477035"/>
            <a:ext cx="47859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Theo em, có mấy bước để vẽ tranh về bầu trời và mặt biển ?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Bước nào được vẽ bằng nhiều nét ?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Bước nào có vẽ màu đậm, màu nhạt ?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1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 err="1">
                <a:latin typeface="DM Serif Display"/>
              </a:rPr>
              <a:t>Cách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vẽ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tranh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bầu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trời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và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biển</a:t>
            </a:r>
            <a:endParaRPr b="0" i="0" dirty="0">
              <a:ln>
                <a:noFill/>
              </a:ln>
              <a:solidFill>
                <a:srgbClr val="000000"/>
              </a:solidFill>
              <a:latin typeface="DM Serif Display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F92431C9-3727-40A9-9BDF-BCB00E8ED2B7}"/>
              </a:ext>
            </a:extLst>
          </p:cNvPr>
          <p:cNvGrpSpPr>
            <a:grpSpLocks/>
          </p:cNvGrpSpPr>
          <p:nvPr/>
        </p:nvGrpSpPr>
        <p:grpSpPr bwMode="auto">
          <a:xfrm>
            <a:off x="2535848" y="1333550"/>
            <a:ext cx="2470137" cy="1824800"/>
            <a:chOff x="0" y="0"/>
            <a:chExt cx="3140" cy="2390"/>
          </a:xfrm>
        </p:grpSpPr>
        <p:pic>
          <p:nvPicPr>
            <p:cNvPr id="2051" name="Picture 3">
              <a:extLst>
                <a:ext uri="{FF2B5EF4-FFF2-40B4-BE49-F238E27FC236}">
                  <a16:creationId xmlns:a16="http://schemas.microsoft.com/office/drawing/2014/main" id="{C11255FE-118A-44C4-99CB-458037A80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" y="10"/>
              <a:ext cx="3120" cy="2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194FFBFC-EA63-457B-B881-8EA9DE1CC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5"/>
              <a:ext cx="3130" cy="238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E4F7EB-239F-4240-8D75-B3BD3AB725A8}"/>
              </a:ext>
            </a:extLst>
          </p:cNvPr>
          <p:cNvGrpSpPr>
            <a:grpSpLocks/>
          </p:cNvGrpSpPr>
          <p:nvPr/>
        </p:nvGrpSpPr>
        <p:grpSpPr bwMode="auto">
          <a:xfrm>
            <a:off x="5776948" y="1362401"/>
            <a:ext cx="2664440" cy="1840397"/>
            <a:chOff x="0" y="0"/>
            <a:chExt cx="3050" cy="2360"/>
          </a:xfrm>
        </p:grpSpPr>
        <p:pic>
          <p:nvPicPr>
            <p:cNvPr id="2055" name="Picture 7">
              <a:extLst>
                <a:ext uri="{FF2B5EF4-FFF2-40B4-BE49-F238E27FC236}">
                  <a16:creationId xmlns:a16="http://schemas.microsoft.com/office/drawing/2014/main" id="{790A2681-873B-43F2-ADF8-82E9FA85B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" y="9"/>
              <a:ext cx="3030" cy="2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C1E236-877D-4E10-A96E-4B1CF49CE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5"/>
              <a:ext cx="3040" cy="235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E6BF14BF-D7D0-4689-81BA-C1FD9F355356}"/>
              </a:ext>
            </a:extLst>
          </p:cNvPr>
          <p:cNvGrpSpPr>
            <a:grpSpLocks/>
          </p:cNvGrpSpPr>
          <p:nvPr/>
        </p:nvGrpSpPr>
        <p:grpSpPr bwMode="auto">
          <a:xfrm>
            <a:off x="8934139" y="1296434"/>
            <a:ext cx="2796182" cy="1824800"/>
            <a:chOff x="0" y="0"/>
            <a:chExt cx="3230" cy="2450"/>
          </a:xfrm>
        </p:grpSpPr>
        <p:pic>
          <p:nvPicPr>
            <p:cNvPr id="2059" name="Picture 11">
              <a:extLst>
                <a:ext uri="{FF2B5EF4-FFF2-40B4-BE49-F238E27FC236}">
                  <a16:creationId xmlns:a16="http://schemas.microsoft.com/office/drawing/2014/main" id="{7245CCC7-11EB-4315-81F3-154F11382E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" y="10"/>
              <a:ext cx="3210" cy="2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7C8F28D5-910E-426F-A537-67F08A5E0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5"/>
              <a:ext cx="3220" cy="244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3AEA83C-E538-4E2C-BA6F-34BD854587D1}"/>
              </a:ext>
            </a:extLst>
          </p:cNvPr>
          <p:cNvSpPr txBox="1"/>
          <p:nvPr/>
        </p:nvSpPr>
        <p:spPr>
          <a:xfrm>
            <a:off x="2586984" y="3721475"/>
            <a:ext cx="2625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B1: Vẽ nét tạo ranh giới trời và biển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98E529-D78B-4D3D-86FF-7A9035A52074}"/>
              </a:ext>
            </a:extLst>
          </p:cNvPr>
          <p:cNvSpPr/>
          <p:nvPr/>
        </p:nvSpPr>
        <p:spPr>
          <a:xfrm>
            <a:off x="5729304" y="3721475"/>
            <a:ext cx="31069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B2: Vẽ hình mặt trời và</a:t>
            </a:r>
            <a:endParaRPr lang="en-US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sóng nước bằng nét màu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DD13C6-27D0-4CD5-B91F-E77DB84DB614}"/>
              </a:ext>
            </a:extLst>
          </p:cNvPr>
          <p:cNvSpPr/>
          <p:nvPr/>
        </p:nvSpPr>
        <p:spPr>
          <a:xfrm>
            <a:off x="9073535" y="3708633"/>
            <a:ext cx="30299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B3 : Vẽ màu cho phù hợp</a:t>
            </a:r>
            <a:endParaRPr lang="en-US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với bầu trời và mặt biển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 err="1">
                <a:latin typeface="DM Serif Display"/>
              </a:rPr>
              <a:t>Cách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vẽ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và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cắt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dán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tranh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về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bầu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trời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và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biển</a:t>
            </a:r>
            <a:endParaRPr b="0" i="0" dirty="0">
              <a:ln>
                <a:noFill/>
              </a:ln>
              <a:solidFill>
                <a:srgbClr val="000000"/>
              </a:solidFill>
              <a:latin typeface="DM Serif Display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AEA83C-E538-4E2C-BA6F-34BD854587D1}"/>
              </a:ext>
            </a:extLst>
          </p:cNvPr>
          <p:cNvSpPr txBox="1"/>
          <p:nvPr/>
        </p:nvSpPr>
        <p:spPr>
          <a:xfrm>
            <a:off x="2586984" y="3721475"/>
            <a:ext cx="2625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B1: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98E529-D78B-4D3D-86FF-7A9035A52074}"/>
              </a:ext>
            </a:extLst>
          </p:cNvPr>
          <p:cNvSpPr/>
          <p:nvPr/>
        </p:nvSpPr>
        <p:spPr>
          <a:xfrm>
            <a:off x="5729304" y="3721475"/>
            <a:ext cx="32768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B2: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endParaRPr lang="en-US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DD13C6-27D0-4CD5-B91F-E77DB84DB614}"/>
              </a:ext>
            </a:extLst>
          </p:cNvPr>
          <p:cNvSpPr/>
          <p:nvPr/>
        </p:nvSpPr>
        <p:spPr>
          <a:xfrm>
            <a:off x="9073535" y="3708633"/>
            <a:ext cx="31069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B3 : Vẽ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  <a:p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, …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0451452-4CE2-4BAA-98EE-2C61458B9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559" y="1134632"/>
            <a:ext cx="3121743" cy="23413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9EFAB7CB-DABD-4945-B3E4-6473ADC9D591}"/>
              </a:ext>
            </a:extLst>
          </p:cNvPr>
          <p:cNvSpPr/>
          <p:nvPr/>
        </p:nvSpPr>
        <p:spPr>
          <a:xfrm>
            <a:off x="4254723" y="5016543"/>
            <a:ext cx="5023834" cy="83099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66675">
              <a:spcBef>
                <a:spcPts val="240"/>
              </a:spcBef>
            </a:pP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 sắc có thể tạo nên đậm, nhạt trong tranh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67E225-B7FF-418F-A552-57C9A1C8D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711" y="1105462"/>
            <a:ext cx="3229437" cy="24220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F95E5A-A032-4F6B-9149-3881F87772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945" t="39153" r="3220" b="14281"/>
          <a:stretch/>
        </p:blipFill>
        <p:spPr>
          <a:xfrm>
            <a:off x="9115151" y="1134632"/>
            <a:ext cx="2666690" cy="23228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6556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02EF44-A366-4E23-9CF2-00C0F0106D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7" t="7142" r="4473" b="7168"/>
          <a:stretch/>
        </p:blipFill>
        <p:spPr>
          <a:xfrm>
            <a:off x="5696088" y="1362401"/>
            <a:ext cx="2820891" cy="3787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066916-B29C-4B3E-AC92-AA47DD7C0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457" y="1432965"/>
            <a:ext cx="2928695" cy="37870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27201-CA46-4CB6-A975-1D94FD637B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94"/>
          <a:stretch/>
        </p:blipFill>
        <p:spPr>
          <a:xfrm>
            <a:off x="8736496" y="1289576"/>
            <a:ext cx="2820892" cy="39304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59792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5115DA9-ED41-4F6A-8D4E-E4855198A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265" y="1291519"/>
            <a:ext cx="2992512" cy="19094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EFE9A0A-0C54-48E9-95BC-2808344AB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3095" y="3855169"/>
            <a:ext cx="3220715" cy="18238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C674375-8917-40C3-B0E0-93EACB05EA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9" t="12042" r="3639" b="15105"/>
          <a:stretch/>
        </p:blipFill>
        <p:spPr>
          <a:xfrm>
            <a:off x="3425265" y="3769630"/>
            <a:ext cx="2992512" cy="19094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A9573F5-1FF6-4913-A4D7-D3E62C5897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900" r="91" b="10596"/>
          <a:stretch/>
        </p:blipFill>
        <p:spPr>
          <a:xfrm>
            <a:off x="7133096" y="1335985"/>
            <a:ext cx="3117022" cy="19094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9577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E3F203-6639-4918-B960-51F861A22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403431"/>
            <a:ext cx="5593267" cy="410644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8BEEBD0-73F7-4FCC-9DB1-74A5A2930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268" y="1477035"/>
            <a:ext cx="3028511" cy="41064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6236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oogle Shape;714;p20"/>
          <p:cNvGrpSpPr/>
          <p:nvPr/>
        </p:nvGrpSpPr>
        <p:grpSpPr>
          <a:xfrm rot="-2700000">
            <a:off x="8225570" y="1989607"/>
            <a:ext cx="2026898" cy="1049862"/>
            <a:chOff x="1278960" y="3162368"/>
            <a:chExt cx="1571700" cy="814086"/>
          </a:xfrm>
        </p:grpSpPr>
        <p:sp>
          <p:nvSpPr>
            <p:cNvPr id="715" name="Google Shape;715;p20"/>
            <p:cNvSpPr/>
            <p:nvPr/>
          </p:nvSpPr>
          <p:spPr>
            <a:xfrm rot="6207521">
              <a:off x="1815774" y="3287307"/>
              <a:ext cx="498196" cy="305120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6" name="Google Shape;716;p20"/>
            <p:cNvSpPr/>
            <p:nvPr/>
          </p:nvSpPr>
          <p:spPr>
            <a:xfrm rot="-4357057">
              <a:off x="1710310" y="3540219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1785473" y="3409576"/>
              <a:ext cx="564900" cy="307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200038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721" name="Google Shape;721;p20"/>
          <p:cNvGrpSpPr/>
          <p:nvPr/>
        </p:nvGrpSpPr>
        <p:grpSpPr>
          <a:xfrm rot="-613802">
            <a:off x="1162933" y="2296903"/>
            <a:ext cx="1931462" cy="968279"/>
            <a:chOff x="1392517" y="2247154"/>
            <a:chExt cx="2153024" cy="1197953"/>
          </a:xfrm>
        </p:grpSpPr>
        <p:sp>
          <p:nvSpPr>
            <p:cNvPr id="722" name="Google Shape;722;p2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3" name="Google Shape;723;p2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24" name="Google Shape;724;p2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grpSp>
          <p:nvGrpSpPr>
            <p:cNvPr id="725" name="Google Shape;725;p2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726" name="Google Shape;726;p2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27" name="Google Shape;727;p2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2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2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30" name="Google Shape;730;p2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731" name="Google Shape;731;p2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i="0" u="none" strike="noStrike" cap="none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73F6C82-5956-4522-AEB0-901C1EFF363F}"/>
              </a:ext>
            </a:extLst>
          </p:cNvPr>
          <p:cNvSpPr txBox="1"/>
          <p:nvPr/>
        </p:nvSpPr>
        <p:spPr>
          <a:xfrm>
            <a:off x="2831412" y="2472436"/>
            <a:ext cx="6100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KIỂM TRA ĐỒ DÙNG HỌC TẬP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A18C30-0263-4792-A645-75F6C291E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489" y="3800790"/>
            <a:ext cx="2376028" cy="17797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120162-FE9B-4653-BAD9-C7AF0A9F6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840" y="3429000"/>
            <a:ext cx="2376028" cy="23760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F88CB4-D890-447D-9BC4-47C42585FE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434" b="11435"/>
          <a:stretch/>
        </p:blipFill>
        <p:spPr>
          <a:xfrm>
            <a:off x="7299691" y="3710838"/>
            <a:ext cx="3077694" cy="1780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6916C7-9A2A-4475-8AA7-12C682300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221" y="1163546"/>
            <a:ext cx="1758484" cy="2600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192C88-8A96-4ADF-8153-C63C4841D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895" y="1118116"/>
            <a:ext cx="2287883" cy="2645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0D1C5A-D0FD-4530-8A8B-6DA826C5A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462" y="3876689"/>
            <a:ext cx="1900487" cy="2721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C3AF64-3402-48BF-A212-4D053AC7D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8964" y="1155843"/>
            <a:ext cx="2148182" cy="2607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4955CB-D31E-4BED-A2DD-1AB0AE137C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8425" y="3857690"/>
            <a:ext cx="2997200" cy="2400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F026CC7-B12D-40F8-9320-7CF46F58B6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9026" y="3876690"/>
            <a:ext cx="2143125" cy="2607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300E173-C604-4740-AAB3-7299BEBF300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206" r="8303" b="9713"/>
          <a:stretch/>
        </p:blipFill>
        <p:spPr>
          <a:xfrm>
            <a:off x="9592043" y="1134632"/>
            <a:ext cx="2148182" cy="26289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402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2" name="Google Shape;942;p30"/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b="1" i="0" dirty="0">
              <a:ln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DC52860-9AE4-4FA2-9AD9-4F6DFAF57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517" y="3442284"/>
            <a:ext cx="2694169" cy="18836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7DB47A-70FB-4531-9D70-AB29D0119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383" y="3429000"/>
            <a:ext cx="2921639" cy="22531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E77670-EBC0-404D-9E72-5F8B3BE34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65259"/>
            <a:ext cx="2687635" cy="2013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6CA77D-051A-4816-B0E2-7FDE52842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7894" y="1061107"/>
            <a:ext cx="2837499" cy="2017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456566-88E3-4B0F-A6B7-C55331ECD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4420" y="1114550"/>
            <a:ext cx="2755692" cy="2101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E2581E-A34F-4B2A-A186-3B98608D99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9378" y="3455569"/>
            <a:ext cx="2925511" cy="22398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4903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0" name="Google Shape;770;p24"/>
          <p:cNvCxnSpPr/>
          <p:nvPr/>
        </p:nvCxnSpPr>
        <p:spPr>
          <a:xfrm rot="10800000" flipH="1">
            <a:off x="992050" y="4077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74" name="Google Shape;774;p24"/>
          <p:cNvGrpSpPr/>
          <p:nvPr/>
        </p:nvGrpSpPr>
        <p:grpSpPr>
          <a:xfrm>
            <a:off x="5070712" y="5612482"/>
            <a:ext cx="2050597" cy="991058"/>
            <a:chOff x="1278960" y="3409584"/>
            <a:chExt cx="1571700" cy="759606"/>
          </a:xfrm>
        </p:grpSpPr>
        <p:sp>
          <p:nvSpPr>
            <p:cNvPr id="775" name="Google Shape;775;p24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24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24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24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9" name="Google Shape;779;p24"/>
          <p:cNvSpPr/>
          <p:nvPr/>
        </p:nvSpPr>
        <p:spPr>
          <a:xfrm>
            <a:off x="3201739" y="1510630"/>
            <a:ext cx="5059645" cy="6132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HOẠT ĐỘNG LUYỆN TẬP SÁNG TẠO</a:t>
            </a:r>
            <a:endParaRPr b="1" i="0" dirty="0">
              <a:ln>
                <a:noFill/>
              </a:ln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A31A1F-36FB-430E-93FD-05D452089BC1}"/>
              </a:ext>
            </a:extLst>
          </p:cNvPr>
          <p:cNvSpPr/>
          <p:nvPr/>
        </p:nvSpPr>
        <p:spPr>
          <a:xfrm>
            <a:off x="1892977" y="2320277"/>
            <a:ext cx="8751267" cy="32131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66675" marR="306070">
              <a:lnSpc>
                <a:spcPct val="115000"/>
              </a:lnSpc>
              <a:spcBef>
                <a:spcPts val="210"/>
              </a:spcBef>
            </a:pP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Em chọn những màu nào để vẽ phần bầu trời, màu nào để vẽ mặt biển ? vì sao 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6675" marR="294005">
              <a:lnSpc>
                <a:spcPct val="115000"/>
              </a:lnSpc>
            </a:pPr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Màu nào pha với nhau được màu có cảm giác nhạt 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6675"/>
            <a:r>
              <a:rPr lang="en-US" sz="2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 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mặt biển cần màu đậm ?</a:t>
            </a:r>
            <a:endParaRPr lang="en-US" sz="24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sẽ vẽ chiếc thuyền to hay nhỏ để cắt, dán vào sản phẩm mĩ thuật 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Hình dáng thuyền thế nào ? có buồm không?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muốn trang trí thêm gì cho bức tranh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9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0" name="Google Shape;770;p24"/>
          <p:cNvCxnSpPr/>
          <p:nvPr/>
        </p:nvCxnSpPr>
        <p:spPr>
          <a:xfrm rot="10800000" flipH="1">
            <a:off x="992050" y="4077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74" name="Google Shape;774;p24"/>
          <p:cNvGrpSpPr/>
          <p:nvPr/>
        </p:nvGrpSpPr>
        <p:grpSpPr>
          <a:xfrm>
            <a:off x="5070712" y="5612482"/>
            <a:ext cx="2050597" cy="991058"/>
            <a:chOff x="1278960" y="3409584"/>
            <a:chExt cx="1571700" cy="759606"/>
          </a:xfrm>
        </p:grpSpPr>
        <p:sp>
          <p:nvSpPr>
            <p:cNvPr id="775" name="Google Shape;775;p24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24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24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24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9" name="Google Shape;779;p24"/>
          <p:cNvSpPr/>
          <p:nvPr/>
        </p:nvSpPr>
        <p:spPr>
          <a:xfrm>
            <a:off x="3434514" y="1304769"/>
            <a:ext cx="5059645" cy="6132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HOẠT ĐỘNG  PHÂN TÍCH ĐÁNH GIÁ</a:t>
            </a:r>
            <a:endParaRPr b="1" i="0" dirty="0">
              <a:ln>
                <a:noFill/>
              </a:ln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id="{815AE235-DBAF-47ED-874E-DCDAB25C730E}"/>
              </a:ext>
            </a:extLst>
          </p:cNvPr>
          <p:cNvSpPr/>
          <p:nvPr/>
        </p:nvSpPr>
        <p:spPr>
          <a:xfrm>
            <a:off x="831273" y="2341418"/>
            <a:ext cx="10764982" cy="3183138"/>
          </a:xfrm>
          <a:prstGeom prst="snip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 phẩm của bạn có những màu nào là màu nhạt ?</a:t>
            </a: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Những màu nào được cho là màu đậm</a:t>
            </a: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i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 </a:t>
            </a:r>
            <a:r>
              <a:rPr lang="vi-VN" sz="32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 mang đến cho em cảm giác gì về thời tiết ?</a:t>
            </a:r>
            <a:endParaRPr lang="en-US" sz="3200" b="1" i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thích nhất chi tiết nào ở sản phẩm của mình, của bạn</a:t>
            </a: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32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vi-VN" sz="32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Em còn muốn điều chỉnh gì ở sản phẩm của mình để rõ màu đậm, hạt hơn</a:t>
            </a:r>
            <a:r>
              <a:rPr lang="en-US" sz="3200" b="1" i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40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9" grpId="0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0" name="Google Shape;770;p24"/>
          <p:cNvCxnSpPr/>
          <p:nvPr/>
        </p:nvCxnSpPr>
        <p:spPr>
          <a:xfrm rot="10800000" flipH="1">
            <a:off x="992050" y="4077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74" name="Google Shape;774;p24"/>
          <p:cNvGrpSpPr/>
          <p:nvPr/>
        </p:nvGrpSpPr>
        <p:grpSpPr>
          <a:xfrm>
            <a:off x="5070712" y="5612482"/>
            <a:ext cx="2050597" cy="991058"/>
            <a:chOff x="1278960" y="3409584"/>
            <a:chExt cx="1571700" cy="759606"/>
          </a:xfrm>
        </p:grpSpPr>
        <p:sp>
          <p:nvSpPr>
            <p:cNvPr id="775" name="Google Shape;775;p24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24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24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24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9" name="Google Shape;779;p24"/>
          <p:cNvSpPr/>
          <p:nvPr/>
        </p:nvSpPr>
        <p:spPr>
          <a:xfrm>
            <a:off x="3201739" y="3458247"/>
            <a:ext cx="5059645" cy="6132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  HOẠT ĐỘNG VẬN DỤNG PHÁT TRIỂN</a:t>
            </a:r>
            <a:endParaRPr b="1" i="0" dirty="0">
              <a:ln>
                <a:noFill/>
              </a:ln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08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0"/>
          <p:cNvSpPr/>
          <p:nvPr/>
        </p:nvSpPr>
        <p:spPr>
          <a:xfrm>
            <a:off x="14950" y="-29875"/>
            <a:ext cx="2206200" cy="68580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30"/>
          <p:cNvGrpSpPr/>
          <p:nvPr/>
        </p:nvGrpSpPr>
        <p:grpSpPr>
          <a:xfrm>
            <a:off x="9844079" y="5789536"/>
            <a:ext cx="1776650" cy="858658"/>
            <a:chOff x="1278960" y="3409584"/>
            <a:chExt cx="1571700" cy="759606"/>
          </a:xfrm>
        </p:grpSpPr>
        <p:sp>
          <p:nvSpPr>
            <p:cNvPr id="927" name="Google Shape;927;p30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30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F3B705"/>
                </a:gs>
                <a:gs pos="6000">
                  <a:srgbClr val="F3B705"/>
                </a:gs>
                <a:gs pos="100000">
                  <a:srgbClr val="F29D3E"/>
                </a:gs>
              </a:gsLst>
              <a:lin ang="0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1" name="Google Shape;931;p30"/>
          <p:cNvGrpSpPr/>
          <p:nvPr/>
        </p:nvGrpSpPr>
        <p:grpSpPr>
          <a:xfrm rot="-1104003">
            <a:off x="79469" y="616677"/>
            <a:ext cx="2235898" cy="1244179"/>
            <a:chOff x="1392517" y="2247154"/>
            <a:chExt cx="2153024" cy="1197953"/>
          </a:xfrm>
        </p:grpSpPr>
        <p:sp>
          <p:nvSpPr>
            <p:cNvPr id="932" name="Google Shape;932;p30"/>
            <p:cNvSpPr/>
            <p:nvPr/>
          </p:nvSpPr>
          <p:spPr>
            <a:xfrm>
              <a:off x="1811604" y="2419628"/>
              <a:ext cx="1288627" cy="998402"/>
            </a:xfrm>
            <a:custGeom>
              <a:avLst/>
              <a:gdLst/>
              <a:ahLst/>
              <a:cxnLst/>
              <a:rect l="l" t="t" r="r" b="b"/>
              <a:pathLst>
                <a:path w="10287" h="10592" extrusionOk="0">
                  <a:moveTo>
                    <a:pt x="138" y="1667"/>
                  </a:moveTo>
                  <a:cubicBezTo>
                    <a:pt x="138" y="746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cubicBezTo>
                    <a:pt x="10188" y="3538"/>
                    <a:pt x="10237" y="5409"/>
                    <a:pt x="10287" y="7280"/>
                  </a:cubicBezTo>
                  <a:cubicBezTo>
                    <a:pt x="10287" y="8201"/>
                    <a:pt x="7800" y="8421"/>
                    <a:pt x="5138" y="10592"/>
                  </a:cubicBezTo>
                  <a:cubicBezTo>
                    <a:pt x="2278" y="8289"/>
                    <a:pt x="39" y="8530"/>
                    <a:pt x="39" y="7609"/>
                  </a:cubicBezTo>
                  <a:cubicBezTo>
                    <a:pt x="72" y="5628"/>
                    <a:pt x="105" y="3648"/>
                    <a:pt x="138" y="1667"/>
                  </a:cubicBezTo>
                  <a:close/>
                </a:path>
                <a:path w="10287" h="10592" fill="none" extrusionOk="0">
                  <a:moveTo>
                    <a:pt x="10138" y="1667"/>
                  </a:moveTo>
                  <a:cubicBezTo>
                    <a:pt x="10138" y="2588"/>
                    <a:pt x="7899" y="3334"/>
                    <a:pt x="5138" y="3334"/>
                  </a:cubicBezTo>
                  <a:cubicBezTo>
                    <a:pt x="2377" y="3334"/>
                    <a:pt x="138" y="2588"/>
                    <a:pt x="138" y="1667"/>
                  </a:cubicBezTo>
                </a:path>
                <a:path w="10287" h="10592" fill="none" extrusionOk="0">
                  <a:moveTo>
                    <a:pt x="138" y="1667"/>
                  </a:moveTo>
                  <a:cubicBezTo>
                    <a:pt x="-695" y="487"/>
                    <a:pt x="2377" y="0"/>
                    <a:pt x="5138" y="0"/>
                  </a:cubicBezTo>
                  <a:cubicBezTo>
                    <a:pt x="7899" y="0"/>
                    <a:pt x="10138" y="746"/>
                    <a:pt x="10138" y="1667"/>
                  </a:cubicBezTo>
                  <a:lnTo>
                    <a:pt x="138" y="1667"/>
                  </a:lnTo>
                  <a:close/>
                </a:path>
              </a:pathLst>
            </a:custGeom>
            <a:solidFill>
              <a:srgbClr val="0C0C0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30"/>
            <p:cNvSpPr/>
            <p:nvPr/>
          </p:nvSpPr>
          <p:spPr>
            <a:xfrm rot="-10545909" flipH="1">
              <a:off x="1946655" y="2636083"/>
              <a:ext cx="211801" cy="626588"/>
            </a:xfrm>
            <a:custGeom>
              <a:avLst/>
              <a:gdLst/>
              <a:ahLst/>
              <a:cxnLst/>
              <a:rect l="l" t="t" r="r" b="b"/>
              <a:pathLst>
                <a:path w="10256" h="10694" extrusionOk="0">
                  <a:moveTo>
                    <a:pt x="0" y="10694"/>
                  </a:moveTo>
                  <a:lnTo>
                    <a:pt x="2000" y="694"/>
                  </a:lnTo>
                  <a:lnTo>
                    <a:pt x="10256" y="0"/>
                  </a:lnTo>
                  <a:lnTo>
                    <a:pt x="8000" y="10694"/>
                  </a:lnTo>
                  <a:lnTo>
                    <a:pt x="0" y="10694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392517" y="2247154"/>
              <a:ext cx="2097600" cy="735000"/>
            </a:xfrm>
            <a:prstGeom prst="diamond">
              <a:avLst/>
            </a:prstGeom>
            <a:solidFill>
              <a:srgbClr val="26262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35" name="Google Shape;935;p30"/>
            <p:cNvGrpSpPr/>
            <p:nvPr/>
          </p:nvGrpSpPr>
          <p:grpSpPr>
            <a:xfrm>
              <a:off x="1402977" y="2256418"/>
              <a:ext cx="2142564" cy="1188689"/>
              <a:chOff x="3560483" y="3941782"/>
              <a:chExt cx="2142564" cy="118868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3892258" y="4831671"/>
                <a:ext cx="74700" cy="298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gradFill>
                <a:gsLst>
                  <a:gs pos="0">
                    <a:srgbClr val="F3B705"/>
                  </a:gs>
                  <a:gs pos="6000">
                    <a:srgbClr val="F3B705"/>
                  </a:gs>
                  <a:gs pos="100000">
                    <a:srgbClr val="F29D3E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 rot="5400000">
                <a:off x="4813097" y="3768234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0C0C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 rot="-5400000" flipH="1">
                <a:off x="3743333" y="3758932"/>
                <a:ext cx="707100" cy="1072800"/>
              </a:xfrm>
              <a:prstGeom prst="triangle">
                <a:avLst>
                  <a:gd name="adj" fmla="val 50000"/>
                </a:avLst>
              </a:pr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 rot="9537551">
                <a:off x="3890940" y="4294247"/>
                <a:ext cx="747007" cy="37327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" name="Google Shape;940;p30"/>
              <p:cNvSpPr/>
              <p:nvPr/>
            </p:nvSpPr>
            <p:spPr>
              <a:xfrm rot="5400000">
                <a:off x="3741052" y="4611856"/>
                <a:ext cx="373500" cy="37500"/>
              </a:xfrm>
              <a:prstGeom prst="rect">
                <a:avLst/>
              </a:prstGeom>
              <a:solidFill>
                <a:srgbClr val="F3B7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1" name="Google Shape;941;p30"/>
              <p:cNvSpPr/>
              <p:nvPr/>
            </p:nvSpPr>
            <p:spPr>
              <a:xfrm>
                <a:off x="3892255" y="4775860"/>
                <a:ext cx="74700" cy="74700"/>
              </a:xfrm>
              <a:prstGeom prst="ellipse">
                <a:avLst/>
              </a:prstGeom>
              <a:gradFill>
                <a:gsLst>
                  <a:gs pos="0">
                    <a:srgbClr val="C00000"/>
                  </a:gs>
                  <a:gs pos="6000">
                    <a:srgbClr val="C00000"/>
                  </a:gs>
                  <a:gs pos="100000">
                    <a:srgbClr val="FFA7A7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cxnSp>
        <p:nvCxnSpPr>
          <p:cNvPr id="943" name="Google Shape;943;p30"/>
          <p:cNvCxnSpPr/>
          <p:nvPr/>
        </p:nvCxnSpPr>
        <p:spPr>
          <a:xfrm rot="10800000" flipH="1">
            <a:off x="2445925" y="3115750"/>
            <a:ext cx="9294300" cy="852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7" name="Google Shape;947;p30"/>
          <p:cNvSpPr/>
          <p:nvPr/>
        </p:nvSpPr>
        <p:spPr>
          <a:xfrm>
            <a:off x="3899895" y="437561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30"/>
          <p:cNvSpPr/>
          <p:nvPr/>
        </p:nvSpPr>
        <p:spPr>
          <a:xfrm>
            <a:off x="9844079" y="416218"/>
            <a:ext cx="420600" cy="420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" name="image6.jpeg">
            <a:extLst>
              <a:ext uri="{FF2B5EF4-FFF2-40B4-BE49-F238E27FC236}">
                <a16:creationId xmlns:a16="http://schemas.microsoft.com/office/drawing/2014/main" id="{142F901E-2DA8-42D1-A3B6-BC4D4862F81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99581" y="1641443"/>
            <a:ext cx="2307931" cy="1551156"/>
          </a:xfrm>
          <a:prstGeom prst="rect">
            <a:avLst/>
          </a:prstGeom>
        </p:spPr>
      </p:pic>
      <p:pic>
        <p:nvPicPr>
          <p:cNvPr id="31" name="image5.jpeg">
            <a:extLst>
              <a:ext uri="{FF2B5EF4-FFF2-40B4-BE49-F238E27FC236}">
                <a16:creationId xmlns:a16="http://schemas.microsoft.com/office/drawing/2014/main" id="{498CB264-78A1-4B5F-A8DC-7BFE1898FAE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58902" y="1640751"/>
            <a:ext cx="2231390" cy="1507843"/>
          </a:xfrm>
          <a:prstGeom prst="rect">
            <a:avLst/>
          </a:prstGeom>
        </p:spPr>
      </p:pic>
      <p:pic>
        <p:nvPicPr>
          <p:cNvPr id="32" name="image4.jpeg">
            <a:extLst>
              <a:ext uri="{FF2B5EF4-FFF2-40B4-BE49-F238E27FC236}">
                <a16:creationId xmlns:a16="http://schemas.microsoft.com/office/drawing/2014/main" id="{6C289FC3-8309-415E-8CF2-A9E22313A64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89258" y="1662240"/>
            <a:ext cx="2231390" cy="1487152"/>
          </a:xfrm>
          <a:prstGeom prst="rect">
            <a:avLst/>
          </a:prstGeom>
        </p:spPr>
      </p:pic>
      <p:pic>
        <p:nvPicPr>
          <p:cNvPr id="33" name="image7.jpeg">
            <a:extLst>
              <a:ext uri="{FF2B5EF4-FFF2-40B4-BE49-F238E27FC236}">
                <a16:creationId xmlns:a16="http://schemas.microsoft.com/office/drawing/2014/main" id="{ED78FFF2-E341-4232-8BE0-631DD739434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19615" y="1617599"/>
            <a:ext cx="2139315" cy="1489710"/>
          </a:xfrm>
          <a:prstGeom prst="rect">
            <a:avLst/>
          </a:prstGeom>
        </p:spPr>
      </p:pic>
      <p:sp>
        <p:nvSpPr>
          <p:cNvPr id="34" name="Google Shape;942;p30">
            <a:extLst>
              <a:ext uri="{FF2B5EF4-FFF2-40B4-BE49-F238E27FC236}">
                <a16:creationId xmlns:a16="http://schemas.microsoft.com/office/drawing/2014/main" id="{71AA3F51-7930-4FA8-A925-DBDA571A65FD}"/>
              </a:ext>
            </a:extLst>
          </p:cNvPr>
          <p:cNvSpPr/>
          <p:nvPr/>
        </p:nvSpPr>
        <p:spPr>
          <a:xfrm>
            <a:off x="4657287" y="357176"/>
            <a:ext cx="4966526" cy="55616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atin typeface="DM Serif Display"/>
              </a:rPr>
              <a:t>Quan </a:t>
            </a:r>
            <a:r>
              <a:rPr lang="en-US" dirty="0" err="1">
                <a:latin typeface="DM Serif Display"/>
              </a:rPr>
              <a:t>sát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màu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trong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tự</a:t>
            </a:r>
            <a:r>
              <a:rPr lang="en-US" dirty="0">
                <a:latin typeface="DM Serif Display"/>
              </a:rPr>
              <a:t> </a:t>
            </a:r>
            <a:r>
              <a:rPr lang="en-US" dirty="0" err="1">
                <a:latin typeface="DM Serif Display"/>
              </a:rPr>
              <a:t>nhiên</a:t>
            </a:r>
            <a:endParaRPr b="0" i="0" dirty="0">
              <a:ln>
                <a:noFill/>
              </a:ln>
              <a:solidFill>
                <a:srgbClr val="000000"/>
              </a:solidFill>
              <a:latin typeface="DM Serif Display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D261E4-41F6-44D3-BE82-AC6856E05106}"/>
              </a:ext>
            </a:extLst>
          </p:cNvPr>
          <p:cNvSpPr txBox="1"/>
          <p:nvPr/>
        </p:nvSpPr>
        <p:spPr>
          <a:xfrm>
            <a:off x="3501202" y="3628365"/>
            <a:ext cx="6119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Những khi trời sắp mưa, khung cảnh thường có màu như thế nào ?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Màu sắc đậm , nhạt trong thiên nhiên cho ta cảm giác thế nào về thời gian trong ngày ?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Bức ảnh nào cho ta cảm giác nhiều màu nhạt?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2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Bức ảnh nào có đậm , có nhạt xen kẽ ?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32CE696-F94F-42FA-9595-8A4AE456AE0C}"/>
              </a:ext>
            </a:extLst>
          </p:cNvPr>
          <p:cNvSpPr/>
          <p:nvPr/>
        </p:nvSpPr>
        <p:spPr>
          <a:xfrm>
            <a:off x="2793716" y="5655441"/>
            <a:ext cx="6742112" cy="8453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0" marR="290195">
              <a:lnSpc>
                <a:spcPct val="115000"/>
              </a:lnSpc>
              <a:spcBef>
                <a:spcPts val="240"/>
              </a:spcBef>
            </a:pP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Đậm, nhạt của màu sắc có thể diễn tả được thời gian trong tranh, ảnh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24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6" name="Google Shape;756;p23"/>
          <p:cNvCxnSpPr/>
          <p:nvPr/>
        </p:nvCxnSpPr>
        <p:spPr>
          <a:xfrm rot="10800000" flipH="1">
            <a:off x="9920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59" name="Google Shape;759;p23"/>
          <p:cNvGrpSpPr/>
          <p:nvPr/>
        </p:nvGrpSpPr>
        <p:grpSpPr>
          <a:xfrm>
            <a:off x="469562" y="5091282"/>
            <a:ext cx="2050597" cy="991058"/>
            <a:chOff x="1278960" y="3409584"/>
            <a:chExt cx="1571700" cy="759606"/>
          </a:xfrm>
        </p:grpSpPr>
        <p:sp>
          <p:nvSpPr>
            <p:cNvPr id="760" name="Google Shape;760;p23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761;p23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762;p23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763;p23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764" name="Google Shape;764;p23"/>
          <p:cNvSpPr/>
          <p:nvPr/>
        </p:nvSpPr>
        <p:spPr>
          <a:xfrm>
            <a:off x="3311235" y="541234"/>
            <a:ext cx="5840565" cy="54696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CHỦ ĐỀ: ĐẠI D</a:t>
            </a:r>
            <a:r>
              <a:rPr lang="vi-VN" b="1" dirty="0"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b="1" dirty="0">
                <a:gradFill>
                  <a:gsLst>
                    <a:gs pos="0">
                      <a:srgbClr val="9A08CB"/>
                    </a:gs>
                    <a:gs pos="10000">
                      <a:srgbClr val="EA45A7"/>
                    </a:gs>
                    <a:gs pos="24000">
                      <a:srgbClr val="EA920C"/>
                    </a:gs>
                    <a:gs pos="40000">
                      <a:srgbClr val="F1EB0D"/>
                    </a:gs>
                    <a:gs pos="56000">
                      <a:srgbClr val="36EA63"/>
                    </a:gs>
                    <a:gs pos="73000">
                      <a:srgbClr val="64A71F"/>
                    </a:gs>
                    <a:gs pos="88000">
                      <a:srgbClr val="3BA9AB"/>
                    </a:gs>
                    <a:gs pos="100000">
                      <a:srgbClr val="3167D3"/>
                    </a:gs>
                  </a:gsLst>
                  <a:lin ang="0" scaled="0"/>
                </a:gradFill>
                <a:latin typeface="Cambria" panose="02040503050406030204" pitchFamily="18" charset="0"/>
                <a:ea typeface="Cambria" panose="02040503050406030204" pitchFamily="18" charset="0"/>
              </a:rPr>
              <a:t>ƠNG MÊNH  MÔNG</a:t>
            </a:r>
            <a:endParaRPr b="1" i="0" dirty="0">
              <a:ln>
                <a:noFill/>
              </a:ln>
              <a:gradFill>
                <a:gsLst>
                  <a:gs pos="0">
                    <a:srgbClr val="9A08CB"/>
                  </a:gs>
                  <a:gs pos="10000">
                    <a:srgbClr val="EA45A7"/>
                  </a:gs>
                  <a:gs pos="24000">
                    <a:srgbClr val="EA920C"/>
                  </a:gs>
                  <a:gs pos="40000">
                    <a:srgbClr val="F1EB0D"/>
                  </a:gs>
                  <a:gs pos="56000">
                    <a:srgbClr val="36EA63"/>
                  </a:gs>
                  <a:gs pos="73000">
                    <a:srgbClr val="64A71F"/>
                  </a:gs>
                  <a:gs pos="88000">
                    <a:srgbClr val="3BA9AB"/>
                  </a:gs>
                  <a:gs pos="100000">
                    <a:srgbClr val="3167D3"/>
                  </a:gs>
                </a:gsLst>
                <a:lin ang="0" scaled="0"/>
              </a:gra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5" name="Google Shape;765;p23"/>
          <p:cNvSpPr/>
          <p:nvPr/>
        </p:nvSpPr>
        <p:spPr>
          <a:xfrm>
            <a:off x="3517609" y="1016207"/>
            <a:ext cx="5228381" cy="92906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BÀI 1: BẦU TRỜI VÀ BIỂN </a:t>
            </a:r>
            <a:endParaRPr b="1" i="0" dirty="0">
              <a:ln>
                <a:noFill/>
              </a:ln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CA1C19-D564-49D8-9DFC-B608DC6BA8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92" t="13521" r="17384" b="3157"/>
          <a:stretch/>
        </p:blipFill>
        <p:spPr>
          <a:xfrm>
            <a:off x="3092257" y="2215031"/>
            <a:ext cx="6356544" cy="44628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4" grpId="0"/>
      <p:bldP spid="7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6" name="Google Shape;756;p23"/>
          <p:cNvCxnSpPr/>
          <p:nvPr/>
        </p:nvCxnSpPr>
        <p:spPr>
          <a:xfrm rot="10800000" flipH="1">
            <a:off x="9920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59" name="Google Shape;759;p23"/>
          <p:cNvGrpSpPr/>
          <p:nvPr/>
        </p:nvGrpSpPr>
        <p:grpSpPr>
          <a:xfrm>
            <a:off x="469562" y="5091282"/>
            <a:ext cx="2050597" cy="991058"/>
            <a:chOff x="1278960" y="3409584"/>
            <a:chExt cx="1571700" cy="759606"/>
          </a:xfrm>
        </p:grpSpPr>
        <p:sp>
          <p:nvSpPr>
            <p:cNvPr id="760" name="Google Shape;760;p23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1" name="Google Shape;761;p23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2" name="Google Shape;762;p23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763" name="Google Shape;763;p23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034E4A3B-B88C-4EB5-B8DB-5C96BB6BC290}"/>
              </a:ext>
            </a:extLst>
          </p:cNvPr>
          <p:cNvSpPr/>
          <p:nvPr/>
        </p:nvSpPr>
        <p:spPr>
          <a:xfrm>
            <a:off x="469562" y="1463739"/>
            <a:ext cx="10890741" cy="4798515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phối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ra đ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tr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D33AA63F-730E-4481-9D8B-DC8E5C9A9904}"/>
              </a:ext>
            </a:extLst>
          </p:cNvPr>
          <p:cNvSpPr/>
          <p:nvPr/>
        </p:nvSpPr>
        <p:spPr>
          <a:xfrm>
            <a:off x="3732729" y="501252"/>
            <a:ext cx="5203451" cy="962487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CẦU CẦN ĐẠT</a:t>
            </a:r>
            <a:endParaRPr lang="en-US" sz="20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69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0" name="Google Shape;700;p19"/>
          <p:cNvCxnSpPr/>
          <p:nvPr/>
        </p:nvCxnSpPr>
        <p:spPr>
          <a:xfrm rot="10800000" flipH="1">
            <a:off x="956250" y="41535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04" name="Google Shape;704;p19"/>
          <p:cNvGrpSpPr/>
          <p:nvPr/>
        </p:nvGrpSpPr>
        <p:grpSpPr>
          <a:xfrm>
            <a:off x="5070712" y="5612482"/>
            <a:ext cx="2050597" cy="991058"/>
            <a:chOff x="1278960" y="3409584"/>
            <a:chExt cx="1571700" cy="759606"/>
          </a:xfrm>
        </p:grpSpPr>
        <p:sp>
          <p:nvSpPr>
            <p:cNvPr id="705" name="Google Shape;705;p19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19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9" name="Google Shape;709;p19"/>
          <p:cNvSpPr/>
          <p:nvPr/>
        </p:nvSpPr>
        <p:spPr>
          <a:xfrm>
            <a:off x="3066988" y="3539920"/>
            <a:ext cx="6058023" cy="81964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HOẠT ĐỘNG KHÁM PHÁ</a:t>
            </a:r>
            <a:endParaRPr b="1" i="0" dirty="0">
              <a:ln>
                <a:noFill/>
              </a:ln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09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6"/>
          <p:cNvSpPr/>
          <p:nvPr/>
        </p:nvSpPr>
        <p:spPr>
          <a:xfrm>
            <a:off x="683861" y="2934019"/>
            <a:ext cx="4970077" cy="98996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NHANH HƠN</a:t>
            </a:r>
            <a:r>
              <a:rPr b="0" i="0" dirty="0">
                <a:ln>
                  <a:noFill/>
                </a:ln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667" name="Google Shape;667;p16"/>
          <p:cNvSpPr/>
          <p:nvPr/>
        </p:nvSpPr>
        <p:spPr>
          <a:xfrm>
            <a:off x="6933327" y="3826975"/>
            <a:ext cx="1354201" cy="1561287"/>
          </a:xfrm>
          <a:custGeom>
            <a:avLst/>
            <a:gdLst/>
            <a:ahLst/>
            <a:cxnLst/>
            <a:rect l="l" t="t" r="r" b="b"/>
            <a:pathLst>
              <a:path w="9297" h="10510" extrusionOk="0">
                <a:moveTo>
                  <a:pt x="1731" y="1731"/>
                </a:moveTo>
                <a:lnTo>
                  <a:pt x="1731" y="3462"/>
                </a:lnTo>
                <a:cubicBezTo>
                  <a:pt x="1731" y="3926"/>
                  <a:pt x="1856" y="4354"/>
                  <a:pt x="2088" y="4729"/>
                </a:cubicBezTo>
                <a:cubicBezTo>
                  <a:pt x="2088" y="4747"/>
                  <a:pt x="2284" y="5032"/>
                  <a:pt x="2391" y="5121"/>
                </a:cubicBezTo>
                <a:cubicBezTo>
                  <a:pt x="2659" y="5425"/>
                  <a:pt x="2944" y="5692"/>
                  <a:pt x="3194" y="5942"/>
                </a:cubicBezTo>
                <a:cubicBezTo>
                  <a:pt x="2266" y="5835"/>
                  <a:pt x="1802" y="5532"/>
                  <a:pt x="1356" y="5050"/>
                </a:cubicBezTo>
                <a:cubicBezTo>
                  <a:pt x="768" y="4461"/>
                  <a:pt x="803" y="3801"/>
                  <a:pt x="803" y="3765"/>
                </a:cubicBezTo>
                <a:lnTo>
                  <a:pt x="803" y="1731"/>
                </a:lnTo>
                <a:close/>
                <a:moveTo>
                  <a:pt x="8493" y="1749"/>
                </a:moveTo>
                <a:lnTo>
                  <a:pt x="8493" y="3765"/>
                </a:lnTo>
                <a:cubicBezTo>
                  <a:pt x="8511" y="3801"/>
                  <a:pt x="8547" y="4461"/>
                  <a:pt x="7958" y="5050"/>
                </a:cubicBezTo>
                <a:cubicBezTo>
                  <a:pt x="7494" y="5532"/>
                  <a:pt x="7066" y="5853"/>
                  <a:pt x="6102" y="5960"/>
                </a:cubicBezTo>
                <a:cubicBezTo>
                  <a:pt x="6352" y="5692"/>
                  <a:pt x="6638" y="5443"/>
                  <a:pt x="6905" y="5139"/>
                </a:cubicBezTo>
                <a:cubicBezTo>
                  <a:pt x="7012" y="5032"/>
                  <a:pt x="7209" y="4765"/>
                  <a:pt x="7209" y="4747"/>
                </a:cubicBezTo>
                <a:cubicBezTo>
                  <a:pt x="7441" y="4372"/>
                  <a:pt x="7566" y="3944"/>
                  <a:pt x="7566" y="3480"/>
                </a:cubicBezTo>
                <a:lnTo>
                  <a:pt x="7566" y="1749"/>
                </a:lnTo>
                <a:close/>
                <a:moveTo>
                  <a:pt x="1731" y="1"/>
                </a:moveTo>
                <a:lnTo>
                  <a:pt x="1731" y="928"/>
                </a:lnTo>
                <a:lnTo>
                  <a:pt x="0" y="928"/>
                </a:lnTo>
                <a:lnTo>
                  <a:pt x="0" y="3712"/>
                </a:lnTo>
                <a:cubicBezTo>
                  <a:pt x="0" y="3855"/>
                  <a:pt x="0" y="4765"/>
                  <a:pt x="768" y="5585"/>
                </a:cubicBezTo>
                <a:cubicBezTo>
                  <a:pt x="1499" y="6353"/>
                  <a:pt x="2391" y="6763"/>
                  <a:pt x="3944" y="6781"/>
                </a:cubicBezTo>
                <a:cubicBezTo>
                  <a:pt x="4051" y="6977"/>
                  <a:pt x="4122" y="7209"/>
                  <a:pt x="4122" y="7441"/>
                </a:cubicBezTo>
                <a:lnTo>
                  <a:pt x="4122" y="9172"/>
                </a:lnTo>
                <a:lnTo>
                  <a:pt x="3462" y="9172"/>
                </a:lnTo>
                <a:cubicBezTo>
                  <a:pt x="3158" y="9172"/>
                  <a:pt x="2926" y="9422"/>
                  <a:pt x="2926" y="9707"/>
                </a:cubicBezTo>
                <a:lnTo>
                  <a:pt x="2266" y="9707"/>
                </a:lnTo>
                <a:cubicBezTo>
                  <a:pt x="1963" y="9707"/>
                  <a:pt x="1731" y="9957"/>
                  <a:pt x="1731" y="10242"/>
                </a:cubicBezTo>
                <a:lnTo>
                  <a:pt x="1731" y="10510"/>
                </a:lnTo>
                <a:lnTo>
                  <a:pt x="7583" y="10510"/>
                </a:lnTo>
                <a:lnTo>
                  <a:pt x="7583" y="10242"/>
                </a:lnTo>
                <a:cubicBezTo>
                  <a:pt x="7583" y="9957"/>
                  <a:pt x="7334" y="9707"/>
                  <a:pt x="7048" y="9707"/>
                </a:cubicBezTo>
                <a:lnTo>
                  <a:pt x="6370" y="9707"/>
                </a:lnTo>
                <a:cubicBezTo>
                  <a:pt x="6370" y="9422"/>
                  <a:pt x="6138" y="9172"/>
                  <a:pt x="5853" y="9172"/>
                </a:cubicBezTo>
                <a:lnTo>
                  <a:pt x="5175" y="9172"/>
                </a:lnTo>
                <a:lnTo>
                  <a:pt x="5175" y="7459"/>
                </a:lnTo>
                <a:cubicBezTo>
                  <a:pt x="5175" y="7227"/>
                  <a:pt x="5246" y="6995"/>
                  <a:pt x="5371" y="6781"/>
                </a:cubicBezTo>
                <a:cubicBezTo>
                  <a:pt x="6923" y="6763"/>
                  <a:pt x="7815" y="6353"/>
                  <a:pt x="8547" y="5585"/>
                </a:cubicBezTo>
                <a:cubicBezTo>
                  <a:pt x="9296" y="4800"/>
                  <a:pt x="9296" y="3855"/>
                  <a:pt x="9296" y="3730"/>
                </a:cubicBezTo>
                <a:lnTo>
                  <a:pt x="9296" y="928"/>
                </a:lnTo>
                <a:lnTo>
                  <a:pt x="7583" y="928"/>
                </a:lnTo>
                <a:lnTo>
                  <a:pt x="7583" y="1"/>
                </a:lnTo>
                <a:close/>
              </a:path>
            </a:pathLst>
          </a:custGeom>
          <a:gradFill>
            <a:gsLst>
              <a:gs pos="0">
                <a:srgbClr val="DA9C10"/>
              </a:gs>
              <a:gs pos="20000">
                <a:srgbClr val="FFDA4B"/>
              </a:gs>
              <a:gs pos="32000">
                <a:srgbClr val="7F6000"/>
              </a:gs>
              <a:gs pos="65000">
                <a:srgbClr val="FFDA4B"/>
              </a:gs>
              <a:gs pos="77000">
                <a:srgbClr val="C99939"/>
              </a:gs>
              <a:gs pos="100000">
                <a:srgbClr val="F4C45E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25F5E3-5A16-4083-B6F8-F65779A15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48885">
            <a:off x="8476131" y="2099987"/>
            <a:ext cx="3099673" cy="3099673"/>
          </a:xfrm>
          <a:prstGeom prst="rect">
            <a:avLst/>
          </a:prstGeom>
        </p:spPr>
      </p:pic>
      <p:pic>
        <p:nvPicPr>
          <p:cNvPr id="9" name="Google Shape;738;p21" descr="Imagen que contiene monitor, marco de fotos, sentado, foto&#10;&#10;Descripción generada automáticamente">
            <a:extLst>
              <a:ext uri="{FF2B5EF4-FFF2-40B4-BE49-F238E27FC236}">
                <a16:creationId xmlns:a16="http://schemas.microsoft.com/office/drawing/2014/main" id="{52D7F5CE-C4B4-4CE6-B2A3-065948F1DDB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06419">
            <a:off x="8215617" y="1729133"/>
            <a:ext cx="3611086" cy="39558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7"/>
          <p:cNvSpPr/>
          <p:nvPr/>
        </p:nvSpPr>
        <p:spPr>
          <a:xfrm>
            <a:off x="316063" y="955694"/>
            <a:ext cx="6058023" cy="81964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lvl="0" algn="ctr"/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b="1" dirty="0">
                <a:solidFill>
                  <a:srgbClr val="E7E6E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b="1" i="0" dirty="0">
              <a:ln>
                <a:noFill/>
              </a:ln>
              <a:solidFill>
                <a:srgbClr val="E7E6E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73" name="Google Shape;673;p17"/>
          <p:cNvCxnSpPr/>
          <p:nvPr/>
        </p:nvCxnSpPr>
        <p:spPr>
          <a:xfrm rot="10800000" flipH="1">
            <a:off x="9562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75" name="Google Shape;675;p17"/>
          <p:cNvSpPr txBox="1"/>
          <p:nvPr/>
        </p:nvSpPr>
        <p:spPr>
          <a:xfrm>
            <a:off x="965267" y="2161580"/>
            <a:ext cx="4981904" cy="1966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A.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Tranh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1 &amp; 2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B.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Tranh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1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C.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Tranh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2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D.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Tranh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3 &amp;4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AutoNum type="alphaUcPeriod"/>
            </a:pPr>
            <a:endParaRPr sz="180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entury Gothic"/>
              <a:sym typeface="Century Gothic"/>
            </a:endParaRPr>
          </a:p>
        </p:txBody>
      </p:sp>
      <p:grpSp>
        <p:nvGrpSpPr>
          <p:cNvPr id="677" name="Google Shape;677;p17"/>
          <p:cNvGrpSpPr/>
          <p:nvPr/>
        </p:nvGrpSpPr>
        <p:grpSpPr>
          <a:xfrm>
            <a:off x="5040887" y="5136107"/>
            <a:ext cx="2050597" cy="991058"/>
            <a:chOff x="1278960" y="3409584"/>
            <a:chExt cx="1571700" cy="759606"/>
          </a:xfrm>
        </p:grpSpPr>
        <p:sp>
          <p:nvSpPr>
            <p:cNvPr id="678" name="Google Shape;678;p17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79" name="Google Shape;679;p17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0" name="Google Shape;680;p17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81" name="Google Shape;681;p17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pic>
        <p:nvPicPr>
          <p:cNvPr id="13" name="Content Placeholder 14">
            <a:extLst>
              <a:ext uri="{FF2B5EF4-FFF2-40B4-BE49-F238E27FC236}">
                <a16:creationId xmlns:a16="http://schemas.microsoft.com/office/drawing/2014/main" id="{B5AF9361-BD20-4137-A417-22CD8A465E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86" y="3413433"/>
            <a:ext cx="2620847" cy="16152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B76888-C2F9-46ED-8C0B-DEEED2D147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005" y="3385298"/>
            <a:ext cx="2620847" cy="16433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CCF92E-11EB-458C-879D-35B0077F7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86" y="1123088"/>
            <a:ext cx="2611055" cy="17326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6A169A-EB79-4F4D-96A6-B2D3377A6D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32" y="1123088"/>
            <a:ext cx="2721220" cy="1764620"/>
          </a:xfrm>
          <a:prstGeom prst="rect">
            <a:avLst/>
          </a:prstGeom>
        </p:spPr>
      </p:pic>
      <p:pic>
        <p:nvPicPr>
          <p:cNvPr id="6" name="btnInknoeActivity">
            <a:extLst>
              <a:ext uri="{FF2B5EF4-FFF2-40B4-BE49-F238E27FC236}">
                <a16:creationId xmlns:a16="http://schemas.microsoft.com/office/drawing/2014/main" id="{102E21AC-C8F6-4970-BAE7-DCAFC2C0649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3456219" y="5970081"/>
            <a:ext cx="2219546" cy="571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43195" y="2964034"/>
            <a:ext cx="872836" cy="3902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66010" y="2948111"/>
            <a:ext cx="872836" cy="3902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395595" y="5139715"/>
            <a:ext cx="872836" cy="3902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966010" y="5125728"/>
            <a:ext cx="872836" cy="3902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6" name="Google Shape;686;p18"/>
          <p:cNvCxnSpPr/>
          <p:nvPr/>
        </p:nvCxnSpPr>
        <p:spPr>
          <a:xfrm rot="10800000" flipH="1">
            <a:off x="9562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7" name="Google Shape;687;p18"/>
          <p:cNvSpPr/>
          <p:nvPr/>
        </p:nvSpPr>
        <p:spPr>
          <a:xfrm rot="9">
            <a:off x="3025717" y="2657526"/>
            <a:ext cx="6058020" cy="122991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>
                <a:noFill/>
              </a:ln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8" name="Google Shape;688;p18"/>
          <p:cNvSpPr txBox="1"/>
          <p:nvPr/>
        </p:nvSpPr>
        <p:spPr>
          <a:xfrm>
            <a:off x="873704" y="2461678"/>
            <a:ext cx="5053165" cy="124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A.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lá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lam,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tím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B.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Đỏ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vàng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cam,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hồng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C.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Tím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hồng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nâu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.</a:t>
            </a:r>
          </a:p>
        </p:txBody>
      </p:sp>
      <p:grpSp>
        <p:nvGrpSpPr>
          <p:cNvPr id="690" name="Google Shape;690;p18"/>
          <p:cNvGrpSpPr/>
          <p:nvPr/>
        </p:nvGrpSpPr>
        <p:grpSpPr>
          <a:xfrm>
            <a:off x="469562" y="5091282"/>
            <a:ext cx="2050597" cy="991058"/>
            <a:chOff x="1278960" y="3409584"/>
            <a:chExt cx="1571700" cy="759606"/>
          </a:xfrm>
        </p:grpSpPr>
        <p:sp>
          <p:nvSpPr>
            <p:cNvPr id="691" name="Google Shape;691;p18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692;p18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693;p18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694;p18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95" name="Google Shape;695;p18"/>
          <p:cNvSpPr/>
          <p:nvPr/>
        </p:nvSpPr>
        <p:spPr>
          <a:xfrm>
            <a:off x="469561" y="690913"/>
            <a:ext cx="8050983" cy="12034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i="0" dirty="0">
                <a:ln>
                  <a:noFill/>
                </a:ln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lang="en-US" i="0" dirty="0" err="1">
                <a:ln>
                  <a:noFill/>
                </a:ln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i="0" dirty="0">
                <a:ln>
                  <a:noFill/>
                </a:ln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>
                <a:ln>
                  <a:noFill/>
                </a:ln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i="0" dirty="0">
                <a:ln>
                  <a:noFill/>
                </a:ln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i="0" dirty="0" err="1">
                <a:ln>
                  <a:noFill/>
                </a:ln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nóng</a:t>
            </a:r>
            <a:r>
              <a:rPr lang="en-US" dirty="0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US" dirty="0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i="0" dirty="0">
              <a:ln>
                <a:noFill/>
              </a:ln>
              <a:solidFill>
                <a:srgbClr val="E7E6E6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tnInknoeActivity">
            <a:extLst>
              <a:ext uri="{FF2B5EF4-FFF2-40B4-BE49-F238E27FC236}">
                <a16:creationId xmlns:a16="http://schemas.microsoft.com/office/drawing/2014/main" id="{40701D92-059F-4D18-B395-8017384150B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2851985" y="4926306"/>
            <a:ext cx="2219546" cy="571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F117C2-D538-468A-8C6A-B98F616615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764" r="18922"/>
          <a:stretch/>
        </p:blipFill>
        <p:spPr>
          <a:xfrm>
            <a:off x="8669197" y="1162138"/>
            <a:ext cx="2799328" cy="2599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63BC17-2C5E-4829-8995-A9A2B74D56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1182"/>
          <a:stretch/>
        </p:blipFill>
        <p:spPr>
          <a:xfrm>
            <a:off x="6519249" y="3746133"/>
            <a:ext cx="4949276" cy="1751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6" name="Google Shape;686;p18"/>
          <p:cNvCxnSpPr/>
          <p:nvPr/>
        </p:nvCxnSpPr>
        <p:spPr>
          <a:xfrm rot="10800000" flipH="1">
            <a:off x="956250" y="3696375"/>
            <a:ext cx="10279500" cy="897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7" name="Google Shape;687;p18"/>
          <p:cNvSpPr/>
          <p:nvPr/>
        </p:nvSpPr>
        <p:spPr>
          <a:xfrm rot="9">
            <a:off x="3025717" y="2657526"/>
            <a:ext cx="6058020" cy="122991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b="0" i="0" dirty="0">
              <a:ln>
                <a:noFill/>
              </a:ln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8" name="Google Shape;688;p18"/>
          <p:cNvSpPr txBox="1"/>
          <p:nvPr/>
        </p:nvSpPr>
        <p:spPr>
          <a:xfrm>
            <a:off x="873704" y="2211891"/>
            <a:ext cx="5053165" cy="185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A.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lá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lam,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tím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B.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Đỏ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vàng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cam,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hồng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C.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Tím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hồng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nâu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D.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Trắng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đen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lá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xanh</a:t>
            </a:r>
            <a:r>
              <a:rPr lang="en-US" sz="2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entury Gothic"/>
                <a:sym typeface="Century Gothic"/>
              </a:rPr>
              <a:t>coban</a:t>
            </a:r>
            <a:endParaRPr lang="en-US" sz="2400" b="1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Century Gothic"/>
              <a:sym typeface="Century Gothic"/>
            </a:endParaRPr>
          </a:p>
        </p:txBody>
      </p:sp>
      <p:grpSp>
        <p:nvGrpSpPr>
          <p:cNvPr id="690" name="Google Shape;690;p18"/>
          <p:cNvGrpSpPr/>
          <p:nvPr/>
        </p:nvGrpSpPr>
        <p:grpSpPr>
          <a:xfrm>
            <a:off x="469562" y="5091282"/>
            <a:ext cx="2050597" cy="991058"/>
            <a:chOff x="1278960" y="3409584"/>
            <a:chExt cx="1571700" cy="759606"/>
          </a:xfrm>
        </p:grpSpPr>
        <p:sp>
          <p:nvSpPr>
            <p:cNvPr id="691" name="Google Shape;691;p18"/>
            <p:cNvSpPr/>
            <p:nvPr/>
          </p:nvSpPr>
          <p:spPr>
            <a:xfrm rot="-6686864">
              <a:off x="1947944" y="3724221"/>
              <a:ext cx="498316" cy="305363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2" name="Google Shape;692;p18"/>
            <p:cNvSpPr/>
            <p:nvPr/>
          </p:nvSpPr>
          <p:spPr>
            <a:xfrm rot="-4357057">
              <a:off x="1688026" y="3732955"/>
              <a:ext cx="499021" cy="305021"/>
            </a:xfrm>
            <a:custGeom>
              <a:avLst/>
              <a:gdLst/>
              <a:ahLst/>
              <a:cxnLst/>
              <a:rect l="l" t="t" r="r" b="b"/>
              <a:pathLst>
                <a:path w="828230" h="331695" extrusionOk="0">
                  <a:moveTo>
                    <a:pt x="0" y="0"/>
                  </a:moveTo>
                  <a:lnTo>
                    <a:pt x="811526" y="26386"/>
                  </a:lnTo>
                  <a:lnTo>
                    <a:pt x="828230" y="271434"/>
                  </a:lnTo>
                  <a:lnTo>
                    <a:pt x="0" y="331695"/>
                  </a:lnTo>
                  <a:lnTo>
                    <a:pt x="165847" y="165848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3" name="Google Shape;693;p18"/>
            <p:cNvSpPr/>
            <p:nvPr/>
          </p:nvSpPr>
          <p:spPr>
            <a:xfrm>
              <a:off x="1278960" y="3424518"/>
              <a:ext cx="1571700" cy="27480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29000">
                  <a:srgbClr val="FFFFFF"/>
                </a:gs>
                <a:gs pos="78000">
                  <a:srgbClr val="BFBFBF"/>
                </a:gs>
                <a:gs pos="100000">
                  <a:srgbClr val="BFBFBF"/>
                </a:gs>
              </a:gsLst>
              <a:lin ang="5400012" scaled="0"/>
            </a:gra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694" name="Google Shape;694;p18"/>
            <p:cNvSpPr/>
            <p:nvPr/>
          </p:nvSpPr>
          <p:spPr>
            <a:xfrm>
              <a:off x="1785475" y="3409584"/>
              <a:ext cx="564900" cy="289800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6000">
                  <a:srgbClr val="C00000"/>
                </a:gs>
                <a:gs pos="100000">
                  <a:srgbClr val="F20000"/>
                </a:gs>
              </a:gsLst>
              <a:lin ang="16198662" scaled="0"/>
            </a:gra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695" name="Google Shape;695;p18"/>
          <p:cNvSpPr/>
          <p:nvPr/>
        </p:nvSpPr>
        <p:spPr>
          <a:xfrm>
            <a:off x="469562" y="690913"/>
            <a:ext cx="6841354" cy="12034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 err="1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lạnh</a:t>
            </a:r>
            <a:r>
              <a:rPr lang="en-US" b="1" dirty="0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US" b="1" dirty="0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rgbClr val="E7E6E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  <a:endParaRPr b="1" i="0" dirty="0">
              <a:ln>
                <a:noFill/>
              </a:ln>
              <a:solidFill>
                <a:srgbClr val="E7E6E6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tnInknoeActivity">
            <a:extLst>
              <a:ext uri="{FF2B5EF4-FFF2-40B4-BE49-F238E27FC236}">
                <a16:creationId xmlns:a16="http://schemas.microsoft.com/office/drawing/2014/main" id="{5E429CFF-4936-4EDA-9C5B-60B3B56D0D9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2303319" y="5765532"/>
            <a:ext cx="2219546" cy="571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E50760-4468-4C5F-9655-DF9448D9DC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764" r="18922"/>
          <a:stretch/>
        </p:blipFill>
        <p:spPr>
          <a:xfrm>
            <a:off x="8247862" y="836796"/>
            <a:ext cx="3239416" cy="30076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FE3FC2-3A30-4C75-B1FB-2D267040583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000"/>
          <a:stretch/>
        </p:blipFill>
        <p:spPr>
          <a:xfrm>
            <a:off x="5954293" y="3869102"/>
            <a:ext cx="5532985" cy="192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2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701414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A&quot;],&quot;ActivityId&quot;:&quot;&quot;,&quot;IaMcqCompetition&quot;:true,&quot;IsAnonymous&quot;:false,&quot;AutoAdvance&quot;:false,&quot;IsCompetitionMode&quot;:tru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1:00&quot;,&quot;HasAutoStart&quot;:false,&quot;HasCorrectAnswers&quot;:true,&quot;McqAnswers&quot;:[&quot;B&quot;],&quot;ActivityId&quot;:&quot;&quot;,&quot;IaMcqCompetition&quot;:true,&quot;IsAnonymous&quot;:false,&quot;AutoAdvance&quot;:false,&quot;IsCompetitionMode&quot;:tru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D&quot;],&quot;ActivityId&quot;:&quot;&quot;,&quot;IaMcqCompetition&quot;:true,&quot;IsAnonymous&quot;:false,&quot;AutoAdvance&quot;:false,&quot;IsCompetitionMode&quot;:tru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D&quot;],&quot;ActivityId&quot;:&quot;&quot;,&quot;IaMcqCompetition&quot;:true,&quot;IsAnonymous&quot;:false,&quot;AutoAdvance&quot;:false,&quot;IsCompetitionMode&quot;:tru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1:00&quot;,&quot;HasAutoStart&quot;:false,&quot;HasCorrectAnswers&quot;:true,&quot;McqAnswers&quot;:[&quot;D&quot;],&quot;ActivityId&quot;:&quot;&quot;,&quot;IaMcqCompetition&quot;:true,&quot;IsAnonymous&quot;:false,&quot;AutoAdvance&quot;:false,&quot;IsCompetitionMode&quot;:true}"/>
</p:tagLst>
</file>

<file path=ppt/theme/theme1.xml><?xml version="1.0" encoding="utf-8"?>
<a:theme xmlns:a="http://schemas.openxmlformats.org/drawingml/2006/main" name="Virtual Graduation &amp; End of Year Awards · SlidesMania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434343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1305</TotalTime>
  <Words>884</Words>
  <Application>Microsoft Office PowerPoint</Application>
  <PresentationFormat>Widescreen</PresentationFormat>
  <Paragraphs>88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DM Serif Display</vt:lpstr>
      <vt:lpstr>Arial</vt:lpstr>
      <vt:lpstr>Century Gothic</vt:lpstr>
      <vt:lpstr>Times New Roman</vt:lpstr>
      <vt:lpstr>Barlow Condensed</vt:lpstr>
      <vt:lpstr>Calibri</vt:lpstr>
      <vt:lpstr>Cambria</vt:lpstr>
      <vt:lpstr>Virtual Graduation &amp; End of Year Awards · SlidesManiaSlidesMania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Windows User</cp:lastModifiedBy>
  <cp:revision>39</cp:revision>
  <dcterms:modified xsi:type="dcterms:W3CDTF">2025-09-17T03:34:08Z</dcterms:modified>
</cp:coreProperties>
</file>