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3" r:id="rId1"/>
  </p:sldMasterIdLst>
  <p:notesMasterIdLst>
    <p:notesMasterId r:id="rId19"/>
  </p:notesMasterIdLst>
  <p:sldIdLst>
    <p:sldId id="256" r:id="rId2"/>
    <p:sldId id="257" r:id="rId3"/>
    <p:sldId id="258" r:id="rId4"/>
    <p:sldId id="273" r:id="rId5"/>
    <p:sldId id="262" r:id="rId6"/>
    <p:sldId id="271" r:id="rId7"/>
    <p:sldId id="263" r:id="rId8"/>
    <p:sldId id="274" r:id="rId9"/>
    <p:sldId id="269" r:id="rId10"/>
    <p:sldId id="275" r:id="rId11"/>
    <p:sldId id="280" r:id="rId12"/>
    <p:sldId id="276" r:id="rId13"/>
    <p:sldId id="277" r:id="rId14"/>
    <p:sldId id="279" r:id="rId15"/>
    <p:sldId id="278" r:id="rId16"/>
    <p:sldId id="281" r:id="rId17"/>
    <p:sldId id="272" r:id="rId18"/>
  </p:sldIdLst>
  <p:sldSz cx="9144000" cy="5143500" type="screen16x9"/>
  <p:notesSz cx="6858000" cy="9144000"/>
  <p:embeddedFontLst>
    <p:embeddedFont>
      <p:font typeface="Bebas Neue" panose="020B0606020202050201" pitchFamily="34" charset="77"/>
      <p:regular r:id="rId20"/>
    </p:embeddedFont>
    <p:embeddedFont>
      <p:font typeface="HP001 4 hàng" panose="020B0603050302020204" pitchFamily="34" charset="77"/>
      <p:regular r:id="rId21"/>
      <p:bold r:id="rId22"/>
    </p:embeddedFont>
    <p:embeddedFont>
      <p:font typeface="Lato" panose="020F0502020204030203" pitchFamily="34" charset="0"/>
      <p:regular r:id="rId23"/>
      <p:bold r:id="rId24"/>
      <p:italic r:id="rId25"/>
      <p:boldItalic r:id="rId26"/>
    </p:embeddedFont>
    <p:embeddedFont>
      <p:font typeface="Poppins" pitchFamily="2" charset="77"/>
      <p:regular r:id="rId27"/>
      <p:bold r:id="rId28"/>
      <p:italic r:id="rId29"/>
      <p:boldItalic r:id="rId30"/>
    </p:embeddedFont>
    <p:embeddedFont>
      <p:font typeface="Raleway" pitchFamily="2" charset="77"/>
      <p:regular r:id="rId31"/>
      <p:bold r:id="rId32"/>
      <p:italic r:id="rId33"/>
      <p:boldItalic r:id="rId3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00BA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 snapToGrid="0">
      <p:cViewPr varScale="1">
        <p:scale>
          <a:sx n="156" d="100"/>
          <a:sy n="156" d="100"/>
        </p:scale>
        <p:origin x="808" y="16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38896a595ec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38896a595ec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Google Shape;1420;gdda8cf734e_0_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1" name="Google Shape;1421;gdda8cf734e_0_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df21ba8bf2_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6" name="Google Shape;1226;gdf21ba8bf2_6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xx</a:t>
            </a: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g38896a595ec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" name="Google Shape;1244;g38896a595ec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gdf0f519b46_0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5" name="Google Shape;1255;gdf0f519b46_0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g38896a595ec_0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8" name="Google Shape;1298;g38896a595ec_0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" name="Google Shape;1415;g38896a595ec_0_26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" name="Google Shape;1416;g38896a595ec_0_26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g38896a595ec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1" name="Google Shape;1311;g38896a595ec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9">
          <a:extLst>
            <a:ext uri="{FF2B5EF4-FFF2-40B4-BE49-F238E27FC236}">
              <a16:creationId xmlns:a16="http://schemas.microsoft.com/office/drawing/2014/main" id="{C3B542AE-E845-D76D-FA58-983C6AB755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g38896a595ec_0_70:notes">
            <a:extLst>
              <a:ext uri="{FF2B5EF4-FFF2-40B4-BE49-F238E27FC236}">
                <a16:creationId xmlns:a16="http://schemas.microsoft.com/office/drawing/2014/main" id="{EAB239E6-7E66-8780-777F-DE2EEF78FA1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1" name="Google Shape;1311;g38896a595ec_0_70:notes">
            <a:extLst>
              <a:ext uri="{FF2B5EF4-FFF2-40B4-BE49-F238E27FC236}">
                <a16:creationId xmlns:a16="http://schemas.microsoft.com/office/drawing/2014/main" id="{8F1211B6-1643-DF4D-42B1-D99E2F9AD3A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5180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dc06f3e698_0_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dc06f3e698_0_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487433">
            <a:off x="6748078" y="342351"/>
            <a:ext cx="1723646" cy="9438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38532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3" name="Google Shape;13;p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27;p2"/>
          <p:cNvSpPr/>
          <p:nvPr/>
        </p:nvSpPr>
        <p:spPr>
          <a:xfrm rot="-3030967">
            <a:off x="-265007" y="382631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28;p2"/>
          <p:cNvGrpSpPr/>
          <p:nvPr/>
        </p:nvGrpSpPr>
        <p:grpSpPr>
          <a:xfrm>
            <a:off x="727288" y="3991176"/>
            <a:ext cx="1219992" cy="1237898"/>
            <a:chOff x="727288" y="3991176"/>
            <a:chExt cx="1219992" cy="1237898"/>
          </a:xfrm>
        </p:grpSpPr>
        <p:sp>
          <p:nvSpPr>
            <p:cNvPr id="29" name="Google Shape;29;p2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33;p2"/>
          <p:cNvSpPr/>
          <p:nvPr/>
        </p:nvSpPr>
        <p:spPr>
          <a:xfrm>
            <a:off x="3335325" y="4629150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" name="Google Shape;34;p2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35" name="Google Shape;35;p2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0;p2"/>
          <p:cNvSpPr/>
          <p:nvPr/>
        </p:nvSpPr>
        <p:spPr>
          <a:xfrm rot="-341310">
            <a:off x="8258869" y="11183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/>
          <p:nvPr/>
        </p:nvSpPr>
        <p:spPr>
          <a:xfrm>
            <a:off x="6133200" y="29688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2"/>
          <p:cNvSpPr/>
          <p:nvPr/>
        </p:nvSpPr>
        <p:spPr>
          <a:xfrm>
            <a:off x="8395420" y="2670765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"/>
          <p:cNvSpPr/>
          <p:nvPr/>
        </p:nvSpPr>
        <p:spPr>
          <a:xfrm>
            <a:off x="7985025" y="2399850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2"/>
          <p:cNvSpPr/>
          <p:nvPr/>
        </p:nvSpPr>
        <p:spPr>
          <a:xfrm rot="-2048291">
            <a:off x="2863425" y="202663"/>
            <a:ext cx="386656" cy="586360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6896838" y="4807241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6571588" y="4504700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593575" y="1362525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" name="Google Shape;48;p2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9" name="Google Shape;49;p2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53;p2"/>
          <p:cNvSpPr txBox="1">
            <a:spLocks noGrp="1"/>
          </p:cNvSpPr>
          <p:nvPr>
            <p:ph type="subTitle" idx="1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" name="Google Shape;54;p2"/>
          <p:cNvSpPr txBox="1">
            <a:spLocks noGrp="1"/>
          </p:cNvSpPr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2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13"/>
          <p:cNvSpPr/>
          <p:nvPr/>
        </p:nvSpPr>
        <p:spPr>
          <a:xfrm rot="-780553">
            <a:off x="-236180" y="-66629"/>
            <a:ext cx="1206158" cy="100264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" name="Google Shape;231;p13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232" name="Google Shape;232;p13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3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" name="Google Shape;237;p13"/>
          <p:cNvSpPr/>
          <p:nvPr/>
        </p:nvSpPr>
        <p:spPr>
          <a:xfrm rot="-5030280">
            <a:off x="-191326" y="4123314"/>
            <a:ext cx="1196599" cy="106223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13"/>
          <p:cNvSpPr/>
          <p:nvPr/>
        </p:nvSpPr>
        <p:spPr>
          <a:xfrm rot="448387">
            <a:off x="1745975" y="1139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" name="Google Shape;239;p13"/>
          <p:cNvGrpSpPr/>
          <p:nvPr/>
        </p:nvGrpSpPr>
        <p:grpSpPr>
          <a:xfrm>
            <a:off x="8477170" y="29839"/>
            <a:ext cx="767866" cy="830189"/>
            <a:chOff x="8477170" y="29839"/>
            <a:chExt cx="767866" cy="830189"/>
          </a:xfrm>
        </p:grpSpPr>
        <p:sp>
          <p:nvSpPr>
            <p:cNvPr id="240" name="Google Shape;240;p13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3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3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" name="Google Shape;243;p13"/>
          <p:cNvSpPr/>
          <p:nvPr/>
        </p:nvSpPr>
        <p:spPr>
          <a:xfrm>
            <a:off x="8262850" y="5962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13"/>
          <p:cNvSpPr/>
          <p:nvPr/>
        </p:nvSpPr>
        <p:spPr>
          <a:xfrm>
            <a:off x="8771050" y="38503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2" hasCustomPrompt="1"/>
          </p:nvPr>
        </p:nvSpPr>
        <p:spPr>
          <a:xfrm>
            <a:off x="723879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1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title" idx="3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title" idx="4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5" hasCustomPrompt="1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6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title" idx="7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8" hasCustomPrompt="1"/>
          </p:nvPr>
        </p:nvSpPr>
        <p:spPr>
          <a:xfrm>
            <a:off x="723879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9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3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4" hasCustomPrompt="1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5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3"/>
          <p:cNvSpPr/>
          <p:nvPr/>
        </p:nvSpPr>
        <p:spPr>
          <a:xfrm rot="532356">
            <a:off x="8569204" y="4622863"/>
            <a:ext cx="273783" cy="316212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BLANK_1_2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4"/>
          <p:cNvSpPr/>
          <p:nvPr/>
        </p:nvSpPr>
        <p:spPr>
          <a:xfrm rot="-780553">
            <a:off x="8208670" y="-285404"/>
            <a:ext cx="1206158" cy="100264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" name="Google Shape;261;p14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262" name="Google Shape;262;p14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4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4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4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4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4"/>
          <p:cNvSpPr/>
          <p:nvPr/>
        </p:nvSpPr>
        <p:spPr>
          <a:xfrm rot="-5030280">
            <a:off x="8402774" y="4361239"/>
            <a:ext cx="1196599" cy="106223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4"/>
          <p:cNvSpPr/>
          <p:nvPr/>
        </p:nvSpPr>
        <p:spPr>
          <a:xfrm rot="448387">
            <a:off x="182100" y="2570824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4"/>
          <p:cNvGrpSpPr/>
          <p:nvPr/>
        </p:nvGrpSpPr>
        <p:grpSpPr>
          <a:xfrm>
            <a:off x="-158055" y="1378876"/>
            <a:ext cx="767866" cy="830189"/>
            <a:chOff x="8477170" y="29839"/>
            <a:chExt cx="767866" cy="830189"/>
          </a:xfrm>
        </p:grpSpPr>
        <p:sp>
          <p:nvSpPr>
            <p:cNvPr id="270" name="Google Shape;270;p14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4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4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Google Shape;273;p14"/>
          <p:cNvSpPr/>
          <p:nvPr/>
        </p:nvSpPr>
        <p:spPr>
          <a:xfrm>
            <a:off x="8657900" y="3235225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14"/>
          <p:cNvSpPr/>
          <p:nvPr/>
        </p:nvSpPr>
        <p:spPr>
          <a:xfrm>
            <a:off x="-198150" y="469663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14"/>
          <p:cNvSpPr txBox="1">
            <a:spLocks noGrp="1"/>
          </p:cNvSpPr>
          <p:nvPr>
            <p:ph type="title"/>
          </p:nvPr>
        </p:nvSpPr>
        <p:spPr>
          <a:xfrm>
            <a:off x="1575625" y="115755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76" name="Google Shape;276;p14"/>
          <p:cNvSpPr txBox="1">
            <a:spLocks noGrp="1"/>
          </p:cNvSpPr>
          <p:nvPr>
            <p:ph type="title" idx="2" hasCustomPrompt="1"/>
          </p:nvPr>
        </p:nvSpPr>
        <p:spPr>
          <a:xfrm>
            <a:off x="808291" y="14300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7" name="Google Shape;277;p14"/>
          <p:cNvSpPr txBox="1">
            <a:spLocks noGrp="1"/>
          </p:cNvSpPr>
          <p:nvPr>
            <p:ph type="subTitle" idx="1"/>
          </p:nvPr>
        </p:nvSpPr>
        <p:spPr>
          <a:xfrm>
            <a:off x="1575625" y="151962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" name="Google Shape;278;p14"/>
          <p:cNvSpPr txBox="1">
            <a:spLocks noGrp="1"/>
          </p:cNvSpPr>
          <p:nvPr>
            <p:ph type="title" idx="3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14"/>
          <p:cNvSpPr txBox="1">
            <a:spLocks noGrp="1"/>
          </p:cNvSpPr>
          <p:nvPr>
            <p:ph type="title" idx="4"/>
          </p:nvPr>
        </p:nvSpPr>
        <p:spPr>
          <a:xfrm>
            <a:off x="5440038" y="115755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0" name="Google Shape;280;p14"/>
          <p:cNvSpPr txBox="1">
            <a:spLocks noGrp="1"/>
          </p:cNvSpPr>
          <p:nvPr>
            <p:ph type="title" idx="5" hasCustomPrompt="1"/>
          </p:nvPr>
        </p:nvSpPr>
        <p:spPr>
          <a:xfrm>
            <a:off x="4678411" y="14300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1" name="Google Shape;281;p14"/>
          <p:cNvSpPr txBox="1">
            <a:spLocks noGrp="1"/>
          </p:cNvSpPr>
          <p:nvPr>
            <p:ph type="subTitle" idx="6"/>
          </p:nvPr>
        </p:nvSpPr>
        <p:spPr>
          <a:xfrm>
            <a:off x="5440038" y="151962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14"/>
          <p:cNvSpPr txBox="1">
            <a:spLocks noGrp="1"/>
          </p:cNvSpPr>
          <p:nvPr>
            <p:ph type="title" idx="7"/>
          </p:nvPr>
        </p:nvSpPr>
        <p:spPr>
          <a:xfrm>
            <a:off x="1575625" y="2445757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3" name="Google Shape;283;p14"/>
          <p:cNvSpPr txBox="1">
            <a:spLocks noGrp="1"/>
          </p:cNvSpPr>
          <p:nvPr>
            <p:ph type="title" idx="8" hasCustomPrompt="1"/>
          </p:nvPr>
        </p:nvSpPr>
        <p:spPr>
          <a:xfrm>
            <a:off x="808291" y="26873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4" name="Google Shape;284;p14"/>
          <p:cNvSpPr txBox="1">
            <a:spLocks noGrp="1"/>
          </p:cNvSpPr>
          <p:nvPr>
            <p:ph type="subTitle" idx="9"/>
          </p:nvPr>
        </p:nvSpPr>
        <p:spPr>
          <a:xfrm>
            <a:off x="1575625" y="2812430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14"/>
          <p:cNvSpPr txBox="1">
            <a:spLocks noGrp="1"/>
          </p:cNvSpPr>
          <p:nvPr>
            <p:ph type="title" idx="13"/>
          </p:nvPr>
        </p:nvSpPr>
        <p:spPr>
          <a:xfrm>
            <a:off x="5440038" y="2381158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6" name="Google Shape;286;p14"/>
          <p:cNvSpPr txBox="1">
            <a:spLocks noGrp="1"/>
          </p:cNvSpPr>
          <p:nvPr>
            <p:ph type="title" idx="14" hasCustomPrompt="1"/>
          </p:nvPr>
        </p:nvSpPr>
        <p:spPr>
          <a:xfrm>
            <a:off x="4678411" y="26873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7" name="Google Shape;287;p14"/>
          <p:cNvSpPr txBox="1">
            <a:spLocks noGrp="1"/>
          </p:cNvSpPr>
          <p:nvPr>
            <p:ph type="subTitle" idx="15"/>
          </p:nvPr>
        </p:nvSpPr>
        <p:spPr>
          <a:xfrm>
            <a:off x="5440038" y="2747830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14"/>
          <p:cNvSpPr/>
          <p:nvPr/>
        </p:nvSpPr>
        <p:spPr>
          <a:xfrm rot="532356">
            <a:off x="7814779" y="57800"/>
            <a:ext cx="273783" cy="316212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14"/>
          <p:cNvSpPr txBox="1">
            <a:spLocks noGrp="1"/>
          </p:cNvSpPr>
          <p:nvPr>
            <p:ph type="title" idx="16"/>
          </p:nvPr>
        </p:nvSpPr>
        <p:spPr>
          <a:xfrm>
            <a:off x="1575625" y="3676752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0" name="Google Shape;290;p14"/>
          <p:cNvSpPr txBox="1">
            <a:spLocks noGrp="1"/>
          </p:cNvSpPr>
          <p:nvPr>
            <p:ph type="title" idx="17" hasCustomPrompt="1"/>
          </p:nvPr>
        </p:nvSpPr>
        <p:spPr>
          <a:xfrm>
            <a:off x="808291" y="39446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8"/>
          </p:nvPr>
        </p:nvSpPr>
        <p:spPr>
          <a:xfrm>
            <a:off x="1575625" y="4038825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 txBox="1">
            <a:spLocks noGrp="1"/>
          </p:cNvSpPr>
          <p:nvPr>
            <p:ph type="title" idx="19"/>
          </p:nvPr>
        </p:nvSpPr>
        <p:spPr>
          <a:xfrm>
            <a:off x="5440038" y="3676740"/>
            <a:ext cx="2898600" cy="36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3" name="Google Shape;293;p14"/>
          <p:cNvSpPr txBox="1">
            <a:spLocks noGrp="1"/>
          </p:cNvSpPr>
          <p:nvPr>
            <p:ph type="title" idx="20" hasCustomPrompt="1"/>
          </p:nvPr>
        </p:nvSpPr>
        <p:spPr>
          <a:xfrm>
            <a:off x="4678411" y="3944680"/>
            <a:ext cx="689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4" name="Google Shape;294;p14"/>
          <p:cNvSpPr txBox="1">
            <a:spLocks noGrp="1"/>
          </p:cNvSpPr>
          <p:nvPr>
            <p:ph type="subTitle" idx="21"/>
          </p:nvPr>
        </p:nvSpPr>
        <p:spPr>
          <a:xfrm>
            <a:off x="5440038" y="4038813"/>
            <a:ext cx="28962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15">
    <p:bg>
      <p:bgPr>
        <a:solidFill>
          <a:schemeClr val="accent4"/>
        </a:solid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15"/>
          <p:cNvSpPr/>
          <p:nvPr/>
        </p:nvSpPr>
        <p:spPr>
          <a:xfrm rot="-3837907">
            <a:off x="91226" y="-629320"/>
            <a:ext cx="917562" cy="193400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5"/>
          <p:cNvSpPr/>
          <p:nvPr/>
        </p:nvSpPr>
        <p:spPr>
          <a:xfrm rot="3185757">
            <a:off x="-417624" y="4413139"/>
            <a:ext cx="1444252" cy="133137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" name="Google Shape;298;p15"/>
          <p:cNvGrpSpPr/>
          <p:nvPr/>
        </p:nvGrpSpPr>
        <p:grpSpPr>
          <a:xfrm>
            <a:off x="120513" y="790825"/>
            <a:ext cx="252200" cy="279550"/>
            <a:chOff x="4295963" y="4660625"/>
            <a:chExt cx="252200" cy="279550"/>
          </a:xfrm>
        </p:grpSpPr>
        <p:sp>
          <p:nvSpPr>
            <p:cNvPr id="299" name="Google Shape;299;p15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5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5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5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" name="Google Shape;303;p15"/>
          <p:cNvGrpSpPr/>
          <p:nvPr/>
        </p:nvGrpSpPr>
        <p:grpSpPr>
          <a:xfrm>
            <a:off x="-378667" y="3278284"/>
            <a:ext cx="751382" cy="993699"/>
            <a:chOff x="304333" y="142909"/>
            <a:chExt cx="751382" cy="993699"/>
          </a:xfrm>
        </p:grpSpPr>
        <p:sp>
          <p:nvSpPr>
            <p:cNvPr id="304" name="Google Shape;304;p15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5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5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" name="Google Shape;307;p15"/>
          <p:cNvSpPr/>
          <p:nvPr/>
        </p:nvSpPr>
        <p:spPr>
          <a:xfrm>
            <a:off x="3150863" y="-42857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5"/>
          <p:cNvSpPr/>
          <p:nvPr/>
        </p:nvSpPr>
        <p:spPr>
          <a:xfrm rot="399578">
            <a:off x="5123102" y="27330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5"/>
          <p:cNvSpPr/>
          <p:nvPr/>
        </p:nvSpPr>
        <p:spPr>
          <a:xfrm rot="399578">
            <a:off x="402352" y="195845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5"/>
          <p:cNvSpPr txBox="1">
            <a:spLocks noGrp="1"/>
          </p:cNvSpPr>
          <p:nvPr>
            <p:ph type="title"/>
          </p:nvPr>
        </p:nvSpPr>
        <p:spPr>
          <a:xfrm>
            <a:off x="733326" y="1384800"/>
            <a:ext cx="5024100" cy="23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CUSTOM_16">
    <p:bg>
      <p:bgPr>
        <a:solidFill>
          <a:schemeClr val="accent4"/>
        </a:solidFill>
        <a:effectLst/>
      </p:bgPr>
    </p:bg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6"/>
          <p:cNvSpPr txBox="1">
            <a:spLocks noGrp="1"/>
          </p:cNvSpPr>
          <p:nvPr>
            <p:ph type="title" hasCustomPrompt="1"/>
          </p:nvPr>
        </p:nvSpPr>
        <p:spPr>
          <a:xfrm>
            <a:off x="3713650" y="1633350"/>
            <a:ext cx="47466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3" name="Google Shape;313;p16"/>
          <p:cNvSpPr txBox="1">
            <a:spLocks noGrp="1"/>
          </p:cNvSpPr>
          <p:nvPr>
            <p:ph type="subTitle" idx="1"/>
          </p:nvPr>
        </p:nvSpPr>
        <p:spPr>
          <a:xfrm>
            <a:off x="3713867" y="3144450"/>
            <a:ext cx="474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4" name="Google Shape;314;p16"/>
          <p:cNvSpPr/>
          <p:nvPr/>
        </p:nvSpPr>
        <p:spPr>
          <a:xfrm rot="4784323">
            <a:off x="8882905" y="-454380"/>
            <a:ext cx="373583" cy="128557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6"/>
          <p:cNvSpPr/>
          <p:nvPr/>
        </p:nvSpPr>
        <p:spPr>
          <a:xfrm rot="3814763">
            <a:off x="8670298" y="-534384"/>
            <a:ext cx="310730" cy="105110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6"/>
          <p:cNvSpPr/>
          <p:nvPr/>
        </p:nvSpPr>
        <p:spPr>
          <a:xfrm rot="-3883519">
            <a:off x="8589268" y="4230278"/>
            <a:ext cx="1216485" cy="112147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" name="Google Shape;317;p16"/>
          <p:cNvGrpSpPr/>
          <p:nvPr/>
        </p:nvGrpSpPr>
        <p:grpSpPr>
          <a:xfrm>
            <a:off x="7392278" y="4415738"/>
            <a:ext cx="1292405" cy="1145009"/>
            <a:chOff x="3" y="28688"/>
            <a:chExt cx="1292405" cy="1145009"/>
          </a:xfrm>
        </p:grpSpPr>
        <p:sp>
          <p:nvSpPr>
            <p:cNvPr id="318" name="Google Shape;318;p16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6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6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6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322;p16"/>
          <p:cNvGrpSpPr/>
          <p:nvPr/>
        </p:nvGrpSpPr>
        <p:grpSpPr>
          <a:xfrm>
            <a:off x="5960763" y="157325"/>
            <a:ext cx="252200" cy="279550"/>
            <a:chOff x="4295963" y="4660625"/>
            <a:chExt cx="252200" cy="279550"/>
          </a:xfrm>
        </p:grpSpPr>
        <p:sp>
          <p:nvSpPr>
            <p:cNvPr id="323" name="Google Shape;323;p16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6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6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6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7" name="Google Shape;327;p16"/>
          <p:cNvSpPr/>
          <p:nvPr/>
        </p:nvSpPr>
        <p:spPr>
          <a:xfrm>
            <a:off x="6392850" y="-403525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accent2"/>
        </a:solidFill>
        <a:effectLst/>
      </p:bgPr>
    </p:bg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17"/>
          <p:cNvSpPr/>
          <p:nvPr/>
        </p:nvSpPr>
        <p:spPr>
          <a:xfrm rot="-3030967">
            <a:off x="7623718" y="127896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7"/>
          <p:cNvGrpSpPr/>
          <p:nvPr/>
        </p:nvGrpSpPr>
        <p:grpSpPr>
          <a:xfrm>
            <a:off x="8085825" y="1477998"/>
            <a:ext cx="1383661" cy="1443739"/>
            <a:chOff x="8085825" y="1477998"/>
            <a:chExt cx="1383661" cy="1443739"/>
          </a:xfrm>
        </p:grpSpPr>
        <p:sp>
          <p:nvSpPr>
            <p:cNvPr id="331" name="Google Shape;331;p17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7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7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7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" name="Google Shape;335;p17"/>
          <p:cNvSpPr/>
          <p:nvPr/>
        </p:nvSpPr>
        <p:spPr>
          <a:xfrm>
            <a:off x="8085813" y="342395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7"/>
          <p:cNvSpPr/>
          <p:nvPr/>
        </p:nvSpPr>
        <p:spPr>
          <a:xfrm>
            <a:off x="573450" y="404820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7"/>
          <p:cNvSpPr/>
          <p:nvPr/>
        </p:nvSpPr>
        <p:spPr>
          <a:xfrm>
            <a:off x="2684775" y="-80100"/>
            <a:ext cx="1004175" cy="102467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" name="Google Shape;338;p17"/>
          <p:cNvGrpSpPr/>
          <p:nvPr/>
        </p:nvGrpSpPr>
        <p:grpSpPr>
          <a:xfrm>
            <a:off x="2636175" y="248775"/>
            <a:ext cx="422325" cy="503450"/>
            <a:chOff x="2636175" y="248775"/>
            <a:chExt cx="422325" cy="503450"/>
          </a:xfrm>
        </p:grpSpPr>
        <p:sp>
          <p:nvSpPr>
            <p:cNvPr id="339" name="Google Shape;339;p17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" name="Google Shape;344;p17"/>
          <p:cNvSpPr/>
          <p:nvPr/>
        </p:nvSpPr>
        <p:spPr>
          <a:xfrm>
            <a:off x="2988600" y="4402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7"/>
          <p:cNvSpPr/>
          <p:nvPr/>
        </p:nvSpPr>
        <p:spPr>
          <a:xfrm>
            <a:off x="2906775" y="4315421"/>
            <a:ext cx="1004186" cy="92575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17"/>
          <p:cNvSpPr/>
          <p:nvPr/>
        </p:nvSpPr>
        <p:spPr>
          <a:xfrm>
            <a:off x="2572313" y="431229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17"/>
          <p:cNvSpPr/>
          <p:nvPr/>
        </p:nvSpPr>
        <p:spPr>
          <a:xfrm rot="4943404">
            <a:off x="-322276" y="2035862"/>
            <a:ext cx="1118591" cy="312359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17"/>
          <p:cNvSpPr/>
          <p:nvPr/>
        </p:nvSpPr>
        <p:spPr>
          <a:xfrm rot="4315122">
            <a:off x="-487297" y="2473125"/>
            <a:ext cx="1118618" cy="31236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7"/>
          <p:cNvSpPr txBox="1">
            <a:spLocks noGrp="1"/>
          </p:cNvSpPr>
          <p:nvPr>
            <p:ph type="title"/>
          </p:nvPr>
        </p:nvSpPr>
        <p:spPr>
          <a:xfrm>
            <a:off x="2290050" y="3136538"/>
            <a:ext cx="45639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50" name="Google Shape;350;p17"/>
          <p:cNvSpPr txBox="1">
            <a:spLocks noGrp="1"/>
          </p:cNvSpPr>
          <p:nvPr>
            <p:ph type="subTitle" idx="1"/>
          </p:nvPr>
        </p:nvSpPr>
        <p:spPr>
          <a:xfrm>
            <a:off x="1604250" y="1541963"/>
            <a:ext cx="5935500" cy="159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BLANK_1_1_1">
    <p:bg>
      <p:bgPr>
        <a:solidFill>
          <a:schemeClr val="accent4"/>
        </a:solidFill>
        <a:effectLst/>
      </p:bgPr>
    </p:bg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18"/>
          <p:cNvSpPr/>
          <p:nvPr/>
        </p:nvSpPr>
        <p:spPr>
          <a:xfrm>
            <a:off x="8085813" y="342395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8"/>
          <p:cNvSpPr txBox="1">
            <a:spLocks noGrp="1"/>
          </p:cNvSpPr>
          <p:nvPr>
            <p:ph type="title"/>
          </p:nvPr>
        </p:nvSpPr>
        <p:spPr>
          <a:xfrm>
            <a:off x="4017275" y="3609738"/>
            <a:ext cx="44349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54" name="Google Shape;354;p18"/>
          <p:cNvSpPr txBox="1">
            <a:spLocks noGrp="1"/>
          </p:cNvSpPr>
          <p:nvPr>
            <p:ph type="subTitle" idx="1"/>
          </p:nvPr>
        </p:nvSpPr>
        <p:spPr>
          <a:xfrm>
            <a:off x="4017275" y="1068763"/>
            <a:ext cx="4436700" cy="25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_3"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19"/>
          <p:cNvSpPr/>
          <p:nvPr/>
        </p:nvSpPr>
        <p:spPr>
          <a:xfrm rot="-1842127">
            <a:off x="-705121" y="-191832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7" name="Google Shape;357;p19"/>
          <p:cNvGrpSpPr/>
          <p:nvPr/>
        </p:nvGrpSpPr>
        <p:grpSpPr>
          <a:xfrm>
            <a:off x="8416695" y="4403689"/>
            <a:ext cx="767866" cy="830189"/>
            <a:chOff x="-128480" y="3907789"/>
            <a:chExt cx="767866" cy="830189"/>
          </a:xfrm>
        </p:grpSpPr>
        <p:sp>
          <p:nvSpPr>
            <p:cNvPr id="358" name="Google Shape;358;p19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9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9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19"/>
          <p:cNvSpPr/>
          <p:nvPr/>
        </p:nvSpPr>
        <p:spPr>
          <a:xfrm>
            <a:off x="854050" y="-66512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9"/>
          <p:cNvSpPr/>
          <p:nvPr/>
        </p:nvSpPr>
        <p:spPr>
          <a:xfrm rot="1871850">
            <a:off x="-127448" y="4201573"/>
            <a:ext cx="1894970" cy="1037621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" name="Google Shape;363;p19"/>
          <p:cNvGrpSpPr/>
          <p:nvPr/>
        </p:nvGrpSpPr>
        <p:grpSpPr>
          <a:xfrm>
            <a:off x="1583602" y="4545438"/>
            <a:ext cx="315649" cy="349878"/>
            <a:chOff x="4846427" y="-66500"/>
            <a:chExt cx="315649" cy="349878"/>
          </a:xfrm>
        </p:grpSpPr>
        <p:sp>
          <p:nvSpPr>
            <p:cNvPr id="364" name="Google Shape;364;p19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9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9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9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" name="Google Shape;368;p19"/>
          <p:cNvSpPr/>
          <p:nvPr/>
        </p:nvSpPr>
        <p:spPr>
          <a:xfrm rot="7589800">
            <a:off x="8284401" y="-296009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9"/>
          <p:cNvSpPr/>
          <p:nvPr/>
        </p:nvSpPr>
        <p:spPr>
          <a:xfrm rot="650906">
            <a:off x="7923891" y="140016"/>
            <a:ext cx="273772" cy="316203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9"/>
          <p:cNvSpPr txBox="1">
            <a:spLocks noGrp="1"/>
          </p:cNvSpPr>
          <p:nvPr>
            <p:ph type="title" hasCustomPrompt="1"/>
          </p:nvPr>
        </p:nvSpPr>
        <p:spPr>
          <a:xfrm>
            <a:off x="3048125" y="73980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1" name="Google Shape;371;p19"/>
          <p:cNvSpPr txBox="1">
            <a:spLocks noGrp="1"/>
          </p:cNvSpPr>
          <p:nvPr>
            <p:ph type="subTitle" idx="1"/>
          </p:nvPr>
        </p:nvSpPr>
        <p:spPr>
          <a:xfrm>
            <a:off x="6239000" y="79410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19"/>
          <p:cNvSpPr txBox="1">
            <a:spLocks noGrp="1"/>
          </p:cNvSpPr>
          <p:nvPr>
            <p:ph type="title" idx="2" hasCustomPrompt="1"/>
          </p:nvPr>
        </p:nvSpPr>
        <p:spPr>
          <a:xfrm>
            <a:off x="3048125" y="213045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3" name="Google Shape;373;p19"/>
          <p:cNvSpPr txBox="1">
            <a:spLocks noGrp="1"/>
          </p:cNvSpPr>
          <p:nvPr>
            <p:ph type="subTitle" idx="3"/>
          </p:nvPr>
        </p:nvSpPr>
        <p:spPr>
          <a:xfrm>
            <a:off x="6239000" y="218475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9"/>
          <p:cNvSpPr txBox="1">
            <a:spLocks noGrp="1"/>
          </p:cNvSpPr>
          <p:nvPr>
            <p:ph type="title" idx="4" hasCustomPrompt="1"/>
          </p:nvPr>
        </p:nvSpPr>
        <p:spPr>
          <a:xfrm>
            <a:off x="3048125" y="3575400"/>
            <a:ext cx="30291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5" name="Google Shape;375;p19"/>
          <p:cNvSpPr txBox="1">
            <a:spLocks noGrp="1"/>
          </p:cNvSpPr>
          <p:nvPr>
            <p:ph type="subTitle" idx="5"/>
          </p:nvPr>
        </p:nvSpPr>
        <p:spPr>
          <a:xfrm>
            <a:off x="6239000" y="3629700"/>
            <a:ext cx="2177700" cy="71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BLANK_1_1_1_1_1_1_3_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0"/>
          <p:cNvSpPr txBox="1">
            <a:spLocks noGrp="1"/>
          </p:cNvSpPr>
          <p:nvPr>
            <p:ph type="title" hasCustomPrompt="1"/>
          </p:nvPr>
        </p:nvSpPr>
        <p:spPr>
          <a:xfrm>
            <a:off x="727763" y="2777458"/>
            <a:ext cx="35379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78" name="Google Shape;378;p20"/>
          <p:cNvSpPr txBox="1">
            <a:spLocks noGrp="1"/>
          </p:cNvSpPr>
          <p:nvPr>
            <p:ph type="subTitle" idx="1"/>
          </p:nvPr>
        </p:nvSpPr>
        <p:spPr>
          <a:xfrm>
            <a:off x="727313" y="3295544"/>
            <a:ext cx="3538800" cy="731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" name="Google Shape;379;p20"/>
          <p:cNvSpPr txBox="1">
            <a:spLocks noGrp="1"/>
          </p:cNvSpPr>
          <p:nvPr>
            <p:ph type="title" idx="2" hasCustomPrompt="1"/>
          </p:nvPr>
        </p:nvSpPr>
        <p:spPr>
          <a:xfrm>
            <a:off x="4881938" y="2777456"/>
            <a:ext cx="3534300" cy="5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80" name="Google Shape;380;p20"/>
          <p:cNvSpPr txBox="1">
            <a:spLocks noGrp="1"/>
          </p:cNvSpPr>
          <p:nvPr>
            <p:ph type="subTitle" idx="3"/>
          </p:nvPr>
        </p:nvSpPr>
        <p:spPr>
          <a:xfrm>
            <a:off x="4881488" y="3295559"/>
            <a:ext cx="3535200" cy="731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20"/>
          <p:cNvSpPr txBox="1">
            <a:spLocks noGrp="1"/>
          </p:cNvSpPr>
          <p:nvPr>
            <p:ph type="title" idx="4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382" name="Google Shape;382;p20"/>
          <p:cNvSpPr/>
          <p:nvPr/>
        </p:nvSpPr>
        <p:spPr>
          <a:xfrm rot="-3030967">
            <a:off x="-750782" y="437876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" name="Google Shape;383;p20"/>
          <p:cNvGrpSpPr/>
          <p:nvPr/>
        </p:nvGrpSpPr>
        <p:grpSpPr>
          <a:xfrm>
            <a:off x="241513" y="4543626"/>
            <a:ext cx="1219992" cy="1237898"/>
            <a:chOff x="727288" y="3991176"/>
            <a:chExt cx="1219992" cy="1237898"/>
          </a:xfrm>
        </p:grpSpPr>
        <p:sp>
          <p:nvSpPr>
            <p:cNvPr id="384" name="Google Shape;384;p20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0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0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0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8" name="Google Shape;388;p20"/>
          <p:cNvSpPr/>
          <p:nvPr/>
        </p:nvSpPr>
        <p:spPr>
          <a:xfrm>
            <a:off x="-657225" y="-356068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9" name="Google Shape;389;p20"/>
          <p:cNvGrpSpPr/>
          <p:nvPr/>
        </p:nvGrpSpPr>
        <p:grpSpPr>
          <a:xfrm>
            <a:off x="-677022" y="1099313"/>
            <a:ext cx="1270599" cy="1053621"/>
            <a:chOff x="-142022" y="90588"/>
            <a:chExt cx="1270599" cy="1053621"/>
          </a:xfrm>
        </p:grpSpPr>
        <p:sp>
          <p:nvSpPr>
            <p:cNvPr id="390" name="Google Shape;390;p20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0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0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0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0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0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0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0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0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0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0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0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0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0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" name="Google Shape;404;p20"/>
          <p:cNvSpPr/>
          <p:nvPr/>
        </p:nvSpPr>
        <p:spPr>
          <a:xfrm rot="-2048291">
            <a:off x="1348950" y="-298112"/>
            <a:ext cx="386656" cy="586360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20"/>
          <p:cNvSpPr/>
          <p:nvPr/>
        </p:nvSpPr>
        <p:spPr>
          <a:xfrm rot="487433">
            <a:off x="7938703" y="282301"/>
            <a:ext cx="1723646" cy="9438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" name="Google Shape;406;p20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407" name="Google Shape;407;p20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0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0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0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0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20"/>
          <p:cNvSpPr/>
          <p:nvPr/>
        </p:nvSpPr>
        <p:spPr>
          <a:xfrm>
            <a:off x="8722895" y="312789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20"/>
          <p:cNvSpPr/>
          <p:nvPr/>
        </p:nvSpPr>
        <p:spPr>
          <a:xfrm>
            <a:off x="8544263" y="2812238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20"/>
          <p:cNvSpPr/>
          <p:nvPr/>
        </p:nvSpPr>
        <p:spPr>
          <a:xfrm>
            <a:off x="8720663" y="4931366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20"/>
          <p:cNvSpPr/>
          <p:nvPr/>
        </p:nvSpPr>
        <p:spPr>
          <a:xfrm>
            <a:off x="8395413" y="4628825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20"/>
          <p:cNvSpPr/>
          <p:nvPr/>
        </p:nvSpPr>
        <p:spPr>
          <a:xfrm>
            <a:off x="3335325" y="4629150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" name="Google Shape;417;p20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18" name="Google Shape;418;p20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0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0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0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20"/>
          <p:cNvSpPr/>
          <p:nvPr/>
        </p:nvSpPr>
        <p:spPr>
          <a:xfrm>
            <a:off x="5158600" y="15733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20"/>
          <p:cNvSpPr/>
          <p:nvPr/>
        </p:nvSpPr>
        <p:spPr>
          <a:xfrm>
            <a:off x="260200" y="265000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10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21"/>
          <p:cNvSpPr/>
          <p:nvPr/>
        </p:nvSpPr>
        <p:spPr>
          <a:xfrm flipH="1">
            <a:off x="-221367" y="3621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" name="Google Shape;426;p21"/>
          <p:cNvGrpSpPr/>
          <p:nvPr/>
        </p:nvGrpSpPr>
        <p:grpSpPr>
          <a:xfrm rot="-9323888" flipH="1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27" name="Google Shape;427;p2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1" name="Google Shape;441;p21"/>
          <p:cNvSpPr/>
          <p:nvPr/>
        </p:nvSpPr>
        <p:spPr>
          <a:xfrm rot="5102664" flipH="1">
            <a:off x="7962354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" name="Google Shape;442;p21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43" name="Google Shape;443;p2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21"/>
          <p:cNvSpPr/>
          <p:nvPr/>
        </p:nvSpPr>
        <p:spPr>
          <a:xfrm>
            <a:off x="-457600" y="4151813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21"/>
          <p:cNvSpPr/>
          <p:nvPr/>
        </p:nvSpPr>
        <p:spPr>
          <a:xfrm rot="5665102">
            <a:off x="8339758" y="-40701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21"/>
          <p:cNvSpPr/>
          <p:nvPr/>
        </p:nvSpPr>
        <p:spPr>
          <a:xfrm rot="4497319">
            <a:off x="8229920" y="-70421"/>
            <a:ext cx="373560" cy="128550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0" name="Google Shape;450;p21"/>
          <p:cNvGrpSpPr/>
          <p:nvPr/>
        </p:nvGrpSpPr>
        <p:grpSpPr>
          <a:xfrm rot="457519" flipH="1">
            <a:off x="661331" y="4531785"/>
            <a:ext cx="878904" cy="1093489"/>
            <a:chOff x="-82550" y="4170314"/>
            <a:chExt cx="878866" cy="1093442"/>
          </a:xfrm>
        </p:grpSpPr>
        <p:sp>
          <p:nvSpPr>
            <p:cNvPr id="451" name="Google Shape;451;p2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" name="Google Shape;454;p2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21"/>
          <p:cNvSpPr txBox="1">
            <a:spLocks noGrp="1"/>
          </p:cNvSpPr>
          <p:nvPr>
            <p:ph type="title" idx="2"/>
          </p:nvPr>
        </p:nvSpPr>
        <p:spPr>
          <a:xfrm>
            <a:off x="1098400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6" name="Google Shape;456;p21"/>
          <p:cNvSpPr txBox="1">
            <a:spLocks noGrp="1"/>
          </p:cNvSpPr>
          <p:nvPr>
            <p:ph type="title" idx="3" hasCustomPrompt="1"/>
          </p:nvPr>
        </p:nvSpPr>
        <p:spPr>
          <a:xfrm>
            <a:off x="1538050" y="2484891"/>
            <a:ext cx="13332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21"/>
          <p:cNvSpPr txBox="1">
            <a:spLocks noGrp="1"/>
          </p:cNvSpPr>
          <p:nvPr>
            <p:ph type="subTitle" idx="1"/>
          </p:nvPr>
        </p:nvSpPr>
        <p:spPr>
          <a:xfrm>
            <a:off x="1098400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21"/>
          <p:cNvSpPr txBox="1">
            <a:spLocks noGrp="1"/>
          </p:cNvSpPr>
          <p:nvPr>
            <p:ph type="title" idx="4"/>
          </p:nvPr>
        </p:nvSpPr>
        <p:spPr>
          <a:xfrm>
            <a:off x="3465744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9" name="Google Shape;459;p21"/>
          <p:cNvSpPr txBox="1">
            <a:spLocks noGrp="1"/>
          </p:cNvSpPr>
          <p:nvPr>
            <p:ph type="title" idx="5" hasCustomPrompt="1"/>
          </p:nvPr>
        </p:nvSpPr>
        <p:spPr>
          <a:xfrm>
            <a:off x="3905394" y="2523900"/>
            <a:ext cx="13332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21"/>
          <p:cNvSpPr txBox="1">
            <a:spLocks noGrp="1"/>
          </p:cNvSpPr>
          <p:nvPr>
            <p:ph type="subTitle" idx="6"/>
          </p:nvPr>
        </p:nvSpPr>
        <p:spPr>
          <a:xfrm>
            <a:off x="3465744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21"/>
          <p:cNvSpPr txBox="1">
            <a:spLocks noGrp="1"/>
          </p:cNvSpPr>
          <p:nvPr>
            <p:ph type="title" idx="7"/>
          </p:nvPr>
        </p:nvSpPr>
        <p:spPr>
          <a:xfrm>
            <a:off x="5937650" y="3348825"/>
            <a:ext cx="22125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62" name="Google Shape;462;p21"/>
          <p:cNvSpPr txBox="1">
            <a:spLocks noGrp="1"/>
          </p:cNvSpPr>
          <p:nvPr>
            <p:ph type="title" idx="8" hasCustomPrompt="1"/>
          </p:nvPr>
        </p:nvSpPr>
        <p:spPr>
          <a:xfrm>
            <a:off x="6377300" y="2523900"/>
            <a:ext cx="13332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3" name="Google Shape;463;p21"/>
          <p:cNvSpPr txBox="1">
            <a:spLocks noGrp="1"/>
          </p:cNvSpPr>
          <p:nvPr>
            <p:ph type="subTitle" idx="9"/>
          </p:nvPr>
        </p:nvSpPr>
        <p:spPr>
          <a:xfrm>
            <a:off x="5937650" y="3777900"/>
            <a:ext cx="2212500" cy="5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3"/>
          <p:cNvSpPr/>
          <p:nvPr/>
        </p:nvSpPr>
        <p:spPr>
          <a:xfrm>
            <a:off x="5487927" y="-193969"/>
            <a:ext cx="876530" cy="92850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" name="Google Shape;57;p3"/>
          <p:cNvGrpSpPr/>
          <p:nvPr/>
        </p:nvGrpSpPr>
        <p:grpSpPr>
          <a:xfrm>
            <a:off x="6843207" y="4271795"/>
            <a:ext cx="1573481" cy="928493"/>
            <a:chOff x="7926850" y="4421175"/>
            <a:chExt cx="1320588" cy="779330"/>
          </a:xfrm>
        </p:grpSpPr>
        <p:sp>
          <p:nvSpPr>
            <p:cNvPr id="58" name="Google Shape;58;p3"/>
            <p:cNvSpPr/>
            <p:nvPr/>
          </p:nvSpPr>
          <p:spPr>
            <a:xfrm>
              <a:off x="8468093" y="4914954"/>
              <a:ext cx="253371" cy="257368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8249351" y="4711487"/>
              <a:ext cx="696479" cy="462457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7926850" y="4421175"/>
              <a:ext cx="1320588" cy="779330"/>
            </a:xfrm>
            <a:custGeom>
              <a:avLst/>
              <a:gdLst/>
              <a:ahLst/>
              <a:cxnLst/>
              <a:rect l="l" t="t" r="r" b="b"/>
              <a:pathLst>
                <a:path w="49890" h="29442" extrusionOk="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61;p3"/>
          <p:cNvGrpSpPr/>
          <p:nvPr/>
        </p:nvGrpSpPr>
        <p:grpSpPr>
          <a:xfrm>
            <a:off x="295547" y="4265442"/>
            <a:ext cx="483086" cy="429802"/>
            <a:chOff x="295547" y="4265442"/>
            <a:chExt cx="483086" cy="429802"/>
          </a:xfrm>
        </p:grpSpPr>
        <p:sp>
          <p:nvSpPr>
            <p:cNvPr id="62" name="Google Shape;62;p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3"/>
          <p:cNvSpPr/>
          <p:nvPr/>
        </p:nvSpPr>
        <p:spPr>
          <a:xfrm rot="-341310">
            <a:off x="5738969" y="44328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" name="Google Shape;65;p3"/>
          <p:cNvGrpSpPr/>
          <p:nvPr/>
        </p:nvGrpSpPr>
        <p:grpSpPr>
          <a:xfrm>
            <a:off x="5180204" y="-193951"/>
            <a:ext cx="483354" cy="535768"/>
            <a:chOff x="4846427" y="-66500"/>
            <a:chExt cx="315649" cy="349878"/>
          </a:xfrm>
        </p:grpSpPr>
        <p:sp>
          <p:nvSpPr>
            <p:cNvPr id="66" name="Google Shape;66;p3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" name="Google Shape;70;p3"/>
          <p:cNvSpPr txBox="1">
            <a:spLocks noGrp="1"/>
          </p:cNvSpPr>
          <p:nvPr>
            <p:ph type="title"/>
          </p:nvPr>
        </p:nvSpPr>
        <p:spPr>
          <a:xfrm>
            <a:off x="4081175" y="2347425"/>
            <a:ext cx="4114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1" name="Google Shape;71;p3"/>
          <p:cNvSpPr txBox="1">
            <a:spLocks noGrp="1"/>
          </p:cNvSpPr>
          <p:nvPr>
            <p:ph type="title" idx="2" hasCustomPrompt="1"/>
          </p:nvPr>
        </p:nvSpPr>
        <p:spPr>
          <a:xfrm>
            <a:off x="4081175" y="1534550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" name="Google Shape;72;p3"/>
          <p:cNvSpPr txBox="1">
            <a:spLocks noGrp="1"/>
          </p:cNvSpPr>
          <p:nvPr>
            <p:ph type="subTitle" idx="1"/>
          </p:nvPr>
        </p:nvSpPr>
        <p:spPr>
          <a:xfrm>
            <a:off x="4081175" y="3070750"/>
            <a:ext cx="426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CUSTOM_10_1"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22"/>
          <p:cNvSpPr/>
          <p:nvPr/>
        </p:nvSpPr>
        <p:spPr>
          <a:xfrm flipH="1">
            <a:off x="-221367" y="3621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" name="Google Shape;466;p22"/>
          <p:cNvGrpSpPr/>
          <p:nvPr/>
        </p:nvGrpSpPr>
        <p:grpSpPr>
          <a:xfrm rot="-9323888" flipH="1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67" name="Google Shape;467;p2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" name="Google Shape;481;p22"/>
          <p:cNvSpPr/>
          <p:nvPr/>
        </p:nvSpPr>
        <p:spPr>
          <a:xfrm rot="5102664" flipH="1">
            <a:off x="7962354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2" name="Google Shape;482;p22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83" name="Google Shape;483;p22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2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7" name="Google Shape;487;p22"/>
          <p:cNvSpPr/>
          <p:nvPr/>
        </p:nvSpPr>
        <p:spPr>
          <a:xfrm>
            <a:off x="-457600" y="4151813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2"/>
          <p:cNvSpPr/>
          <p:nvPr/>
        </p:nvSpPr>
        <p:spPr>
          <a:xfrm rot="5665102">
            <a:off x="8339758" y="-40701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2"/>
          <p:cNvSpPr/>
          <p:nvPr/>
        </p:nvSpPr>
        <p:spPr>
          <a:xfrm rot="4497319">
            <a:off x="8229920" y="-70421"/>
            <a:ext cx="373560" cy="128550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" name="Google Shape;490;p22"/>
          <p:cNvGrpSpPr/>
          <p:nvPr/>
        </p:nvGrpSpPr>
        <p:grpSpPr>
          <a:xfrm rot="457519" flipH="1">
            <a:off x="661331" y="4531785"/>
            <a:ext cx="878904" cy="1093489"/>
            <a:chOff x="-82550" y="4170314"/>
            <a:chExt cx="878866" cy="1093442"/>
          </a:xfrm>
        </p:grpSpPr>
        <p:sp>
          <p:nvSpPr>
            <p:cNvPr id="491" name="Google Shape;491;p22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2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2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" name="Google Shape;494;p2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22"/>
          <p:cNvSpPr txBox="1">
            <a:spLocks noGrp="1"/>
          </p:cNvSpPr>
          <p:nvPr>
            <p:ph type="title" idx="2" hasCustomPrompt="1"/>
          </p:nvPr>
        </p:nvSpPr>
        <p:spPr>
          <a:xfrm>
            <a:off x="731047" y="2505226"/>
            <a:ext cx="3749100" cy="5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96" name="Google Shape;496;p22"/>
          <p:cNvSpPr txBox="1">
            <a:spLocks noGrp="1"/>
          </p:cNvSpPr>
          <p:nvPr>
            <p:ph type="subTitle" idx="1"/>
          </p:nvPr>
        </p:nvSpPr>
        <p:spPr>
          <a:xfrm>
            <a:off x="732247" y="3028351"/>
            <a:ext cx="3746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22"/>
          <p:cNvSpPr txBox="1">
            <a:spLocks noGrp="1"/>
          </p:cNvSpPr>
          <p:nvPr>
            <p:ph type="title" idx="3" hasCustomPrompt="1"/>
          </p:nvPr>
        </p:nvSpPr>
        <p:spPr>
          <a:xfrm>
            <a:off x="4663854" y="2504026"/>
            <a:ext cx="3749100" cy="5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98" name="Google Shape;498;p22"/>
          <p:cNvSpPr txBox="1">
            <a:spLocks noGrp="1"/>
          </p:cNvSpPr>
          <p:nvPr>
            <p:ph type="subTitle" idx="4"/>
          </p:nvPr>
        </p:nvSpPr>
        <p:spPr>
          <a:xfrm>
            <a:off x="4665054" y="3028351"/>
            <a:ext cx="3746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USTOM_14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23"/>
          <p:cNvSpPr/>
          <p:nvPr/>
        </p:nvSpPr>
        <p:spPr>
          <a:xfrm rot="1086392" flipH="1">
            <a:off x="8214641" y="-450654"/>
            <a:ext cx="1951186" cy="113814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23"/>
          <p:cNvGrpSpPr/>
          <p:nvPr/>
        </p:nvGrpSpPr>
        <p:grpSpPr>
          <a:xfrm>
            <a:off x="7374475" y="-1062277"/>
            <a:ext cx="1383661" cy="1443739"/>
            <a:chOff x="8085825" y="1477998"/>
            <a:chExt cx="1383661" cy="1443739"/>
          </a:xfrm>
        </p:grpSpPr>
        <p:sp>
          <p:nvSpPr>
            <p:cNvPr id="502" name="Google Shape;502;p23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23"/>
          <p:cNvSpPr/>
          <p:nvPr/>
        </p:nvSpPr>
        <p:spPr>
          <a:xfrm>
            <a:off x="235375" y="1172575"/>
            <a:ext cx="416652" cy="35037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23"/>
          <p:cNvSpPr/>
          <p:nvPr/>
        </p:nvSpPr>
        <p:spPr>
          <a:xfrm rot="292123">
            <a:off x="8594583" y="2359273"/>
            <a:ext cx="307707" cy="803619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" name="Google Shape;508;p23"/>
          <p:cNvGrpSpPr/>
          <p:nvPr/>
        </p:nvGrpSpPr>
        <p:grpSpPr>
          <a:xfrm>
            <a:off x="254155" y="4440810"/>
            <a:ext cx="518742" cy="618388"/>
            <a:chOff x="2636175" y="248775"/>
            <a:chExt cx="422325" cy="503450"/>
          </a:xfrm>
        </p:grpSpPr>
        <p:sp>
          <p:nvSpPr>
            <p:cNvPr id="509" name="Google Shape;509;p23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4" name="Google Shape;514;p23"/>
          <p:cNvSpPr/>
          <p:nvPr/>
        </p:nvSpPr>
        <p:spPr>
          <a:xfrm rot="-1251821">
            <a:off x="239493" y="231567"/>
            <a:ext cx="408398" cy="442029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4643275" y="3863727"/>
            <a:ext cx="37875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bg>
      <p:bgPr>
        <a:solidFill>
          <a:schemeClr val="accent2"/>
        </a:solidFill>
        <a:effectLst/>
      </p:bgPr>
    </p:bg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24"/>
          <p:cNvGrpSpPr/>
          <p:nvPr/>
        </p:nvGrpSpPr>
        <p:grpSpPr>
          <a:xfrm>
            <a:off x="52450" y="4344351"/>
            <a:ext cx="1219992" cy="1237898"/>
            <a:chOff x="727288" y="3991176"/>
            <a:chExt cx="1219992" cy="1237898"/>
          </a:xfrm>
        </p:grpSpPr>
        <p:sp>
          <p:nvSpPr>
            <p:cNvPr id="518" name="Google Shape;518;p24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4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4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4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" name="Google Shape;522;p24"/>
          <p:cNvSpPr/>
          <p:nvPr/>
        </p:nvSpPr>
        <p:spPr>
          <a:xfrm rot="-5665102" flipH="1">
            <a:off x="318493" y="-271848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24"/>
          <p:cNvSpPr/>
          <p:nvPr/>
        </p:nvSpPr>
        <p:spPr>
          <a:xfrm rot="7898116">
            <a:off x="7817731" y="40032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24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24"/>
          <p:cNvSpPr/>
          <p:nvPr/>
        </p:nvSpPr>
        <p:spPr>
          <a:xfrm rot="-8506666">
            <a:off x="1609714" y="-264675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" name="Google Shape;526;p24"/>
          <p:cNvGrpSpPr/>
          <p:nvPr/>
        </p:nvGrpSpPr>
        <p:grpSpPr>
          <a:xfrm rot="-9849415">
            <a:off x="8031664" y="1279281"/>
            <a:ext cx="1270582" cy="1053607"/>
            <a:chOff x="-142022" y="90588"/>
            <a:chExt cx="1270599" cy="1053621"/>
          </a:xfrm>
        </p:grpSpPr>
        <p:sp>
          <p:nvSpPr>
            <p:cNvPr id="527" name="Google Shape;527;p2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24"/>
          <p:cNvSpPr/>
          <p:nvPr/>
        </p:nvSpPr>
        <p:spPr>
          <a:xfrm rot="-3975368" flipH="1">
            <a:off x="388478" y="-4477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24"/>
          <p:cNvSpPr/>
          <p:nvPr/>
        </p:nvSpPr>
        <p:spPr>
          <a:xfrm rot="-466267">
            <a:off x="7124893" y="-198141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4"/>
          <p:cNvSpPr/>
          <p:nvPr/>
        </p:nvSpPr>
        <p:spPr>
          <a:xfrm rot="-5400000" flipH="1">
            <a:off x="4234783" y="444860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4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4"/>
          <p:cNvSpPr txBox="1">
            <a:spLocks noGrp="1"/>
          </p:cNvSpPr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546" name="Google Shape;546;p24"/>
          <p:cNvSpPr txBox="1">
            <a:spLocks noGrp="1"/>
          </p:cNvSpPr>
          <p:nvPr>
            <p:ph type="subTitle" idx="1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6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25"/>
          <p:cNvSpPr/>
          <p:nvPr/>
        </p:nvSpPr>
        <p:spPr>
          <a:xfrm>
            <a:off x="67650" y="41912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" name="Google Shape;549;p25"/>
          <p:cNvGrpSpPr/>
          <p:nvPr/>
        </p:nvGrpSpPr>
        <p:grpSpPr>
          <a:xfrm>
            <a:off x="0" y="-231411"/>
            <a:ext cx="878866" cy="1093442"/>
            <a:chOff x="-82550" y="4170314"/>
            <a:chExt cx="878866" cy="1093442"/>
          </a:xfrm>
        </p:grpSpPr>
        <p:sp>
          <p:nvSpPr>
            <p:cNvPr id="550" name="Google Shape;550;p25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5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5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25"/>
          <p:cNvSpPr/>
          <p:nvPr/>
        </p:nvSpPr>
        <p:spPr>
          <a:xfrm rot="5665102">
            <a:off x="8371833" y="407479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5"/>
          <p:cNvSpPr/>
          <p:nvPr/>
        </p:nvSpPr>
        <p:spPr>
          <a:xfrm rot="3975368">
            <a:off x="8301855" y="430186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" name="Google Shape;555;p25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56" name="Google Shape;556;p25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5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5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5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25"/>
          <p:cNvSpPr/>
          <p:nvPr/>
        </p:nvSpPr>
        <p:spPr>
          <a:xfrm rot="650906">
            <a:off x="8279816" y="3974241"/>
            <a:ext cx="273772" cy="316203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5"/>
          <p:cNvSpPr/>
          <p:nvPr/>
        </p:nvSpPr>
        <p:spPr>
          <a:xfrm rot="3048824">
            <a:off x="7910056" y="-218046"/>
            <a:ext cx="1157143" cy="106670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" name="Google Shape;562;p25"/>
          <p:cNvGrpSpPr/>
          <p:nvPr/>
        </p:nvGrpSpPr>
        <p:grpSpPr>
          <a:xfrm>
            <a:off x="7487601" y="50221"/>
            <a:ext cx="595931" cy="530198"/>
            <a:chOff x="5927389" y="663096"/>
            <a:chExt cx="595931" cy="530198"/>
          </a:xfrm>
        </p:grpSpPr>
        <p:sp>
          <p:nvSpPr>
            <p:cNvPr id="563" name="Google Shape;563;p2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" name="Google Shape;565;p25"/>
          <p:cNvGrpSpPr/>
          <p:nvPr/>
        </p:nvGrpSpPr>
        <p:grpSpPr>
          <a:xfrm rot="-2349600">
            <a:off x="3997191" y="-572045"/>
            <a:ext cx="1270623" cy="1053641"/>
            <a:chOff x="-142022" y="90588"/>
            <a:chExt cx="1270599" cy="1053621"/>
          </a:xfrm>
        </p:grpSpPr>
        <p:sp>
          <p:nvSpPr>
            <p:cNvPr id="566" name="Google Shape;566;p2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" name="Google Shape;580;p25"/>
          <p:cNvSpPr txBox="1">
            <a:spLocks noGrp="1"/>
          </p:cNvSpPr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5"/>
          <p:cNvSpPr txBox="1">
            <a:spLocks noGrp="1"/>
          </p:cNvSpPr>
          <p:nvPr>
            <p:ph type="subTitle" idx="1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7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26"/>
          <p:cNvSpPr/>
          <p:nvPr/>
        </p:nvSpPr>
        <p:spPr>
          <a:xfrm rot="-5102664">
            <a:off x="-106610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26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585" name="Google Shape;585;p26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6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6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6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" name="Google Shape;589;p26"/>
          <p:cNvSpPr/>
          <p:nvPr/>
        </p:nvSpPr>
        <p:spPr>
          <a:xfrm rot="8749359">
            <a:off x="7960748" y="-600192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" name="Google Shape;590;p26"/>
          <p:cNvSpPr/>
          <p:nvPr/>
        </p:nvSpPr>
        <p:spPr>
          <a:xfrm rot="7898116">
            <a:off x="7878856" y="4090701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26"/>
          <p:cNvSpPr/>
          <p:nvPr/>
        </p:nvSpPr>
        <p:spPr>
          <a:xfrm>
            <a:off x="8609375" y="47876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26"/>
          <p:cNvSpPr/>
          <p:nvPr/>
        </p:nvSpPr>
        <p:spPr>
          <a:xfrm rot="-5641596" flipH="1">
            <a:off x="425340" y="-397122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6"/>
          <p:cNvSpPr/>
          <p:nvPr/>
        </p:nvSpPr>
        <p:spPr>
          <a:xfrm rot="-4974102" flipH="1">
            <a:off x="479070" y="-24439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26"/>
          <p:cNvSpPr/>
          <p:nvPr/>
        </p:nvSpPr>
        <p:spPr>
          <a:xfrm rot="-1310044">
            <a:off x="437453" y="473940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595;p26"/>
          <p:cNvSpPr txBox="1">
            <a:spLocks noGrp="1"/>
          </p:cNvSpPr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6" name="Google Shape;596;p26"/>
          <p:cNvSpPr txBox="1">
            <a:spLocks noGrp="1"/>
          </p:cNvSpPr>
          <p:nvPr>
            <p:ph type="subTitle" idx="1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"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p27"/>
          <p:cNvSpPr txBox="1">
            <a:spLocks noGrp="1"/>
          </p:cNvSpPr>
          <p:nvPr>
            <p:ph type="title"/>
          </p:nvPr>
        </p:nvSpPr>
        <p:spPr>
          <a:xfrm>
            <a:off x="2579913" y="1598076"/>
            <a:ext cx="1665300" cy="79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9" name="Google Shape;599;p27"/>
          <p:cNvSpPr txBox="1">
            <a:spLocks noGrp="1"/>
          </p:cNvSpPr>
          <p:nvPr>
            <p:ph type="subTitle" idx="1"/>
          </p:nvPr>
        </p:nvSpPr>
        <p:spPr>
          <a:xfrm>
            <a:off x="1514313" y="2393063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27"/>
          <p:cNvSpPr/>
          <p:nvPr/>
        </p:nvSpPr>
        <p:spPr>
          <a:xfrm rot="-8933533">
            <a:off x="-76041" y="4242723"/>
            <a:ext cx="1894979" cy="1037626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1" name="Google Shape;601;p27"/>
          <p:cNvGrpSpPr/>
          <p:nvPr/>
        </p:nvGrpSpPr>
        <p:grpSpPr>
          <a:xfrm>
            <a:off x="1339077" y="4508013"/>
            <a:ext cx="315649" cy="349878"/>
            <a:chOff x="4846427" y="-66500"/>
            <a:chExt cx="315649" cy="349878"/>
          </a:xfrm>
        </p:grpSpPr>
        <p:sp>
          <p:nvSpPr>
            <p:cNvPr id="602" name="Google Shape;602;p27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7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7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7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27"/>
          <p:cNvGrpSpPr/>
          <p:nvPr/>
        </p:nvGrpSpPr>
        <p:grpSpPr>
          <a:xfrm rot="-1308085" flipH="1">
            <a:off x="-87938" y="-157475"/>
            <a:ext cx="878888" cy="1093469"/>
            <a:chOff x="-82550" y="4170314"/>
            <a:chExt cx="878866" cy="1093442"/>
          </a:xfrm>
        </p:grpSpPr>
        <p:sp>
          <p:nvSpPr>
            <p:cNvPr id="607" name="Google Shape;607;p2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27"/>
          <p:cNvSpPr/>
          <p:nvPr/>
        </p:nvSpPr>
        <p:spPr>
          <a:xfrm rot="487906">
            <a:off x="628211" y="924795"/>
            <a:ext cx="269254" cy="481859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27"/>
          <p:cNvSpPr/>
          <p:nvPr/>
        </p:nvSpPr>
        <p:spPr>
          <a:xfrm rot="10800000" flipH="1">
            <a:off x="7956081" y="4418490"/>
            <a:ext cx="1264599" cy="929507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7"/>
          <p:cNvSpPr/>
          <p:nvPr/>
        </p:nvSpPr>
        <p:spPr>
          <a:xfrm rot="399774">
            <a:off x="8152739" y="3414125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7"/>
          <p:cNvSpPr/>
          <p:nvPr/>
        </p:nvSpPr>
        <p:spPr>
          <a:xfrm rot="-7290801">
            <a:off x="8009808" y="-160011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" name="Google Shape;614;p27"/>
          <p:cNvGrpSpPr/>
          <p:nvPr/>
        </p:nvGrpSpPr>
        <p:grpSpPr>
          <a:xfrm>
            <a:off x="8346847" y="747392"/>
            <a:ext cx="483086" cy="429802"/>
            <a:chOff x="1101247" y="2686592"/>
            <a:chExt cx="483086" cy="429802"/>
          </a:xfrm>
        </p:grpSpPr>
        <p:sp>
          <p:nvSpPr>
            <p:cNvPr id="615" name="Google Shape;615;p2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" name="Google Shape;617;p27"/>
          <p:cNvSpPr/>
          <p:nvPr/>
        </p:nvSpPr>
        <p:spPr>
          <a:xfrm rot="10800000">
            <a:off x="4434307" y="-87312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7"/>
          <p:cNvSpPr/>
          <p:nvPr/>
        </p:nvSpPr>
        <p:spPr>
          <a:xfrm rot="10800000">
            <a:off x="4100713" y="-89712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8_1">
    <p:bg>
      <p:bgPr>
        <a:solidFill>
          <a:schemeClr val="accent4"/>
        </a:solidFill>
        <a:effectLst/>
      </p:bgPr>
    </p:bg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28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8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28"/>
          <p:cNvSpPr txBox="1">
            <a:spLocks noGrp="1"/>
          </p:cNvSpPr>
          <p:nvPr>
            <p:ph type="title"/>
          </p:nvPr>
        </p:nvSpPr>
        <p:spPr>
          <a:xfrm>
            <a:off x="4089600" y="1749668"/>
            <a:ext cx="43428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623" name="Google Shape;623;p28"/>
          <p:cNvSpPr txBox="1">
            <a:spLocks noGrp="1"/>
          </p:cNvSpPr>
          <p:nvPr>
            <p:ph type="subTitle" idx="1"/>
          </p:nvPr>
        </p:nvSpPr>
        <p:spPr>
          <a:xfrm>
            <a:off x="4089600" y="2845132"/>
            <a:ext cx="4342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4" name="Google Shape;624;p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25" name="Google Shape;625;p28"/>
          <p:cNvSpPr/>
          <p:nvPr/>
        </p:nvSpPr>
        <p:spPr>
          <a:xfrm rot="-8506666">
            <a:off x="8383814" y="-402675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" name="Google Shape;626;p28"/>
          <p:cNvGrpSpPr/>
          <p:nvPr/>
        </p:nvGrpSpPr>
        <p:grpSpPr>
          <a:xfrm rot="-9849415">
            <a:off x="6706989" y="-293769"/>
            <a:ext cx="1270582" cy="1053607"/>
            <a:chOff x="-142022" y="90588"/>
            <a:chExt cx="1270599" cy="1053621"/>
          </a:xfrm>
        </p:grpSpPr>
        <p:sp>
          <p:nvSpPr>
            <p:cNvPr id="627" name="Google Shape;627;p28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8"/>
          <p:cNvSpPr/>
          <p:nvPr/>
        </p:nvSpPr>
        <p:spPr>
          <a:xfrm rot="-5400000" flipH="1">
            <a:off x="5025358" y="-533096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28"/>
          <p:cNvSpPr/>
          <p:nvPr/>
        </p:nvSpPr>
        <p:spPr>
          <a:xfrm rot="-466267">
            <a:off x="7691393" y="4522296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8_1_1">
    <p:bg>
      <p:bgPr>
        <a:solidFill>
          <a:schemeClr val="accent4"/>
        </a:solidFill>
        <a:effectLst/>
      </p:bgPr>
    </p:bg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4" name="Google Shape;644;p2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29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29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29"/>
          <p:cNvSpPr txBox="1">
            <a:spLocks noGrp="1"/>
          </p:cNvSpPr>
          <p:nvPr>
            <p:ph type="title"/>
          </p:nvPr>
        </p:nvSpPr>
        <p:spPr>
          <a:xfrm>
            <a:off x="2084100" y="3090725"/>
            <a:ext cx="4975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648" name="Google Shape;648;p29"/>
          <p:cNvSpPr txBox="1">
            <a:spLocks noGrp="1"/>
          </p:cNvSpPr>
          <p:nvPr>
            <p:ph type="subTitle" idx="1"/>
          </p:nvPr>
        </p:nvSpPr>
        <p:spPr>
          <a:xfrm>
            <a:off x="2084100" y="3822130"/>
            <a:ext cx="4975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9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30"/>
          <p:cNvSpPr/>
          <p:nvPr/>
        </p:nvSpPr>
        <p:spPr>
          <a:xfrm rot="-8506666">
            <a:off x="8091477" y="4506138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30"/>
          <p:cNvSpPr/>
          <p:nvPr/>
        </p:nvSpPr>
        <p:spPr>
          <a:xfrm rot="-6067523" flipH="1">
            <a:off x="376721" y="4233330"/>
            <a:ext cx="339868" cy="116955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" name="Google Shape;652;p30"/>
          <p:cNvGrpSpPr/>
          <p:nvPr/>
        </p:nvGrpSpPr>
        <p:grpSpPr>
          <a:xfrm rot="3918966">
            <a:off x="8154140" y="-99940"/>
            <a:ext cx="878841" cy="1093411"/>
            <a:chOff x="-82550" y="4170314"/>
            <a:chExt cx="878866" cy="1093442"/>
          </a:xfrm>
        </p:grpSpPr>
        <p:sp>
          <p:nvSpPr>
            <p:cNvPr id="653" name="Google Shape;653;p30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0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" name="Google Shape;656;p30"/>
          <p:cNvSpPr/>
          <p:nvPr/>
        </p:nvSpPr>
        <p:spPr>
          <a:xfrm rot="-5400000" flipH="1">
            <a:off x="455956" y="437571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" name="Google Shape;657;p30"/>
          <p:cNvGrpSpPr/>
          <p:nvPr/>
        </p:nvGrpSpPr>
        <p:grpSpPr>
          <a:xfrm>
            <a:off x="282427" y="4385738"/>
            <a:ext cx="315649" cy="349878"/>
            <a:chOff x="4846427" y="-66500"/>
            <a:chExt cx="315649" cy="349878"/>
          </a:xfrm>
        </p:grpSpPr>
        <p:sp>
          <p:nvSpPr>
            <p:cNvPr id="658" name="Google Shape;658;p3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" name="Google Shape;662;p30"/>
          <p:cNvSpPr/>
          <p:nvPr/>
        </p:nvSpPr>
        <p:spPr>
          <a:xfrm rot="-244539">
            <a:off x="-74454" y="21029"/>
            <a:ext cx="1894979" cy="1037627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" name="Google Shape;663;p30"/>
          <p:cNvSpPr/>
          <p:nvPr/>
        </p:nvSpPr>
        <p:spPr>
          <a:xfrm>
            <a:off x="8701425" y="412926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30"/>
          <p:cNvGrpSpPr/>
          <p:nvPr/>
        </p:nvGrpSpPr>
        <p:grpSpPr>
          <a:xfrm rot="3550083">
            <a:off x="8812423" y="400661"/>
            <a:ext cx="593155" cy="707094"/>
            <a:chOff x="8446375" y="3346247"/>
            <a:chExt cx="572406" cy="682360"/>
          </a:xfrm>
        </p:grpSpPr>
        <p:sp>
          <p:nvSpPr>
            <p:cNvPr id="665" name="Google Shape;665;p30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" name="Google Shape;670;p30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30"/>
          <p:cNvSpPr txBox="1">
            <a:spLocks noGrp="1"/>
          </p:cNvSpPr>
          <p:nvPr>
            <p:ph type="title" idx="2"/>
          </p:nvPr>
        </p:nvSpPr>
        <p:spPr>
          <a:xfrm>
            <a:off x="1547263" y="32000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72" name="Google Shape;672;p30"/>
          <p:cNvSpPr txBox="1">
            <a:spLocks noGrp="1"/>
          </p:cNvSpPr>
          <p:nvPr>
            <p:ph type="subTitle" idx="1"/>
          </p:nvPr>
        </p:nvSpPr>
        <p:spPr>
          <a:xfrm>
            <a:off x="1547263" y="3591291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30"/>
          <p:cNvSpPr txBox="1">
            <a:spLocks noGrp="1"/>
          </p:cNvSpPr>
          <p:nvPr>
            <p:ph type="title" idx="3"/>
          </p:nvPr>
        </p:nvSpPr>
        <p:spPr>
          <a:xfrm>
            <a:off x="5260338" y="35793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74" name="Google Shape;674;p30"/>
          <p:cNvSpPr txBox="1">
            <a:spLocks noGrp="1"/>
          </p:cNvSpPr>
          <p:nvPr>
            <p:ph type="subTitle" idx="4"/>
          </p:nvPr>
        </p:nvSpPr>
        <p:spPr>
          <a:xfrm>
            <a:off x="5260338" y="3970640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1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31"/>
          <p:cNvSpPr/>
          <p:nvPr/>
        </p:nvSpPr>
        <p:spPr>
          <a:xfrm>
            <a:off x="8837813" y="44662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31"/>
          <p:cNvSpPr/>
          <p:nvPr/>
        </p:nvSpPr>
        <p:spPr>
          <a:xfrm flipH="1">
            <a:off x="-106594" y="2026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" name="Google Shape;678;p31"/>
          <p:cNvGrpSpPr/>
          <p:nvPr/>
        </p:nvGrpSpPr>
        <p:grpSpPr>
          <a:xfrm>
            <a:off x="250850" y="690372"/>
            <a:ext cx="572406" cy="682360"/>
            <a:chOff x="98450" y="537972"/>
            <a:chExt cx="572406" cy="682360"/>
          </a:xfrm>
        </p:grpSpPr>
        <p:sp>
          <p:nvSpPr>
            <p:cNvPr id="679" name="Google Shape;679;p31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1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1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31"/>
          <p:cNvSpPr/>
          <p:nvPr/>
        </p:nvSpPr>
        <p:spPr>
          <a:xfrm rot="10149192" flipH="1">
            <a:off x="8283419" y="43001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31"/>
          <p:cNvSpPr/>
          <p:nvPr/>
        </p:nvSpPr>
        <p:spPr>
          <a:xfrm>
            <a:off x="2316775" y="3067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86" name="Google Shape;686;p3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31"/>
          <p:cNvSpPr txBox="1">
            <a:spLocks noGrp="1"/>
          </p:cNvSpPr>
          <p:nvPr>
            <p:ph type="body" idx="1"/>
          </p:nvPr>
        </p:nvSpPr>
        <p:spPr>
          <a:xfrm>
            <a:off x="727300" y="1269075"/>
            <a:ext cx="3794400" cy="33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  <p:sp>
        <p:nvSpPr>
          <p:cNvPr id="688" name="Google Shape;688;p31"/>
          <p:cNvSpPr txBox="1">
            <a:spLocks noGrp="1"/>
          </p:cNvSpPr>
          <p:nvPr>
            <p:ph type="body" idx="2"/>
          </p:nvPr>
        </p:nvSpPr>
        <p:spPr>
          <a:xfrm>
            <a:off x="4622300" y="1269075"/>
            <a:ext cx="3794400" cy="333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5"/>
          <p:cNvSpPr/>
          <p:nvPr/>
        </p:nvSpPr>
        <p:spPr>
          <a:xfrm rot="8760841">
            <a:off x="7887244" y="3820761"/>
            <a:ext cx="1690652" cy="140538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" name="Google Shape;90;p5"/>
          <p:cNvGrpSpPr/>
          <p:nvPr/>
        </p:nvGrpSpPr>
        <p:grpSpPr>
          <a:xfrm>
            <a:off x="-128480" y="3907789"/>
            <a:ext cx="767866" cy="830189"/>
            <a:chOff x="-128480" y="3907789"/>
            <a:chExt cx="767866" cy="830189"/>
          </a:xfrm>
        </p:grpSpPr>
        <p:sp>
          <p:nvSpPr>
            <p:cNvPr id="91" name="Google Shape;91;p5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5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5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5"/>
          <p:cNvSpPr/>
          <p:nvPr/>
        </p:nvSpPr>
        <p:spPr>
          <a:xfrm rot="-1443878">
            <a:off x="-125662" y="26289"/>
            <a:ext cx="1070224" cy="98662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5"/>
          <p:cNvSpPr/>
          <p:nvPr/>
        </p:nvSpPr>
        <p:spPr>
          <a:xfrm>
            <a:off x="639375" y="-66512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5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97" name="Google Shape;97;p5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102;p5"/>
          <p:cNvSpPr/>
          <p:nvPr/>
        </p:nvSpPr>
        <p:spPr>
          <a:xfrm rot="6689635">
            <a:off x="8557534" y="-268893"/>
            <a:ext cx="373566" cy="128551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" name="Google Shape;103;p5"/>
          <p:cNvGrpSpPr/>
          <p:nvPr/>
        </p:nvGrpSpPr>
        <p:grpSpPr>
          <a:xfrm>
            <a:off x="7915789" y="108771"/>
            <a:ext cx="595931" cy="530198"/>
            <a:chOff x="7915789" y="108771"/>
            <a:chExt cx="595931" cy="530198"/>
          </a:xfrm>
        </p:grpSpPr>
        <p:sp>
          <p:nvSpPr>
            <p:cNvPr id="104" name="Google Shape;104;p5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5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1_1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3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32"/>
          <p:cNvSpPr txBox="1">
            <a:spLocks noGrp="1"/>
          </p:cNvSpPr>
          <p:nvPr>
            <p:ph type="title" idx="2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2" name="Google Shape;692;p32"/>
          <p:cNvSpPr txBox="1">
            <a:spLocks noGrp="1"/>
          </p:cNvSpPr>
          <p:nvPr>
            <p:ph type="subTitle" idx="1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32"/>
          <p:cNvSpPr txBox="1">
            <a:spLocks noGrp="1"/>
          </p:cNvSpPr>
          <p:nvPr>
            <p:ph type="title" idx="3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4" name="Google Shape;694;p32"/>
          <p:cNvSpPr txBox="1">
            <a:spLocks noGrp="1"/>
          </p:cNvSpPr>
          <p:nvPr>
            <p:ph type="subTitle" idx="4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" name="Google Shape;695;p32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696" name="Google Shape;696;p32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" name="Google Shape;701;p32"/>
          <p:cNvSpPr/>
          <p:nvPr/>
        </p:nvSpPr>
        <p:spPr>
          <a:xfrm>
            <a:off x="250850" y="157326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CUSTOM_11_1_1_1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p33"/>
          <p:cNvSpPr/>
          <p:nvPr/>
        </p:nvSpPr>
        <p:spPr>
          <a:xfrm>
            <a:off x="-12" y="408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33"/>
          <p:cNvSpPr/>
          <p:nvPr/>
        </p:nvSpPr>
        <p:spPr>
          <a:xfrm flipH="1">
            <a:off x="7591369" y="47176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" name="Google Shape;705;p33"/>
          <p:cNvGrpSpPr/>
          <p:nvPr/>
        </p:nvGrpSpPr>
        <p:grpSpPr>
          <a:xfrm>
            <a:off x="8416525" y="3624072"/>
            <a:ext cx="572406" cy="682360"/>
            <a:chOff x="98450" y="537972"/>
            <a:chExt cx="572406" cy="682360"/>
          </a:xfrm>
        </p:grpSpPr>
        <p:sp>
          <p:nvSpPr>
            <p:cNvPr id="706" name="Google Shape;706;p33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3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3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3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3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" name="Google Shape;711;p33"/>
          <p:cNvSpPr/>
          <p:nvPr/>
        </p:nvSpPr>
        <p:spPr>
          <a:xfrm rot="10149192" flipH="1">
            <a:off x="8369144" y="-526424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33"/>
          <p:cNvSpPr/>
          <p:nvPr/>
        </p:nvSpPr>
        <p:spPr>
          <a:xfrm>
            <a:off x="2316775" y="3067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713" name="Google Shape;713;p33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14" name="Google Shape;714;p33"/>
          <p:cNvSpPr txBox="1">
            <a:spLocks noGrp="1"/>
          </p:cNvSpPr>
          <p:nvPr>
            <p:ph type="subTitle" idx="1"/>
          </p:nvPr>
        </p:nvSpPr>
        <p:spPr>
          <a:xfrm>
            <a:off x="727300" y="979875"/>
            <a:ext cx="768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" name="Google Shape;715;p33"/>
          <p:cNvSpPr txBox="1">
            <a:spLocks noGrp="1"/>
          </p:cNvSpPr>
          <p:nvPr>
            <p:ph type="subTitle" idx="2"/>
          </p:nvPr>
        </p:nvSpPr>
        <p:spPr>
          <a:xfrm>
            <a:off x="727300" y="1311300"/>
            <a:ext cx="3770100" cy="32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6" name="Google Shape;716;p33"/>
          <p:cNvSpPr txBox="1">
            <a:spLocks noGrp="1"/>
          </p:cNvSpPr>
          <p:nvPr>
            <p:ph type="subTitle" idx="3"/>
          </p:nvPr>
        </p:nvSpPr>
        <p:spPr>
          <a:xfrm>
            <a:off x="4646424" y="1311300"/>
            <a:ext cx="3770100" cy="32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34"/>
          <p:cNvSpPr txBox="1">
            <a:spLocks noGrp="1"/>
          </p:cNvSpPr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19" name="Google Shape;719;p34"/>
          <p:cNvSpPr txBox="1">
            <a:spLocks noGrp="1"/>
          </p:cNvSpPr>
          <p:nvPr>
            <p:ph type="subTitle" idx="1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" name="Google Shape;720;p34"/>
          <p:cNvSpPr txBox="1">
            <a:spLocks noGrp="1"/>
          </p:cNvSpPr>
          <p:nvPr>
            <p:ph type="title" idx="2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1" name="Google Shape;721;p34"/>
          <p:cNvSpPr txBox="1">
            <a:spLocks noGrp="1"/>
          </p:cNvSpPr>
          <p:nvPr>
            <p:ph type="subTitle" idx="3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" name="Google Shape;722;p34"/>
          <p:cNvSpPr txBox="1">
            <a:spLocks noGrp="1"/>
          </p:cNvSpPr>
          <p:nvPr>
            <p:ph type="title" idx="4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3" name="Google Shape;723;p34"/>
          <p:cNvSpPr txBox="1">
            <a:spLocks noGrp="1"/>
          </p:cNvSpPr>
          <p:nvPr>
            <p:ph type="subTitle" idx="5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" name="Google Shape;724;p34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34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34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34"/>
          <p:cNvSpPr/>
          <p:nvPr/>
        </p:nvSpPr>
        <p:spPr>
          <a:xfrm>
            <a:off x="-255250" y="750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" name="Google Shape;728;p34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29" name="Google Shape;729;p34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" name="Google Shape;732;p34"/>
          <p:cNvSpPr/>
          <p:nvPr/>
        </p:nvSpPr>
        <p:spPr>
          <a:xfrm rot="-900035">
            <a:off x="240214" y="1154169"/>
            <a:ext cx="273781" cy="466422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34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" name="Google Shape;734;p34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35" name="Google Shape;735;p3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5"/>
          <p:cNvSpPr txBox="1">
            <a:spLocks noGrp="1"/>
          </p:cNvSpPr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1" name="Google Shape;741;p35"/>
          <p:cNvSpPr txBox="1">
            <a:spLocks noGrp="1"/>
          </p:cNvSpPr>
          <p:nvPr>
            <p:ph type="subTitle" idx="1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" name="Google Shape;742;p35"/>
          <p:cNvSpPr txBox="1">
            <a:spLocks noGrp="1"/>
          </p:cNvSpPr>
          <p:nvPr>
            <p:ph type="title" idx="2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3" name="Google Shape;743;p35"/>
          <p:cNvSpPr txBox="1">
            <a:spLocks noGrp="1"/>
          </p:cNvSpPr>
          <p:nvPr>
            <p:ph type="subTitle" idx="3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35"/>
          <p:cNvSpPr txBox="1">
            <a:spLocks noGrp="1"/>
          </p:cNvSpPr>
          <p:nvPr>
            <p:ph type="title" idx="4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5" name="Google Shape;745;p35"/>
          <p:cNvSpPr txBox="1">
            <a:spLocks noGrp="1"/>
          </p:cNvSpPr>
          <p:nvPr>
            <p:ph type="subTitle" idx="5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35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35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35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35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50" name="Google Shape;750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6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36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36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" name="Google Shape;757;p36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" name="Google Shape;758;p36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" name="Google Shape;759;p36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" name="Google Shape;760;p36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761" name="Google Shape;761;p36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6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6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6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6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36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767" name="Google Shape;767;p36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6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" name="Google Shape;769;p36"/>
          <p:cNvSpPr txBox="1">
            <a:spLocks noGrp="1"/>
          </p:cNvSpPr>
          <p:nvPr>
            <p:ph type="title"/>
          </p:nvPr>
        </p:nvSpPr>
        <p:spPr>
          <a:xfrm>
            <a:off x="879575" y="18032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0" name="Google Shape;770;p36"/>
          <p:cNvSpPr txBox="1">
            <a:spLocks noGrp="1"/>
          </p:cNvSpPr>
          <p:nvPr>
            <p:ph type="subTitle" idx="1"/>
          </p:nvPr>
        </p:nvSpPr>
        <p:spPr>
          <a:xfrm>
            <a:off x="879575" y="2214588"/>
            <a:ext cx="2129400" cy="6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" name="Google Shape;771;p36"/>
          <p:cNvSpPr txBox="1">
            <a:spLocks noGrp="1"/>
          </p:cNvSpPr>
          <p:nvPr>
            <p:ph type="title" idx="2"/>
          </p:nvPr>
        </p:nvSpPr>
        <p:spPr>
          <a:xfrm>
            <a:off x="6134675" y="18032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2" name="Google Shape;772;p36"/>
          <p:cNvSpPr txBox="1">
            <a:spLocks noGrp="1"/>
          </p:cNvSpPr>
          <p:nvPr>
            <p:ph type="subTitle" idx="3"/>
          </p:nvPr>
        </p:nvSpPr>
        <p:spPr>
          <a:xfrm>
            <a:off x="6134900" y="2214588"/>
            <a:ext cx="2129400" cy="67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36"/>
          <p:cNvSpPr txBox="1">
            <a:spLocks noGrp="1"/>
          </p:cNvSpPr>
          <p:nvPr>
            <p:ph type="title" idx="4"/>
          </p:nvPr>
        </p:nvSpPr>
        <p:spPr>
          <a:xfrm>
            <a:off x="879575" y="32366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4" name="Google Shape;774;p36"/>
          <p:cNvSpPr txBox="1">
            <a:spLocks noGrp="1"/>
          </p:cNvSpPr>
          <p:nvPr>
            <p:ph type="subTitle" idx="5"/>
          </p:nvPr>
        </p:nvSpPr>
        <p:spPr>
          <a:xfrm>
            <a:off x="879575" y="3647988"/>
            <a:ext cx="2129400" cy="7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36"/>
          <p:cNvSpPr txBox="1">
            <a:spLocks noGrp="1"/>
          </p:cNvSpPr>
          <p:nvPr>
            <p:ph type="title" idx="6"/>
          </p:nvPr>
        </p:nvSpPr>
        <p:spPr>
          <a:xfrm>
            <a:off x="6134675" y="3236663"/>
            <a:ext cx="21294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6" name="Google Shape;776;p36"/>
          <p:cNvSpPr txBox="1">
            <a:spLocks noGrp="1"/>
          </p:cNvSpPr>
          <p:nvPr>
            <p:ph type="subTitle" idx="7"/>
          </p:nvPr>
        </p:nvSpPr>
        <p:spPr>
          <a:xfrm>
            <a:off x="6134900" y="3647988"/>
            <a:ext cx="2129400" cy="7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36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BLANK_1_1_1_1_3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37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37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" name="Google Shape;781;p37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" name="Google Shape;782;p37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37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4" name="Google Shape;784;p37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5" name="Google Shape;785;p37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786" name="Google Shape;786;p37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7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7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37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792" name="Google Shape;792;p3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" name="Google Shape;794;p37"/>
          <p:cNvSpPr txBox="1">
            <a:spLocks noGrp="1"/>
          </p:cNvSpPr>
          <p:nvPr>
            <p:ph type="title"/>
          </p:nvPr>
        </p:nvSpPr>
        <p:spPr>
          <a:xfrm>
            <a:off x="713263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5" name="Google Shape;795;p37"/>
          <p:cNvSpPr txBox="1">
            <a:spLocks noGrp="1"/>
          </p:cNvSpPr>
          <p:nvPr>
            <p:ph type="subTitle" idx="1"/>
          </p:nvPr>
        </p:nvSpPr>
        <p:spPr>
          <a:xfrm>
            <a:off x="713263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" name="Google Shape;796;p37"/>
          <p:cNvSpPr txBox="1">
            <a:spLocks noGrp="1"/>
          </p:cNvSpPr>
          <p:nvPr>
            <p:ph type="title" idx="2"/>
          </p:nvPr>
        </p:nvSpPr>
        <p:spPr>
          <a:xfrm>
            <a:off x="4572071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7" name="Google Shape;797;p37"/>
          <p:cNvSpPr txBox="1">
            <a:spLocks noGrp="1"/>
          </p:cNvSpPr>
          <p:nvPr>
            <p:ph type="subTitle" idx="3"/>
          </p:nvPr>
        </p:nvSpPr>
        <p:spPr>
          <a:xfrm>
            <a:off x="4571834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37"/>
          <p:cNvSpPr txBox="1">
            <a:spLocks noGrp="1"/>
          </p:cNvSpPr>
          <p:nvPr>
            <p:ph type="title" idx="4"/>
          </p:nvPr>
        </p:nvSpPr>
        <p:spPr>
          <a:xfrm>
            <a:off x="2642667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9" name="Google Shape;799;p37"/>
          <p:cNvSpPr txBox="1">
            <a:spLocks noGrp="1"/>
          </p:cNvSpPr>
          <p:nvPr>
            <p:ph type="subTitle" idx="5"/>
          </p:nvPr>
        </p:nvSpPr>
        <p:spPr>
          <a:xfrm>
            <a:off x="2642497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" name="Google Shape;800;p37"/>
          <p:cNvSpPr txBox="1">
            <a:spLocks noGrp="1"/>
          </p:cNvSpPr>
          <p:nvPr>
            <p:ph type="title" idx="6"/>
          </p:nvPr>
        </p:nvSpPr>
        <p:spPr>
          <a:xfrm>
            <a:off x="6501476" y="3161309"/>
            <a:ext cx="1929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01" name="Google Shape;801;p37"/>
          <p:cNvSpPr txBox="1">
            <a:spLocks noGrp="1"/>
          </p:cNvSpPr>
          <p:nvPr>
            <p:ph type="subTitle" idx="7"/>
          </p:nvPr>
        </p:nvSpPr>
        <p:spPr>
          <a:xfrm>
            <a:off x="6501476" y="3527009"/>
            <a:ext cx="1929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" name="Google Shape;802;p37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BLANK_1_1_1_1_2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p38"/>
          <p:cNvSpPr/>
          <p:nvPr/>
        </p:nvSpPr>
        <p:spPr>
          <a:xfrm rot="-7290801">
            <a:off x="-200917" y="4300677"/>
            <a:ext cx="1157156" cy="106671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" name="Google Shape;805;p38"/>
          <p:cNvSpPr/>
          <p:nvPr/>
        </p:nvSpPr>
        <p:spPr>
          <a:xfrm rot="-7770583">
            <a:off x="7986899" y="-419142"/>
            <a:ext cx="1444211" cy="147375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" name="Google Shape;806;p38"/>
          <p:cNvSpPr/>
          <p:nvPr/>
        </p:nvSpPr>
        <p:spPr>
          <a:xfrm rot="-6865797" flipH="1">
            <a:off x="8471474" y="424454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7" name="Google Shape;807;p38"/>
          <p:cNvSpPr/>
          <p:nvPr/>
        </p:nvSpPr>
        <p:spPr>
          <a:xfrm rot="-1820385">
            <a:off x="-174032" y="17215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" name="Google Shape;808;p38"/>
          <p:cNvSpPr/>
          <p:nvPr/>
        </p:nvSpPr>
        <p:spPr>
          <a:xfrm rot="849156">
            <a:off x="883376" y="106688"/>
            <a:ext cx="295309" cy="52845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" name="Google Shape;809;p38"/>
          <p:cNvSpPr/>
          <p:nvPr/>
        </p:nvSpPr>
        <p:spPr>
          <a:xfrm>
            <a:off x="8571100" y="4285281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" name="Google Shape;810;p38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11" name="Google Shape;811;p38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8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8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8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8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38"/>
          <p:cNvGrpSpPr/>
          <p:nvPr/>
        </p:nvGrpSpPr>
        <p:grpSpPr>
          <a:xfrm>
            <a:off x="8416710" y="772717"/>
            <a:ext cx="483086" cy="429802"/>
            <a:chOff x="1101247" y="2686592"/>
            <a:chExt cx="483086" cy="429802"/>
          </a:xfrm>
        </p:grpSpPr>
        <p:sp>
          <p:nvSpPr>
            <p:cNvPr id="817" name="Google Shape;817;p3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" name="Google Shape;819;p38"/>
          <p:cNvSpPr txBox="1">
            <a:spLocks noGrp="1"/>
          </p:cNvSpPr>
          <p:nvPr>
            <p:ph type="title"/>
          </p:nvPr>
        </p:nvSpPr>
        <p:spPr>
          <a:xfrm>
            <a:off x="715616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0" name="Google Shape;820;p38"/>
          <p:cNvSpPr txBox="1">
            <a:spLocks noGrp="1"/>
          </p:cNvSpPr>
          <p:nvPr>
            <p:ph type="subTitle" idx="1"/>
          </p:nvPr>
        </p:nvSpPr>
        <p:spPr>
          <a:xfrm>
            <a:off x="715616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" name="Google Shape;821;p38"/>
          <p:cNvSpPr txBox="1">
            <a:spLocks noGrp="1"/>
          </p:cNvSpPr>
          <p:nvPr>
            <p:ph type="title" idx="2"/>
          </p:nvPr>
        </p:nvSpPr>
        <p:spPr>
          <a:xfrm>
            <a:off x="6298984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2" name="Google Shape;822;p38"/>
          <p:cNvSpPr txBox="1">
            <a:spLocks noGrp="1"/>
          </p:cNvSpPr>
          <p:nvPr>
            <p:ph type="subTitle" idx="3"/>
          </p:nvPr>
        </p:nvSpPr>
        <p:spPr>
          <a:xfrm>
            <a:off x="6298984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38"/>
          <p:cNvSpPr txBox="1">
            <a:spLocks noGrp="1"/>
          </p:cNvSpPr>
          <p:nvPr>
            <p:ph type="title" idx="4"/>
          </p:nvPr>
        </p:nvSpPr>
        <p:spPr>
          <a:xfrm>
            <a:off x="3507300" y="1803263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4" name="Google Shape;824;p38"/>
          <p:cNvSpPr txBox="1">
            <a:spLocks noGrp="1"/>
          </p:cNvSpPr>
          <p:nvPr>
            <p:ph type="subTitle" idx="5"/>
          </p:nvPr>
        </p:nvSpPr>
        <p:spPr>
          <a:xfrm>
            <a:off x="3507475" y="2168963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" name="Google Shape;825;p38"/>
          <p:cNvSpPr txBox="1">
            <a:spLocks noGrp="1"/>
          </p:cNvSpPr>
          <p:nvPr>
            <p:ph type="title" idx="6"/>
          </p:nvPr>
        </p:nvSpPr>
        <p:spPr>
          <a:xfrm>
            <a:off x="2112532" y="3652388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6" name="Google Shape;826;p38"/>
          <p:cNvSpPr txBox="1">
            <a:spLocks noGrp="1"/>
          </p:cNvSpPr>
          <p:nvPr>
            <p:ph type="subTitle" idx="7"/>
          </p:nvPr>
        </p:nvSpPr>
        <p:spPr>
          <a:xfrm>
            <a:off x="2112820" y="4018088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38"/>
          <p:cNvSpPr txBox="1">
            <a:spLocks noGrp="1"/>
          </p:cNvSpPr>
          <p:nvPr>
            <p:ph type="title" idx="8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p38"/>
          <p:cNvSpPr txBox="1">
            <a:spLocks noGrp="1"/>
          </p:cNvSpPr>
          <p:nvPr>
            <p:ph type="title" idx="9"/>
          </p:nvPr>
        </p:nvSpPr>
        <p:spPr>
          <a:xfrm>
            <a:off x="4902068" y="3652388"/>
            <a:ext cx="2129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29" name="Google Shape;829;p38"/>
          <p:cNvSpPr txBox="1">
            <a:spLocks noGrp="1"/>
          </p:cNvSpPr>
          <p:nvPr>
            <p:ph type="subTitle" idx="13"/>
          </p:nvPr>
        </p:nvSpPr>
        <p:spPr>
          <a:xfrm>
            <a:off x="4902068" y="4018088"/>
            <a:ext cx="212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oogle Shape;831;p39"/>
          <p:cNvGrpSpPr/>
          <p:nvPr/>
        </p:nvGrpSpPr>
        <p:grpSpPr>
          <a:xfrm rot="-625890">
            <a:off x="342" y="-260895"/>
            <a:ext cx="1120539" cy="1136985"/>
            <a:chOff x="727288" y="3991176"/>
            <a:chExt cx="1219992" cy="1237898"/>
          </a:xfrm>
        </p:grpSpPr>
        <p:sp>
          <p:nvSpPr>
            <p:cNvPr id="832" name="Google Shape;832;p39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9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9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9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6" name="Google Shape;836;p39"/>
          <p:cNvSpPr/>
          <p:nvPr/>
        </p:nvSpPr>
        <p:spPr>
          <a:xfrm>
            <a:off x="1106675" y="-241825"/>
            <a:ext cx="561557" cy="59488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" name="Google Shape;837;p39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38" name="Google Shape;838;p39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9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" name="Google Shape;840;p39"/>
          <p:cNvSpPr/>
          <p:nvPr/>
        </p:nvSpPr>
        <p:spPr>
          <a:xfrm>
            <a:off x="7967500" y="-684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" name="Google Shape;841;p39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42" name="Google Shape;842;p39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9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9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9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" name="Google Shape;846;p39"/>
          <p:cNvSpPr/>
          <p:nvPr/>
        </p:nvSpPr>
        <p:spPr>
          <a:xfrm rot="2513794">
            <a:off x="-147314" y="4447474"/>
            <a:ext cx="1118575" cy="31236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39"/>
          <p:cNvSpPr/>
          <p:nvPr/>
        </p:nvSpPr>
        <p:spPr>
          <a:xfrm rot="1885555">
            <a:off x="26415" y="4853380"/>
            <a:ext cx="1118566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" name="Google Shape;848;p39"/>
          <p:cNvSpPr txBox="1">
            <a:spLocks noGrp="1"/>
          </p:cNvSpPr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49" name="Google Shape;849;p39"/>
          <p:cNvSpPr txBox="1">
            <a:spLocks noGrp="1"/>
          </p:cNvSpPr>
          <p:nvPr>
            <p:ph type="subTitle" idx="1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39"/>
          <p:cNvSpPr txBox="1">
            <a:spLocks noGrp="1"/>
          </p:cNvSpPr>
          <p:nvPr>
            <p:ph type="title" idx="2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1" name="Google Shape;851;p39"/>
          <p:cNvSpPr txBox="1">
            <a:spLocks noGrp="1"/>
          </p:cNvSpPr>
          <p:nvPr>
            <p:ph type="subTitle" idx="3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p39"/>
          <p:cNvSpPr txBox="1">
            <a:spLocks noGrp="1"/>
          </p:cNvSpPr>
          <p:nvPr>
            <p:ph type="title" idx="4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3" name="Google Shape;853;p39"/>
          <p:cNvSpPr txBox="1">
            <a:spLocks noGrp="1"/>
          </p:cNvSpPr>
          <p:nvPr>
            <p:ph type="subTitle" idx="5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" name="Google Shape;854;p39"/>
          <p:cNvSpPr txBox="1">
            <a:spLocks noGrp="1"/>
          </p:cNvSpPr>
          <p:nvPr>
            <p:ph type="title" idx="6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5" name="Google Shape;855;p39"/>
          <p:cNvSpPr txBox="1">
            <a:spLocks noGrp="1"/>
          </p:cNvSpPr>
          <p:nvPr>
            <p:ph type="subTitle" idx="7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39"/>
          <p:cNvSpPr txBox="1">
            <a:spLocks noGrp="1"/>
          </p:cNvSpPr>
          <p:nvPr>
            <p:ph type="title" idx="8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7" name="Google Shape;857;p39"/>
          <p:cNvSpPr txBox="1">
            <a:spLocks noGrp="1"/>
          </p:cNvSpPr>
          <p:nvPr>
            <p:ph type="subTitle" idx="9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" name="Google Shape;858;p39"/>
          <p:cNvSpPr txBox="1">
            <a:spLocks noGrp="1"/>
          </p:cNvSpPr>
          <p:nvPr>
            <p:ph type="title" idx="13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9" name="Google Shape;859;p39"/>
          <p:cNvSpPr txBox="1">
            <a:spLocks noGrp="1"/>
          </p:cNvSpPr>
          <p:nvPr>
            <p:ph type="subTitle" idx="14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" name="Google Shape;860;p39"/>
          <p:cNvSpPr txBox="1">
            <a:spLocks noGrp="1"/>
          </p:cNvSpPr>
          <p:nvPr>
            <p:ph type="title" idx="15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BLANK_1_1_1_1_1_1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2" name="Google Shape;862;p40"/>
          <p:cNvGrpSpPr/>
          <p:nvPr/>
        </p:nvGrpSpPr>
        <p:grpSpPr>
          <a:xfrm rot="-625890">
            <a:off x="342" y="-260895"/>
            <a:ext cx="1120539" cy="1136985"/>
            <a:chOff x="727288" y="3991176"/>
            <a:chExt cx="1219992" cy="1237898"/>
          </a:xfrm>
        </p:grpSpPr>
        <p:sp>
          <p:nvSpPr>
            <p:cNvPr id="863" name="Google Shape;863;p40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" name="Google Shape;867;p40"/>
          <p:cNvSpPr/>
          <p:nvPr/>
        </p:nvSpPr>
        <p:spPr>
          <a:xfrm>
            <a:off x="1106675" y="-241825"/>
            <a:ext cx="561557" cy="59488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" name="Google Shape;868;p40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69" name="Google Shape;869;p40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1" name="Google Shape;871;p40"/>
          <p:cNvSpPr/>
          <p:nvPr/>
        </p:nvSpPr>
        <p:spPr>
          <a:xfrm>
            <a:off x="7967500" y="-684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" name="Google Shape;872;p40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73" name="Google Shape;873;p40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" name="Google Shape;877;p40"/>
          <p:cNvSpPr/>
          <p:nvPr/>
        </p:nvSpPr>
        <p:spPr>
          <a:xfrm rot="2513794">
            <a:off x="-147314" y="4447474"/>
            <a:ext cx="1118575" cy="31236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40"/>
          <p:cNvSpPr/>
          <p:nvPr/>
        </p:nvSpPr>
        <p:spPr>
          <a:xfrm rot="1885555">
            <a:off x="26415" y="4853380"/>
            <a:ext cx="1118566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40"/>
          <p:cNvSpPr txBox="1">
            <a:spLocks noGrp="1"/>
          </p:cNvSpPr>
          <p:nvPr>
            <p:ph type="title"/>
          </p:nvPr>
        </p:nvSpPr>
        <p:spPr>
          <a:xfrm>
            <a:off x="2210729" y="1113503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0" name="Google Shape;880;p40"/>
          <p:cNvSpPr txBox="1">
            <a:spLocks noGrp="1"/>
          </p:cNvSpPr>
          <p:nvPr>
            <p:ph type="subTitle" idx="1"/>
          </p:nvPr>
        </p:nvSpPr>
        <p:spPr>
          <a:xfrm>
            <a:off x="2210729" y="1479203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" name="Google Shape;881;p40"/>
          <p:cNvSpPr txBox="1">
            <a:spLocks noGrp="1"/>
          </p:cNvSpPr>
          <p:nvPr>
            <p:ph type="title" idx="2"/>
          </p:nvPr>
        </p:nvSpPr>
        <p:spPr>
          <a:xfrm>
            <a:off x="5590090" y="1113503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2" name="Google Shape;882;p40"/>
          <p:cNvSpPr txBox="1">
            <a:spLocks noGrp="1"/>
          </p:cNvSpPr>
          <p:nvPr>
            <p:ph type="subTitle" idx="3"/>
          </p:nvPr>
        </p:nvSpPr>
        <p:spPr>
          <a:xfrm>
            <a:off x="5590156" y="1479203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" name="Google Shape;883;p40"/>
          <p:cNvSpPr txBox="1">
            <a:spLocks noGrp="1"/>
          </p:cNvSpPr>
          <p:nvPr>
            <p:ph type="title" idx="4"/>
          </p:nvPr>
        </p:nvSpPr>
        <p:spPr>
          <a:xfrm>
            <a:off x="2210729" y="2300768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4" name="Google Shape;884;p40"/>
          <p:cNvSpPr txBox="1">
            <a:spLocks noGrp="1"/>
          </p:cNvSpPr>
          <p:nvPr>
            <p:ph type="subTitle" idx="5"/>
          </p:nvPr>
        </p:nvSpPr>
        <p:spPr>
          <a:xfrm>
            <a:off x="2210729" y="2666465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40"/>
          <p:cNvSpPr txBox="1">
            <a:spLocks noGrp="1"/>
          </p:cNvSpPr>
          <p:nvPr>
            <p:ph type="title" idx="6"/>
          </p:nvPr>
        </p:nvSpPr>
        <p:spPr>
          <a:xfrm>
            <a:off x="5590165" y="2300766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6" name="Google Shape;886;p40"/>
          <p:cNvSpPr txBox="1">
            <a:spLocks noGrp="1"/>
          </p:cNvSpPr>
          <p:nvPr>
            <p:ph type="subTitle" idx="7"/>
          </p:nvPr>
        </p:nvSpPr>
        <p:spPr>
          <a:xfrm>
            <a:off x="5590102" y="2666465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" name="Google Shape;887;p40"/>
          <p:cNvSpPr txBox="1">
            <a:spLocks noGrp="1"/>
          </p:cNvSpPr>
          <p:nvPr>
            <p:ph type="title" idx="8"/>
          </p:nvPr>
        </p:nvSpPr>
        <p:spPr>
          <a:xfrm>
            <a:off x="2210729" y="3488032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88" name="Google Shape;888;p40"/>
          <p:cNvSpPr txBox="1">
            <a:spLocks noGrp="1"/>
          </p:cNvSpPr>
          <p:nvPr>
            <p:ph type="subTitle" idx="9"/>
          </p:nvPr>
        </p:nvSpPr>
        <p:spPr>
          <a:xfrm>
            <a:off x="2210729" y="3853732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" name="Google Shape;889;p40"/>
          <p:cNvSpPr txBox="1">
            <a:spLocks noGrp="1"/>
          </p:cNvSpPr>
          <p:nvPr>
            <p:ph type="title" idx="13"/>
          </p:nvPr>
        </p:nvSpPr>
        <p:spPr>
          <a:xfrm>
            <a:off x="5590078" y="3488029"/>
            <a:ext cx="219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90" name="Google Shape;890;p40"/>
          <p:cNvSpPr txBox="1">
            <a:spLocks noGrp="1"/>
          </p:cNvSpPr>
          <p:nvPr>
            <p:ph type="subTitle" idx="14"/>
          </p:nvPr>
        </p:nvSpPr>
        <p:spPr>
          <a:xfrm>
            <a:off x="5590015" y="3853729"/>
            <a:ext cx="2195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40"/>
          <p:cNvSpPr txBox="1">
            <a:spLocks noGrp="1"/>
          </p:cNvSpPr>
          <p:nvPr>
            <p:ph type="title" idx="15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"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41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94" name="Google Shape;894;p41"/>
          <p:cNvSpPr/>
          <p:nvPr/>
        </p:nvSpPr>
        <p:spPr>
          <a:xfrm flipH="1">
            <a:off x="-258994" y="50213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5" name="Google Shape;895;p41"/>
          <p:cNvGrpSpPr/>
          <p:nvPr/>
        </p:nvGrpSpPr>
        <p:grpSpPr>
          <a:xfrm>
            <a:off x="98450" y="537972"/>
            <a:ext cx="572406" cy="682360"/>
            <a:chOff x="98450" y="537972"/>
            <a:chExt cx="572406" cy="682360"/>
          </a:xfrm>
        </p:grpSpPr>
        <p:sp>
          <p:nvSpPr>
            <p:cNvPr id="896" name="Google Shape;896;p41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1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1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1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1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" name="Google Shape;901;p41"/>
          <p:cNvSpPr/>
          <p:nvPr/>
        </p:nvSpPr>
        <p:spPr>
          <a:xfrm rot="10149192" flipH="1">
            <a:off x="8131019" y="-109399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41"/>
          <p:cNvSpPr/>
          <p:nvPr/>
        </p:nvSpPr>
        <p:spPr>
          <a:xfrm>
            <a:off x="8688313" y="829868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41"/>
          <p:cNvSpPr/>
          <p:nvPr/>
        </p:nvSpPr>
        <p:spPr>
          <a:xfrm>
            <a:off x="2164375" y="154351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41"/>
          <p:cNvSpPr/>
          <p:nvPr/>
        </p:nvSpPr>
        <p:spPr>
          <a:xfrm rot="410715">
            <a:off x="8636638" y="4125607"/>
            <a:ext cx="219842" cy="39342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41"/>
          <p:cNvSpPr/>
          <p:nvPr/>
        </p:nvSpPr>
        <p:spPr>
          <a:xfrm rot="-849671">
            <a:off x="7478316" y="141937"/>
            <a:ext cx="315649" cy="341642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41"/>
          <p:cNvSpPr/>
          <p:nvPr/>
        </p:nvSpPr>
        <p:spPr>
          <a:xfrm rot="-6330502" flipH="1">
            <a:off x="-561387" y="4359874"/>
            <a:ext cx="1118597" cy="312362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41"/>
          <p:cNvSpPr/>
          <p:nvPr/>
        </p:nvSpPr>
        <p:spPr>
          <a:xfrm rot="-5702344" flipH="1">
            <a:off x="-237920" y="4697201"/>
            <a:ext cx="1118615" cy="312366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41"/>
          <p:cNvSpPr/>
          <p:nvPr/>
        </p:nvSpPr>
        <p:spPr>
          <a:xfrm>
            <a:off x="3886763" y="473954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9" name="Google Shape;909;p41"/>
          <p:cNvSpPr/>
          <p:nvPr/>
        </p:nvSpPr>
        <p:spPr>
          <a:xfrm>
            <a:off x="4383638" y="4694988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6"/>
          <p:cNvSpPr/>
          <p:nvPr/>
        </p:nvSpPr>
        <p:spPr>
          <a:xfrm rot="1563590">
            <a:off x="386286" y="4444939"/>
            <a:ext cx="1070209" cy="98665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6"/>
          <p:cNvSpPr/>
          <p:nvPr/>
        </p:nvSpPr>
        <p:spPr>
          <a:xfrm>
            <a:off x="8084150" y="-34102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6"/>
          <p:cNvSpPr/>
          <p:nvPr/>
        </p:nvSpPr>
        <p:spPr>
          <a:xfrm>
            <a:off x="7874302" y="164899"/>
            <a:ext cx="436021" cy="46194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116" name="Google Shape;116;p6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117" name="Google Shape;117;p6"/>
            <p:cNvSpPr/>
            <p:nvPr/>
          </p:nvSpPr>
          <p:spPr>
            <a:xfrm>
              <a:off x="370100" y="5460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547177" y="4346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403035" y="2389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223925" y="3563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629515" y="5469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" name="Google Shape;122;p6"/>
          <p:cNvSpPr/>
          <p:nvPr/>
        </p:nvSpPr>
        <p:spPr>
          <a:xfrm rot="-584325">
            <a:off x="8540933" y="4826732"/>
            <a:ext cx="376727" cy="382670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6"/>
          <p:cNvSpPr/>
          <p:nvPr/>
        </p:nvSpPr>
        <p:spPr>
          <a:xfrm rot="-584325">
            <a:off x="8190241" y="4525643"/>
            <a:ext cx="1035566" cy="687609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6"/>
          <p:cNvGrpSpPr/>
          <p:nvPr/>
        </p:nvGrpSpPr>
        <p:grpSpPr>
          <a:xfrm>
            <a:off x="-82550" y="4170314"/>
            <a:ext cx="878866" cy="1093442"/>
            <a:chOff x="-82550" y="4170314"/>
            <a:chExt cx="878866" cy="1093442"/>
          </a:xfrm>
        </p:grpSpPr>
        <p:sp>
          <p:nvSpPr>
            <p:cNvPr id="125" name="Google Shape;125;p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"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4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42"/>
          <p:cNvSpPr/>
          <p:nvPr/>
        </p:nvSpPr>
        <p:spPr>
          <a:xfrm rot="-5095815">
            <a:off x="-119530" y="4151239"/>
            <a:ext cx="1216491" cy="1121461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42"/>
          <p:cNvSpPr/>
          <p:nvPr/>
        </p:nvSpPr>
        <p:spPr>
          <a:xfrm>
            <a:off x="8088650" y="44474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42"/>
          <p:cNvSpPr/>
          <p:nvPr/>
        </p:nvSpPr>
        <p:spPr>
          <a:xfrm rot="-5714785" flipH="1">
            <a:off x="8152725" y="-135450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42"/>
          <p:cNvSpPr/>
          <p:nvPr/>
        </p:nvSpPr>
        <p:spPr>
          <a:xfrm rot="-4745172" flipH="1">
            <a:off x="8366558" y="-273499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" name="Google Shape;916;p42"/>
          <p:cNvGrpSpPr/>
          <p:nvPr/>
        </p:nvGrpSpPr>
        <p:grpSpPr>
          <a:xfrm>
            <a:off x="268938" y="69772"/>
            <a:ext cx="572406" cy="682360"/>
            <a:chOff x="8446375" y="3346247"/>
            <a:chExt cx="572406" cy="682360"/>
          </a:xfrm>
        </p:grpSpPr>
        <p:sp>
          <p:nvSpPr>
            <p:cNvPr id="917" name="Google Shape;917;p42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2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2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2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2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" name="Google Shape;922;p42"/>
          <p:cNvGrpSpPr/>
          <p:nvPr/>
        </p:nvGrpSpPr>
        <p:grpSpPr>
          <a:xfrm>
            <a:off x="80889" y="3742171"/>
            <a:ext cx="595931" cy="530198"/>
            <a:chOff x="7915789" y="108771"/>
            <a:chExt cx="595931" cy="530198"/>
          </a:xfrm>
        </p:grpSpPr>
        <p:sp>
          <p:nvSpPr>
            <p:cNvPr id="923" name="Google Shape;923;p42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2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" name="Google Shape;925;p42"/>
          <p:cNvSpPr/>
          <p:nvPr/>
        </p:nvSpPr>
        <p:spPr>
          <a:xfrm rot="-470258">
            <a:off x="8533600" y="4575658"/>
            <a:ext cx="426238" cy="34987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43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928" name="Google Shape;928;p43"/>
          <p:cNvSpPr/>
          <p:nvPr/>
        </p:nvSpPr>
        <p:spPr>
          <a:xfrm rot="889759">
            <a:off x="7648293" y="-795808"/>
            <a:ext cx="1866274" cy="155137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3"/>
          <p:cNvSpPr/>
          <p:nvPr/>
        </p:nvSpPr>
        <p:spPr>
          <a:xfrm>
            <a:off x="8139895" y="419264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3"/>
          <p:cNvSpPr/>
          <p:nvPr/>
        </p:nvSpPr>
        <p:spPr>
          <a:xfrm rot="1579595">
            <a:off x="216948" y="14355"/>
            <a:ext cx="310695" cy="105098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43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932" name="Google Shape;932;p43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3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3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3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" name="Google Shape;937;p43"/>
          <p:cNvSpPr/>
          <p:nvPr/>
        </p:nvSpPr>
        <p:spPr>
          <a:xfrm rot="535568">
            <a:off x="8389291" y="4100132"/>
            <a:ext cx="251651" cy="428694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8" name="Google Shape;938;p43"/>
          <p:cNvSpPr/>
          <p:nvPr/>
        </p:nvSpPr>
        <p:spPr>
          <a:xfrm rot="1204829">
            <a:off x="-52255" y="-473928"/>
            <a:ext cx="417921" cy="1413700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9" name="Google Shape;939;p43"/>
          <p:cNvSpPr/>
          <p:nvPr/>
        </p:nvSpPr>
        <p:spPr>
          <a:xfrm>
            <a:off x="1061450" y="4532265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" name="Google Shape;940;p43"/>
          <p:cNvGrpSpPr/>
          <p:nvPr/>
        </p:nvGrpSpPr>
        <p:grpSpPr>
          <a:xfrm>
            <a:off x="1985746" y="46069"/>
            <a:ext cx="420044" cy="373713"/>
            <a:chOff x="295547" y="4265442"/>
            <a:chExt cx="483086" cy="429802"/>
          </a:xfrm>
        </p:grpSpPr>
        <p:sp>
          <p:nvSpPr>
            <p:cNvPr id="941" name="Google Shape;941;p4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" name="Google Shape;943;p43"/>
          <p:cNvSpPr/>
          <p:nvPr/>
        </p:nvSpPr>
        <p:spPr>
          <a:xfrm rot="-31007" flipH="1">
            <a:off x="250301" y="4816747"/>
            <a:ext cx="376745" cy="382689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43"/>
          <p:cNvSpPr/>
          <p:nvPr/>
        </p:nvSpPr>
        <p:spPr>
          <a:xfrm rot="-31007" flipH="1">
            <a:off x="-84679" y="4514243"/>
            <a:ext cx="1035617" cy="687643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5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44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47" name="Google Shape;947;p4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44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44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44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" name="Google Shape;952;p44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53" name="Google Shape;953;p4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" name="Google Shape;957;p44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8" name="Google Shape;958;p44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9" name="Google Shape;959;p44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60" name="Google Shape;960;p4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" name="Google Shape;964;p44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44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5_1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45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68" name="Google Shape;968;p4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" name="Google Shape;970;p45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45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45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" name="Google Shape;973;p45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74" name="Google Shape;974;p4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8" name="Google Shape;978;p45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9" name="Google Shape;979;p45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" name="Google Shape;980;p45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81" name="Google Shape;981;p45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5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5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5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45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" name="Google Shape;986;p4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5_1_1"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46"/>
          <p:cNvGrpSpPr/>
          <p:nvPr/>
        </p:nvGrpSpPr>
        <p:grpSpPr>
          <a:xfrm>
            <a:off x="8459438" y="3765774"/>
            <a:ext cx="538722" cy="479299"/>
            <a:chOff x="5927389" y="663096"/>
            <a:chExt cx="595931" cy="530198"/>
          </a:xfrm>
        </p:grpSpPr>
        <p:sp>
          <p:nvSpPr>
            <p:cNvPr id="989" name="Google Shape;989;p4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" name="Google Shape;991;p46"/>
          <p:cNvSpPr/>
          <p:nvPr/>
        </p:nvSpPr>
        <p:spPr>
          <a:xfrm rot="8586889">
            <a:off x="8646913" y="456197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46"/>
          <p:cNvSpPr/>
          <p:nvPr/>
        </p:nvSpPr>
        <p:spPr>
          <a:xfrm rot="-4784350" flipH="1">
            <a:off x="-97066" y="4109178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46"/>
          <p:cNvSpPr/>
          <p:nvPr/>
        </p:nvSpPr>
        <p:spPr>
          <a:xfrm rot="-3814725" flipH="1">
            <a:off x="-219219" y="3653915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" name="Google Shape;994;p46"/>
          <p:cNvGrpSpPr/>
          <p:nvPr/>
        </p:nvGrpSpPr>
        <p:grpSpPr>
          <a:xfrm>
            <a:off x="7927062" y="105210"/>
            <a:ext cx="1258993" cy="1313658"/>
            <a:chOff x="8085825" y="1477998"/>
            <a:chExt cx="1383661" cy="1443739"/>
          </a:xfrm>
        </p:grpSpPr>
        <p:sp>
          <p:nvSpPr>
            <p:cNvPr id="995" name="Google Shape;995;p4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" name="Google Shape;999;p46"/>
          <p:cNvSpPr/>
          <p:nvPr/>
        </p:nvSpPr>
        <p:spPr>
          <a:xfrm>
            <a:off x="138050" y="3462025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46"/>
          <p:cNvSpPr/>
          <p:nvPr/>
        </p:nvSpPr>
        <p:spPr>
          <a:xfrm rot="728967">
            <a:off x="186504" y="764171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1" name="Google Shape;1001;p46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02" name="Google Shape;1002;p46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6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6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6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46"/>
          <p:cNvSpPr/>
          <p:nvPr/>
        </p:nvSpPr>
        <p:spPr>
          <a:xfrm rot="9150926">
            <a:off x="-753587" y="-321475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46"/>
          <p:cNvSpPr/>
          <p:nvPr/>
        </p:nvSpPr>
        <p:spPr>
          <a:xfrm>
            <a:off x="186513" y="153023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46"/>
          <p:cNvSpPr/>
          <p:nvPr/>
        </p:nvSpPr>
        <p:spPr>
          <a:xfrm>
            <a:off x="8690450" y="16387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4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4">
    <p:spTree>
      <p:nvGrpSpPr>
        <p:cNvPr id="1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p47"/>
          <p:cNvSpPr txBox="1">
            <a:spLocks noGrp="1"/>
          </p:cNvSpPr>
          <p:nvPr>
            <p:ph type="title"/>
          </p:nvPr>
        </p:nvSpPr>
        <p:spPr>
          <a:xfrm>
            <a:off x="1177525" y="2254475"/>
            <a:ext cx="30384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12" name="Google Shape;1012;p47"/>
          <p:cNvSpPr txBox="1">
            <a:spLocks noGrp="1"/>
          </p:cNvSpPr>
          <p:nvPr>
            <p:ph type="title" idx="2" hasCustomPrompt="1"/>
          </p:nvPr>
        </p:nvSpPr>
        <p:spPr>
          <a:xfrm>
            <a:off x="2933800" y="1441588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13" name="Google Shape;1013;p47"/>
          <p:cNvSpPr txBox="1">
            <a:spLocks noGrp="1"/>
          </p:cNvSpPr>
          <p:nvPr>
            <p:ph type="subTitle" idx="1"/>
          </p:nvPr>
        </p:nvSpPr>
        <p:spPr>
          <a:xfrm>
            <a:off x="1310875" y="2977800"/>
            <a:ext cx="2905200" cy="79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47"/>
          <p:cNvSpPr/>
          <p:nvPr/>
        </p:nvSpPr>
        <p:spPr>
          <a:xfrm rot="1387360">
            <a:off x="394822" y="-166864"/>
            <a:ext cx="1367918" cy="1261004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47"/>
          <p:cNvGrpSpPr/>
          <p:nvPr/>
        </p:nvGrpSpPr>
        <p:grpSpPr>
          <a:xfrm>
            <a:off x="5962643" y="166090"/>
            <a:ext cx="538883" cy="479444"/>
            <a:chOff x="295547" y="4265442"/>
            <a:chExt cx="483086" cy="429802"/>
          </a:xfrm>
        </p:grpSpPr>
        <p:sp>
          <p:nvSpPr>
            <p:cNvPr id="1016" name="Google Shape;1016;p47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7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" name="Google Shape;1018;p47"/>
          <p:cNvSpPr/>
          <p:nvPr/>
        </p:nvSpPr>
        <p:spPr>
          <a:xfrm rot="-8138675">
            <a:off x="-116380" y="3953042"/>
            <a:ext cx="1690664" cy="1405394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9" name="Google Shape;1019;p47"/>
          <p:cNvGrpSpPr/>
          <p:nvPr/>
        </p:nvGrpSpPr>
        <p:grpSpPr>
          <a:xfrm rot="3550193">
            <a:off x="1338367" y="4262180"/>
            <a:ext cx="572412" cy="682367"/>
            <a:chOff x="8446375" y="3346247"/>
            <a:chExt cx="572406" cy="682360"/>
          </a:xfrm>
        </p:grpSpPr>
        <p:sp>
          <p:nvSpPr>
            <p:cNvPr id="1020" name="Google Shape;1020;p47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7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7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7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7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5" name="Google Shape;1025;p47"/>
          <p:cNvSpPr/>
          <p:nvPr/>
        </p:nvSpPr>
        <p:spPr>
          <a:xfrm>
            <a:off x="8247375" y="4434750"/>
            <a:ext cx="1004175" cy="102467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" name="Google Shape;1026;p47"/>
          <p:cNvSpPr/>
          <p:nvPr/>
        </p:nvSpPr>
        <p:spPr>
          <a:xfrm>
            <a:off x="8536500" y="39972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47"/>
          <p:cNvSpPr/>
          <p:nvPr/>
        </p:nvSpPr>
        <p:spPr>
          <a:xfrm>
            <a:off x="445225" y="1749365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4_1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48"/>
          <p:cNvSpPr txBox="1">
            <a:spLocks noGrp="1"/>
          </p:cNvSpPr>
          <p:nvPr>
            <p:ph type="title"/>
          </p:nvPr>
        </p:nvSpPr>
        <p:spPr>
          <a:xfrm>
            <a:off x="1956600" y="1247934"/>
            <a:ext cx="52308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30" name="Google Shape;1030;p48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539850"/>
            <a:ext cx="1282200" cy="66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31" name="Google Shape;1031;p48"/>
          <p:cNvSpPr txBox="1">
            <a:spLocks noGrp="1"/>
          </p:cNvSpPr>
          <p:nvPr>
            <p:ph type="subTitle" idx="1"/>
          </p:nvPr>
        </p:nvSpPr>
        <p:spPr>
          <a:xfrm>
            <a:off x="2441700" y="2008420"/>
            <a:ext cx="4260600" cy="4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" name="Google Shape;1032;p48"/>
          <p:cNvSpPr/>
          <p:nvPr/>
        </p:nvSpPr>
        <p:spPr>
          <a:xfrm rot="-1281874">
            <a:off x="7922161" y="158312"/>
            <a:ext cx="1118600" cy="312363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" name="Google Shape;1033;p48"/>
          <p:cNvSpPr/>
          <p:nvPr/>
        </p:nvSpPr>
        <p:spPr>
          <a:xfrm rot="-1910206">
            <a:off x="8386109" y="214592"/>
            <a:ext cx="1118643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" name="Google Shape;1034;p48"/>
          <p:cNvSpPr/>
          <p:nvPr/>
        </p:nvSpPr>
        <p:spPr>
          <a:xfrm rot="6701473">
            <a:off x="-622398" y="1423041"/>
            <a:ext cx="1560601" cy="1297277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5" name="Google Shape;1035;p48"/>
          <p:cNvGrpSpPr/>
          <p:nvPr/>
        </p:nvGrpSpPr>
        <p:grpSpPr>
          <a:xfrm>
            <a:off x="448352" y="2060238"/>
            <a:ext cx="315649" cy="349878"/>
            <a:chOff x="4846427" y="-66500"/>
            <a:chExt cx="315649" cy="349878"/>
          </a:xfrm>
        </p:grpSpPr>
        <p:sp>
          <p:nvSpPr>
            <p:cNvPr id="1036" name="Google Shape;1036;p48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" name="Google Shape;1040;p48"/>
          <p:cNvSpPr/>
          <p:nvPr/>
        </p:nvSpPr>
        <p:spPr>
          <a:xfrm>
            <a:off x="496925" y="411040"/>
            <a:ext cx="460758" cy="3874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48"/>
          <p:cNvSpPr/>
          <p:nvPr/>
        </p:nvSpPr>
        <p:spPr>
          <a:xfrm rot="210338">
            <a:off x="8812687" y="2371970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48"/>
          <p:cNvSpPr/>
          <p:nvPr/>
        </p:nvSpPr>
        <p:spPr>
          <a:xfrm rot="-10198699">
            <a:off x="1610366" y="-332559"/>
            <a:ext cx="1894964" cy="1037618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48"/>
          <p:cNvSpPr/>
          <p:nvPr/>
        </p:nvSpPr>
        <p:spPr>
          <a:xfrm>
            <a:off x="8846525" y="2890501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4_1_1"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" name="Google Shape;1045;p49"/>
          <p:cNvSpPr/>
          <p:nvPr/>
        </p:nvSpPr>
        <p:spPr>
          <a:xfrm rot="-5641596" flipH="1">
            <a:off x="425340" y="4118328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49"/>
          <p:cNvSpPr/>
          <p:nvPr/>
        </p:nvSpPr>
        <p:spPr>
          <a:xfrm rot="-4974102" flipH="1">
            <a:off x="479070" y="427105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49"/>
          <p:cNvSpPr/>
          <p:nvPr/>
        </p:nvSpPr>
        <p:spPr>
          <a:xfrm>
            <a:off x="8698200" y="4239901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49"/>
          <p:cNvSpPr/>
          <p:nvPr/>
        </p:nvSpPr>
        <p:spPr>
          <a:xfrm rot="210338">
            <a:off x="478000" y="3038245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49"/>
          <p:cNvSpPr/>
          <p:nvPr/>
        </p:nvSpPr>
        <p:spPr>
          <a:xfrm rot="8586811">
            <a:off x="8201025" y="4449835"/>
            <a:ext cx="480614" cy="728845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49"/>
          <p:cNvSpPr txBox="1">
            <a:spLocks noGrp="1"/>
          </p:cNvSpPr>
          <p:nvPr>
            <p:ph type="title"/>
          </p:nvPr>
        </p:nvSpPr>
        <p:spPr>
          <a:xfrm>
            <a:off x="3042450" y="3538775"/>
            <a:ext cx="3059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51" name="Google Shape;1051;p49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2708404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2" name="Google Shape;1052;p49"/>
          <p:cNvSpPr txBox="1">
            <a:spLocks noGrp="1"/>
          </p:cNvSpPr>
          <p:nvPr>
            <p:ph type="subTitle" idx="1"/>
          </p:nvPr>
        </p:nvSpPr>
        <p:spPr>
          <a:xfrm>
            <a:off x="2441700" y="4128642"/>
            <a:ext cx="42606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" name="Google Shape;1053;p49"/>
          <p:cNvSpPr/>
          <p:nvPr/>
        </p:nvSpPr>
        <p:spPr>
          <a:xfrm rot="8749359">
            <a:off x="8311248" y="278408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49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1055" name="Google Shape;1055;p49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9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9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9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9" name="Google Shape;1059;p49"/>
          <p:cNvSpPr/>
          <p:nvPr/>
        </p:nvSpPr>
        <p:spPr>
          <a:xfrm rot="-1842127">
            <a:off x="-617496" y="-910357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4_1_1_1">
    <p:bg>
      <p:bgPr>
        <a:solidFill>
          <a:schemeClr val="accent4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1" name="Google Shape;1061;p50"/>
          <p:cNvPicPr preferRelativeResize="0"/>
          <p:nvPr/>
        </p:nvPicPr>
        <p:blipFill rotWithShape="1">
          <a:blip r:embed="rId2" cstate="email">
            <a:alphaModFix amt="17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2" name="Google Shape;1062;p50"/>
          <p:cNvSpPr/>
          <p:nvPr/>
        </p:nvSpPr>
        <p:spPr>
          <a:xfrm rot="-5641596" flipH="1">
            <a:off x="8852427" y="3927828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" name="Google Shape;1063;p50"/>
          <p:cNvSpPr/>
          <p:nvPr/>
        </p:nvSpPr>
        <p:spPr>
          <a:xfrm rot="-4974102" flipH="1">
            <a:off x="8718195" y="438535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" name="Google Shape;1064;p50"/>
          <p:cNvSpPr/>
          <p:nvPr/>
        </p:nvSpPr>
        <p:spPr>
          <a:xfrm>
            <a:off x="8852275" y="1430476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50"/>
          <p:cNvSpPr/>
          <p:nvPr/>
        </p:nvSpPr>
        <p:spPr>
          <a:xfrm rot="210338">
            <a:off x="478000" y="3038245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50"/>
          <p:cNvSpPr/>
          <p:nvPr/>
        </p:nvSpPr>
        <p:spPr>
          <a:xfrm rot="8586811">
            <a:off x="8782050" y="2050335"/>
            <a:ext cx="480614" cy="728845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50"/>
          <p:cNvSpPr txBox="1">
            <a:spLocks noGrp="1"/>
          </p:cNvSpPr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8" name="Google Shape;1068;p50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9" name="Google Shape;1069;p50"/>
          <p:cNvSpPr txBox="1">
            <a:spLocks noGrp="1"/>
          </p:cNvSpPr>
          <p:nvPr>
            <p:ph type="subTitle" idx="1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50"/>
          <p:cNvSpPr/>
          <p:nvPr/>
        </p:nvSpPr>
        <p:spPr>
          <a:xfrm rot="8749359">
            <a:off x="-406652" y="-321667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" name="Google Shape;1071;p50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072" name="Google Shape;1072;p5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" name="Google Shape;1076;p50"/>
          <p:cNvSpPr/>
          <p:nvPr/>
        </p:nvSpPr>
        <p:spPr>
          <a:xfrm rot="-1842127">
            <a:off x="8187654" y="-548407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50"/>
          <p:cNvSpPr/>
          <p:nvPr/>
        </p:nvSpPr>
        <p:spPr>
          <a:xfrm rot="-1842127">
            <a:off x="-817521" y="4165943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solidFill>
          <a:schemeClr val="accent2"/>
        </a:solid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51"/>
          <p:cNvSpPr txBox="1">
            <a:spLocks noGrp="1"/>
          </p:cNvSpPr>
          <p:nvPr>
            <p:ph type="ctrTitle"/>
          </p:nvPr>
        </p:nvSpPr>
        <p:spPr>
          <a:xfrm>
            <a:off x="4661600" y="627175"/>
            <a:ext cx="3755100" cy="10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0" name="Google Shape;1080;p51"/>
          <p:cNvSpPr txBox="1">
            <a:spLocks noGrp="1"/>
          </p:cNvSpPr>
          <p:nvPr>
            <p:ph type="subTitle" idx="1"/>
          </p:nvPr>
        </p:nvSpPr>
        <p:spPr>
          <a:xfrm>
            <a:off x="4661600" y="1731250"/>
            <a:ext cx="3755100" cy="92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" name="Google Shape;1081;p51"/>
          <p:cNvSpPr txBox="1"/>
          <p:nvPr/>
        </p:nvSpPr>
        <p:spPr>
          <a:xfrm>
            <a:off x="4731275" y="3297050"/>
            <a:ext cx="3674400" cy="8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and includes icons by Flaticon, and infographics &amp; images by Freepik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082" name="Google Shape;1082;p51"/>
          <p:cNvSpPr/>
          <p:nvPr/>
        </p:nvSpPr>
        <p:spPr>
          <a:xfrm rot="9434923" flipH="1">
            <a:off x="-124062" y="-69001"/>
            <a:ext cx="1420942" cy="104442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51"/>
          <p:cNvSpPr/>
          <p:nvPr/>
        </p:nvSpPr>
        <p:spPr>
          <a:xfrm rot="5211650">
            <a:off x="8385027" y="4217534"/>
            <a:ext cx="373550" cy="1285465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51"/>
          <p:cNvSpPr/>
          <p:nvPr/>
        </p:nvSpPr>
        <p:spPr>
          <a:xfrm>
            <a:off x="-74150" y="769356"/>
            <a:ext cx="415535" cy="44019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51"/>
          <p:cNvSpPr/>
          <p:nvPr/>
        </p:nvSpPr>
        <p:spPr>
          <a:xfrm rot="-466267">
            <a:off x="7124893" y="-285466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51"/>
          <p:cNvGrpSpPr/>
          <p:nvPr/>
        </p:nvGrpSpPr>
        <p:grpSpPr>
          <a:xfrm rot="-9849415">
            <a:off x="8485764" y="-73594"/>
            <a:ext cx="1270582" cy="1053607"/>
            <a:chOff x="-142022" y="90588"/>
            <a:chExt cx="1270599" cy="1053621"/>
          </a:xfrm>
        </p:grpSpPr>
        <p:sp>
          <p:nvSpPr>
            <p:cNvPr id="1087" name="Google Shape;1087;p5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1" name="Google Shape;1101;p51"/>
          <p:cNvSpPr/>
          <p:nvPr/>
        </p:nvSpPr>
        <p:spPr>
          <a:xfrm rot="4290012">
            <a:off x="8385032" y="4477303"/>
            <a:ext cx="373541" cy="1285434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2" name="Google Shape;1102;p51"/>
          <p:cNvGrpSpPr/>
          <p:nvPr/>
        </p:nvGrpSpPr>
        <p:grpSpPr>
          <a:xfrm>
            <a:off x="69402" y="4738963"/>
            <a:ext cx="315649" cy="349878"/>
            <a:chOff x="4846427" y="-66500"/>
            <a:chExt cx="315649" cy="349878"/>
          </a:xfrm>
        </p:grpSpPr>
        <p:sp>
          <p:nvSpPr>
            <p:cNvPr id="1103" name="Google Shape;1103;p51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1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1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1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7"/>
          <p:cNvSpPr/>
          <p:nvPr/>
        </p:nvSpPr>
        <p:spPr>
          <a:xfrm>
            <a:off x="-526450" y="-50647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" name="Google Shape;130;p7"/>
          <p:cNvGrpSpPr/>
          <p:nvPr/>
        </p:nvGrpSpPr>
        <p:grpSpPr>
          <a:xfrm rot="-10546643">
            <a:off x="546662" y="96509"/>
            <a:ext cx="551194" cy="657124"/>
            <a:chOff x="2636175" y="248775"/>
            <a:chExt cx="422325" cy="503450"/>
          </a:xfrm>
        </p:grpSpPr>
        <p:sp>
          <p:nvSpPr>
            <p:cNvPr id="131" name="Google Shape;131;p7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7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" name="Google Shape;136;p7"/>
          <p:cNvSpPr/>
          <p:nvPr/>
        </p:nvSpPr>
        <p:spPr>
          <a:xfrm rot="6865797">
            <a:off x="1753661" y="4237290"/>
            <a:ext cx="373544" cy="12854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7"/>
          <p:cNvSpPr/>
          <p:nvPr/>
        </p:nvSpPr>
        <p:spPr>
          <a:xfrm rot="-492515">
            <a:off x="1849346" y="4414900"/>
            <a:ext cx="295313" cy="52846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727350" y="1047338"/>
            <a:ext cx="4461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727300" y="1556075"/>
            <a:ext cx="4607400" cy="254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0" name="Google Shape;140;p7"/>
          <p:cNvSpPr/>
          <p:nvPr/>
        </p:nvSpPr>
        <p:spPr>
          <a:xfrm rot="-399774" flipH="1">
            <a:off x="1743014" y="259000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" name="Google Shape;141;p7"/>
          <p:cNvGrpSpPr/>
          <p:nvPr/>
        </p:nvGrpSpPr>
        <p:grpSpPr>
          <a:xfrm rot="457519" flipH="1">
            <a:off x="7977256" y="-6890"/>
            <a:ext cx="878904" cy="1093489"/>
            <a:chOff x="-82550" y="4170314"/>
            <a:chExt cx="878866" cy="1093442"/>
          </a:xfrm>
        </p:grpSpPr>
        <p:sp>
          <p:nvSpPr>
            <p:cNvPr id="142" name="Google Shape;142;p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45;p7"/>
          <p:cNvSpPr/>
          <p:nvPr/>
        </p:nvSpPr>
        <p:spPr>
          <a:xfrm rot="-1820385">
            <a:off x="8175018" y="4523240"/>
            <a:ext cx="1264659" cy="92955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3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53"/>
          <p:cNvSpPr/>
          <p:nvPr/>
        </p:nvSpPr>
        <p:spPr>
          <a:xfrm>
            <a:off x="247700" y="36652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53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" name="Google Shape;1111;p53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1112" name="Google Shape;1112;p5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" name="Google Shape;1115;p53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" name="Google Shape;1116;p53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17" name="Google Shape;1117;p53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3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3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3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53"/>
          <p:cNvSpPr/>
          <p:nvPr/>
        </p:nvSpPr>
        <p:spPr>
          <a:xfrm>
            <a:off x="7852913" y="40635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53"/>
          <p:cNvSpPr/>
          <p:nvPr/>
        </p:nvSpPr>
        <p:spPr>
          <a:xfrm rot="-767104">
            <a:off x="-163503" y="-490454"/>
            <a:ext cx="1866306" cy="155140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53"/>
          <p:cNvSpPr/>
          <p:nvPr/>
        </p:nvSpPr>
        <p:spPr>
          <a:xfrm rot="448387">
            <a:off x="8368575" y="4079324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53"/>
          <p:cNvSpPr/>
          <p:nvPr/>
        </p:nvSpPr>
        <p:spPr>
          <a:xfrm rot="831327">
            <a:off x="270368" y="974629"/>
            <a:ext cx="219837" cy="393416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53"/>
          <p:cNvSpPr/>
          <p:nvPr/>
        </p:nvSpPr>
        <p:spPr>
          <a:xfrm>
            <a:off x="1379388" y="255888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2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7" name="Google Shape;1127;p54"/>
          <p:cNvGrpSpPr/>
          <p:nvPr/>
        </p:nvGrpSpPr>
        <p:grpSpPr>
          <a:xfrm flipH="1">
            <a:off x="-55863" y="4082535"/>
            <a:ext cx="1258993" cy="1313658"/>
            <a:chOff x="8085825" y="1477998"/>
            <a:chExt cx="1383661" cy="1443739"/>
          </a:xfrm>
        </p:grpSpPr>
        <p:sp>
          <p:nvSpPr>
            <p:cNvPr id="1128" name="Google Shape;1128;p5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" name="Google Shape;1132;p54"/>
          <p:cNvSpPr/>
          <p:nvPr/>
        </p:nvSpPr>
        <p:spPr>
          <a:xfrm rot="-8317524">
            <a:off x="-49803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54"/>
          <p:cNvSpPr/>
          <p:nvPr/>
        </p:nvSpPr>
        <p:spPr>
          <a:xfrm>
            <a:off x="7483525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54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35" name="Google Shape;1135;p5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" name="Google Shape;1149;p54"/>
          <p:cNvSpPr/>
          <p:nvPr/>
        </p:nvSpPr>
        <p:spPr>
          <a:xfrm rot="-1095766">
            <a:off x="319644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" name="Google Shape;1150;p54"/>
          <p:cNvGrpSpPr/>
          <p:nvPr/>
        </p:nvGrpSpPr>
        <p:grpSpPr>
          <a:xfrm>
            <a:off x="8500263" y="742199"/>
            <a:ext cx="538722" cy="479299"/>
            <a:chOff x="5927389" y="663096"/>
            <a:chExt cx="595931" cy="530198"/>
          </a:xfrm>
        </p:grpSpPr>
        <p:sp>
          <p:nvSpPr>
            <p:cNvPr id="1151" name="Google Shape;1151;p5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3" name="Google Shape;1153;p54"/>
          <p:cNvSpPr/>
          <p:nvPr/>
        </p:nvSpPr>
        <p:spPr>
          <a:xfrm>
            <a:off x="137317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54"/>
          <p:cNvSpPr/>
          <p:nvPr/>
        </p:nvSpPr>
        <p:spPr>
          <a:xfrm rot="-5714785" flipH="1">
            <a:off x="8194575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54"/>
          <p:cNvSpPr/>
          <p:nvPr/>
        </p:nvSpPr>
        <p:spPr>
          <a:xfrm rot="-4745172" flipH="1">
            <a:off x="8408408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2_1">
    <p:bg>
      <p:bgPr>
        <a:solidFill>
          <a:schemeClr val="accent4"/>
        </a:solidFill>
        <a:effectLst/>
      </p:bgPr>
    </p:bg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" name="Google Shape;1157;p55"/>
          <p:cNvGrpSpPr/>
          <p:nvPr/>
        </p:nvGrpSpPr>
        <p:grpSpPr>
          <a:xfrm>
            <a:off x="7785137" y="4082535"/>
            <a:ext cx="1258993" cy="1313658"/>
            <a:chOff x="8085825" y="1477998"/>
            <a:chExt cx="1383661" cy="1443739"/>
          </a:xfrm>
        </p:grpSpPr>
        <p:sp>
          <p:nvSpPr>
            <p:cNvPr id="1158" name="Google Shape;1158;p5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" name="Google Shape;1162;p55"/>
          <p:cNvSpPr/>
          <p:nvPr/>
        </p:nvSpPr>
        <p:spPr>
          <a:xfrm rot="8317524" flipH="1">
            <a:off x="8209642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55"/>
          <p:cNvSpPr/>
          <p:nvPr/>
        </p:nvSpPr>
        <p:spPr>
          <a:xfrm flipH="1">
            <a:off x="-361612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" name="Google Shape;1164;p55"/>
          <p:cNvGrpSpPr/>
          <p:nvPr/>
        </p:nvGrpSpPr>
        <p:grpSpPr>
          <a:xfrm rot="5400000" flipH="1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165" name="Google Shape;1165;p5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" name="Google Shape;1179;p55"/>
          <p:cNvSpPr/>
          <p:nvPr/>
        </p:nvSpPr>
        <p:spPr>
          <a:xfrm rot="1095766" flipH="1">
            <a:off x="8352990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" name="Google Shape;1180;p55"/>
          <p:cNvGrpSpPr/>
          <p:nvPr/>
        </p:nvGrpSpPr>
        <p:grpSpPr>
          <a:xfrm flipH="1">
            <a:off x="-50718" y="742199"/>
            <a:ext cx="538722" cy="479299"/>
            <a:chOff x="5927389" y="663096"/>
            <a:chExt cx="595931" cy="530198"/>
          </a:xfrm>
        </p:grpSpPr>
        <p:sp>
          <p:nvSpPr>
            <p:cNvPr id="1181" name="Google Shape;1181;p5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" name="Google Shape;1183;p55"/>
          <p:cNvSpPr/>
          <p:nvPr/>
        </p:nvSpPr>
        <p:spPr>
          <a:xfrm flipH="1">
            <a:off x="8396768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55"/>
          <p:cNvSpPr/>
          <p:nvPr/>
        </p:nvSpPr>
        <p:spPr>
          <a:xfrm rot="5714785">
            <a:off x="420106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55"/>
          <p:cNvSpPr/>
          <p:nvPr/>
        </p:nvSpPr>
        <p:spPr>
          <a:xfrm rot="4745172">
            <a:off x="269134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2_1_1">
    <p:bg>
      <p:bgPr>
        <a:solidFill>
          <a:schemeClr val="accent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56"/>
          <p:cNvGrpSpPr/>
          <p:nvPr/>
        </p:nvGrpSpPr>
        <p:grpSpPr>
          <a:xfrm rot="10800000" flipH="1">
            <a:off x="7785137" y="-407243"/>
            <a:ext cx="1258993" cy="1313658"/>
            <a:chOff x="8085825" y="1477998"/>
            <a:chExt cx="1383661" cy="1443739"/>
          </a:xfrm>
        </p:grpSpPr>
        <p:sp>
          <p:nvSpPr>
            <p:cNvPr id="1188" name="Google Shape;1188;p5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" name="Google Shape;1192;p56"/>
          <p:cNvSpPr/>
          <p:nvPr/>
        </p:nvSpPr>
        <p:spPr>
          <a:xfrm rot="2482476">
            <a:off x="8209642" y="3884457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56"/>
          <p:cNvSpPr/>
          <p:nvPr/>
        </p:nvSpPr>
        <p:spPr>
          <a:xfrm rot="10800000">
            <a:off x="-361612" y="3844754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56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195" name="Google Shape;1195;p5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56"/>
          <p:cNvSpPr/>
          <p:nvPr/>
        </p:nvSpPr>
        <p:spPr>
          <a:xfrm rot="9704234">
            <a:off x="8352990" y="3258693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56"/>
          <p:cNvGrpSpPr/>
          <p:nvPr/>
        </p:nvGrpSpPr>
        <p:grpSpPr>
          <a:xfrm rot="10800000">
            <a:off x="-50718" y="3767452"/>
            <a:ext cx="538722" cy="479299"/>
            <a:chOff x="5927389" y="663096"/>
            <a:chExt cx="595931" cy="530198"/>
          </a:xfrm>
        </p:grpSpPr>
        <p:sp>
          <p:nvSpPr>
            <p:cNvPr id="1211" name="Google Shape;1211;p5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3" name="Google Shape;1213;p56"/>
          <p:cNvSpPr/>
          <p:nvPr/>
        </p:nvSpPr>
        <p:spPr>
          <a:xfrm rot="10800000">
            <a:off x="8396768" y="643252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6"/>
          <p:cNvSpPr/>
          <p:nvPr/>
        </p:nvSpPr>
        <p:spPr>
          <a:xfrm rot="5085215" flipH="1">
            <a:off x="420106" y="-555111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" name="Google Shape;1215;p56"/>
          <p:cNvSpPr/>
          <p:nvPr/>
        </p:nvSpPr>
        <p:spPr>
          <a:xfrm rot="6054828" flipH="1">
            <a:off x="269134" y="-182564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8"/>
          <p:cNvSpPr/>
          <p:nvPr/>
        </p:nvSpPr>
        <p:spPr>
          <a:xfrm>
            <a:off x="8034850" y="346637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8"/>
          <p:cNvSpPr/>
          <p:nvPr/>
        </p:nvSpPr>
        <p:spPr>
          <a:xfrm rot="613861">
            <a:off x="10574" y="3889329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" name="Google Shape;149;p8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150" name="Google Shape;150;p8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155;p8"/>
          <p:cNvSpPr/>
          <p:nvPr/>
        </p:nvSpPr>
        <p:spPr>
          <a:xfrm rot="-3837907">
            <a:off x="4113214" y="3691605"/>
            <a:ext cx="917562" cy="193400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8"/>
          <p:cNvSpPr/>
          <p:nvPr/>
        </p:nvSpPr>
        <p:spPr>
          <a:xfrm rot="3185757">
            <a:off x="6968389" y="-258061"/>
            <a:ext cx="1444252" cy="133137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" name="Google Shape;157;p8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158" name="Google Shape;158;p8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62;p8"/>
          <p:cNvGrpSpPr/>
          <p:nvPr/>
        </p:nvGrpSpPr>
        <p:grpSpPr>
          <a:xfrm>
            <a:off x="7753978" y="3962376"/>
            <a:ext cx="1292405" cy="1145009"/>
            <a:chOff x="7753978" y="3962376"/>
            <a:chExt cx="1292405" cy="1145009"/>
          </a:xfrm>
        </p:grpSpPr>
        <p:sp>
          <p:nvSpPr>
            <p:cNvPr id="163" name="Google Shape;163;p8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" name="Google Shape;167;p8"/>
          <p:cNvSpPr/>
          <p:nvPr/>
        </p:nvSpPr>
        <p:spPr>
          <a:xfrm>
            <a:off x="-149501" y="-84327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68;p8"/>
          <p:cNvGrpSpPr/>
          <p:nvPr/>
        </p:nvGrpSpPr>
        <p:grpSpPr>
          <a:xfrm>
            <a:off x="304333" y="142909"/>
            <a:ext cx="751382" cy="993699"/>
            <a:chOff x="304333" y="142909"/>
            <a:chExt cx="751382" cy="993699"/>
          </a:xfrm>
        </p:grpSpPr>
        <p:sp>
          <p:nvSpPr>
            <p:cNvPr id="169" name="Google Shape;169;p8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" name="Google Shape;172;p8"/>
          <p:cNvSpPr/>
          <p:nvPr/>
        </p:nvSpPr>
        <p:spPr>
          <a:xfrm>
            <a:off x="3150863" y="-42857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8"/>
          <p:cNvSpPr txBox="1">
            <a:spLocks noGrp="1"/>
          </p:cNvSpPr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74" name="Google Shape;174;p8"/>
          <p:cNvSpPr/>
          <p:nvPr/>
        </p:nvSpPr>
        <p:spPr>
          <a:xfrm>
            <a:off x="8724400" y="17236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8"/>
          <p:cNvSpPr/>
          <p:nvPr/>
        </p:nvSpPr>
        <p:spPr>
          <a:xfrm rot="399578">
            <a:off x="5123102" y="27330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8"/>
          <p:cNvSpPr/>
          <p:nvPr/>
        </p:nvSpPr>
        <p:spPr>
          <a:xfrm rot="399578">
            <a:off x="402352" y="195845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9"/>
          <p:cNvSpPr/>
          <p:nvPr/>
        </p:nvSpPr>
        <p:spPr>
          <a:xfrm rot="9482715">
            <a:off x="-781312" y="2986"/>
            <a:ext cx="1866368" cy="1551451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" name="Google Shape;179;p9"/>
          <p:cNvGrpSpPr/>
          <p:nvPr/>
        </p:nvGrpSpPr>
        <p:grpSpPr>
          <a:xfrm>
            <a:off x="157588" y="-289649"/>
            <a:ext cx="1219992" cy="1237898"/>
            <a:chOff x="157588" y="-289649"/>
            <a:chExt cx="1219992" cy="1237898"/>
          </a:xfrm>
        </p:grpSpPr>
        <p:sp>
          <p:nvSpPr>
            <p:cNvPr id="180" name="Google Shape;180;p9"/>
            <p:cNvSpPr/>
            <p:nvPr/>
          </p:nvSpPr>
          <p:spPr>
            <a:xfrm>
              <a:off x="157588" y="-194325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64966" y="-262240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830730" y="-271769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1123796" y="-289649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Google Shape;184;p9"/>
          <p:cNvSpPr/>
          <p:nvPr/>
        </p:nvSpPr>
        <p:spPr>
          <a:xfrm rot="410715">
            <a:off x="576288" y="4339232"/>
            <a:ext cx="219842" cy="39342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9"/>
          <p:cNvSpPr/>
          <p:nvPr/>
        </p:nvSpPr>
        <p:spPr>
          <a:xfrm rot="448387">
            <a:off x="8359750" y="5454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9"/>
          <p:cNvSpPr txBox="1">
            <a:spLocks noGrp="1"/>
          </p:cNvSpPr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7" name="Google Shape;187;p9"/>
          <p:cNvSpPr txBox="1">
            <a:spLocks noGrp="1"/>
          </p:cNvSpPr>
          <p:nvPr>
            <p:ph type="subTitle" idx="1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9"/>
          <p:cNvSpPr/>
          <p:nvPr/>
        </p:nvSpPr>
        <p:spPr>
          <a:xfrm>
            <a:off x="8029176" y="3981964"/>
            <a:ext cx="1348731" cy="124336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2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0"/>
          <p:cNvSpPr/>
          <p:nvPr/>
        </p:nvSpPr>
        <p:spPr>
          <a:xfrm rot="1086392" flipH="1">
            <a:off x="-320109" y="4231721"/>
            <a:ext cx="1951186" cy="113814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" name="Google Shape;191;p10"/>
          <p:cNvGrpSpPr/>
          <p:nvPr/>
        </p:nvGrpSpPr>
        <p:grpSpPr>
          <a:xfrm>
            <a:off x="913500" y="4201148"/>
            <a:ext cx="1383661" cy="1443739"/>
            <a:chOff x="8085825" y="1477998"/>
            <a:chExt cx="1383661" cy="1443739"/>
          </a:xfrm>
        </p:grpSpPr>
        <p:sp>
          <p:nvSpPr>
            <p:cNvPr id="192" name="Google Shape;192;p1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" name="Google Shape;196;p10"/>
          <p:cNvSpPr/>
          <p:nvPr/>
        </p:nvSpPr>
        <p:spPr>
          <a:xfrm>
            <a:off x="3793400" y="381450"/>
            <a:ext cx="416652" cy="35037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10"/>
          <p:cNvSpPr/>
          <p:nvPr/>
        </p:nvSpPr>
        <p:spPr>
          <a:xfrm rot="292123">
            <a:off x="287708" y="381448"/>
            <a:ext cx="307707" cy="803619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" name="Google Shape;198;p10"/>
          <p:cNvGrpSpPr/>
          <p:nvPr/>
        </p:nvGrpSpPr>
        <p:grpSpPr>
          <a:xfrm>
            <a:off x="8416805" y="-121990"/>
            <a:ext cx="518742" cy="618388"/>
            <a:chOff x="2636175" y="248775"/>
            <a:chExt cx="422325" cy="503450"/>
          </a:xfrm>
        </p:grpSpPr>
        <p:sp>
          <p:nvSpPr>
            <p:cNvPr id="199" name="Google Shape;199;p10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0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10"/>
          <p:cNvSpPr/>
          <p:nvPr/>
        </p:nvSpPr>
        <p:spPr>
          <a:xfrm rot="-1251821">
            <a:off x="8366893" y="4048242"/>
            <a:ext cx="408398" cy="442029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10"/>
          <p:cNvSpPr txBox="1">
            <a:spLocks noGrp="1"/>
          </p:cNvSpPr>
          <p:nvPr>
            <p:ph type="title"/>
          </p:nvPr>
        </p:nvSpPr>
        <p:spPr>
          <a:xfrm>
            <a:off x="4629200" y="539850"/>
            <a:ext cx="3787500" cy="109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1"/>
          <p:cNvSpPr/>
          <p:nvPr/>
        </p:nvSpPr>
        <p:spPr>
          <a:xfrm rot="-3883519">
            <a:off x="-167732" y="3097253"/>
            <a:ext cx="1216485" cy="112147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" name="Google Shape;208;p11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209" name="Google Shape;209;p1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" name="Google Shape;213;p11"/>
          <p:cNvSpPr/>
          <p:nvPr/>
        </p:nvSpPr>
        <p:spPr>
          <a:xfrm rot="7898116">
            <a:off x="7852656" y="35753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1"/>
          <p:cNvSpPr/>
          <p:nvPr/>
        </p:nvSpPr>
        <p:spPr>
          <a:xfrm rot="504363">
            <a:off x="6922883" y="-29224"/>
            <a:ext cx="1951202" cy="113815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1"/>
          <p:cNvSpPr/>
          <p:nvPr/>
        </p:nvSpPr>
        <p:spPr>
          <a:xfrm>
            <a:off x="8469650" y="5673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11"/>
          <p:cNvGrpSpPr/>
          <p:nvPr/>
        </p:nvGrpSpPr>
        <p:grpSpPr>
          <a:xfrm>
            <a:off x="3" y="28688"/>
            <a:ext cx="1292405" cy="1145009"/>
            <a:chOff x="3" y="28688"/>
            <a:chExt cx="1292405" cy="1145009"/>
          </a:xfrm>
        </p:grpSpPr>
        <p:sp>
          <p:nvSpPr>
            <p:cNvPr id="217" name="Google Shape;217;p11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" name="Google Shape;221;p11"/>
          <p:cNvSpPr/>
          <p:nvPr/>
        </p:nvSpPr>
        <p:spPr>
          <a:xfrm rot="4784323">
            <a:off x="2191680" y="4345457"/>
            <a:ext cx="373583" cy="128557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1"/>
          <p:cNvSpPr/>
          <p:nvPr/>
        </p:nvSpPr>
        <p:spPr>
          <a:xfrm rot="3814763">
            <a:off x="1979073" y="4265453"/>
            <a:ext cx="310730" cy="105110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4" name="Google Shape;224;p11"/>
          <p:cNvSpPr txBox="1">
            <a:spLocks noGrp="1"/>
          </p:cNvSpPr>
          <p:nvPr>
            <p:ph type="subTitle" idx="1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5" name="Google Shape;225;p11"/>
          <p:cNvSpPr/>
          <p:nvPr/>
        </p:nvSpPr>
        <p:spPr>
          <a:xfrm rot="-341310">
            <a:off x="5738969" y="44328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11"/>
          <p:cNvSpPr/>
          <p:nvPr/>
        </p:nvSpPr>
        <p:spPr>
          <a:xfrm rot="-470258">
            <a:off x="2731850" y="484708"/>
            <a:ext cx="426238" cy="34987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image" Target="../media/image1.png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5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10.xml"/><Relationship Id="rId1" Type="http://schemas.openxmlformats.org/officeDocument/2006/relationships/slideLayout" Target="../slideLayouts/slideLayout4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5.xml"/><Relationship Id="rId4" Type="http://schemas.openxmlformats.org/officeDocument/2006/relationships/slide" Target="slide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57"/>
          <p:cNvSpPr txBox="1">
            <a:spLocks noGrp="1"/>
          </p:cNvSpPr>
          <p:nvPr>
            <p:ph type="subTitle" idx="1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1" name="Google Shape;1221;p57"/>
          <p:cNvSpPr txBox="1">
            <a:spLocks noGrp="1"/>
          </p:cNvSpPr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22" name="Google Shape;1222;p57" title="Screenshot 2025-09-09 at 01.10.40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9049" y="0"/>
            <a:ext cx="9443049" cy="527595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57"/>
          <p:cNvSpPr txBox="1">
            <a:spLocks noGrp="1"/>
          </p:cNvSpPr>
          <p:nvPr>
            <p:ph type="ctrTitle"/>
          </p:nvPr>
        </p:nvSpPr>
        <p:spPr>
          <a:xfrm>
            <a:off x="74900" y="92175"/>
            <a:ext cx="62589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latin typeface="+mn-lt"/>
              </a:rPr>
              <a:t>CHỦ ĐỀ 1: </a:t>
            </a:r>
            <a:endParaRPr sz="4000" dirty="0">
              <a:latin typeface="+mn-l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i="1" dirty="0">
                <a:latin typeface="+mn-lt"/>
              </a:rPr>
              <a:t>SẮC MÀU ÂM THANH</a:t>
            </a:r>
            <a:endParaRPr sz="4000" i="1" dirty="0">
              <a:latin typeface="+mn-l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ƯỚC MƠ CỦA BẠN ĐÔ - SIÊU PHẨM AI (Thường thức âm nhạc lớp 2 sách KNTT)">
            <a:hlinkClick r:id="" action="ppaction://media"/>
            <a:extLst>
              <a:ext uri="{FF2B5EF4-FFF2-40B4-BE49-F238E27FC236}">
                <a16:creationId xmlns:a16="http://schemas.microsoft.com/office/drawing/2014/main" id="{25BFD13A-2940-11D9-942F-02AACA2B39F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98520" y="673488"/>
            <a:ext cx="7742483" cy="4355147"/>
          </a:xfrm>
          <a:prstGeom prst="rect">
            <a:avLst/>
          </a:prstGeom>
        </p:spPr>
      </p:pic>
      <p:sp>
        <p:nvSpPr>
          <p:cNvPr id="6" name="Google Shape;1337;p64">
            <a:extLst>
              <a:ext uri="{FF2B5EF4-FFF2-40B4-BE49-F238E27FC236}">
                <a16:creationId xmlns:a16="http://schemas.microsoft.com/office/drawing/2014/main" id="{8CFA8889-DBA8-7C7D-8116-361094BC8BEF}"/>
              </a:ext>
            </a:extLst>
          </p:cNvPr>
          <p:cNvSpPr txBox="1"/>
          <p:nvPr/>
        </p:nvSpPr>
        <p:spPr>
          <a:xfrm>
            <a:off x="309283" y="114865"/>
            <a:ext cx="8520955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PHIM 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ƯỚC MƠ CỦA BẠN ĐÔ</a:t>
            </a:r>
            <a:endParaRPr b="1" i="1" dirty="0"/>
          </a:p>
        </p:txBody>
      </p:sp>
    </p:spTree>
    <p:extLst>
      <p:ext uri="{BB962C8B-B14F-4D97-AF65-F5344CB8AC3E}">
        <p14:creationId xmlns:p14="http://schemas.microsoft.com/office/powerpoint/2010/main" val="3461920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700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04C62692-2894-D679-C422-9B06A75238CC}"/>
              </a:ext>
            </a:extLst>
          </p:cNvPr>
          <p:cNvSpPr txBox="1"/>
          <p:nvPr/>
        </p:nvSpPr>
        <p:spPr>
          <a:xfrm>
            <a:off x="311522" y="1170667"/>
            <a:ext cx="8520955" cy="19897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ea typeface="Times New Roman"/>
                <a:cs typeface="Times New Roman"/>
                <a:sym typeface="Times New Roman"/>
              </a:rPr>
              <a:t>hỏi</a:t>
            </a:r>
            <a:r>
              <a:rPr lang="e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cs typeface="Times New Roman"/>
                <a:sym typeface="Times New Roman"/>
              </a:rPr>
              <a:t>Trong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câu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chuyện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cs typeface="Times New Roman"/>
                <a:sym typeface="Times New Roman"/>
              </a:rPr>
              <a:t>Ước</a:t>
            </a:r>
            <a:r>
              <a:rPr lang="en" sz="3400" b="1" i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cs typeface="Times New Roman"/>
                <a:sym typeface="Times New Roman"/>
              </a:rPr>
              <a:t>mơ</a:t>
            </a:r>
            <a:r>
              <a:rPr lang="en" sz="3400" b="1" i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cs typeface="Times New Roman"/>
                <a:sym typeface="Times New Roman"/>
              </a:rPr>
              <a:t>của</a:t>
            </a:r>
            <a:r>
              <a:rPr lang="en" sz="3400" b="1" i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cs typeface="Times New Roman"/>
                <a:sym typeface="Times New Roman"/>
              </a:rPr>
              <a:t>Đô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,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nhạc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cụ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nào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đã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được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nhắc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 </a:t>
            </a:r>
            <a:r>
              <a:rPr lang="en" sz="3400" b="1" dirty="0" err="1">
                <a:latin typeface="Times New Roman"/>
                <a:cs typeface="Times New Roman"/>
                <a:sym typeface="Times New Roman"/>
              </a:rPr>
              <a:t>đến</a:t>
            </a:r>
            <a:r>
              <a:rPr lang="en" sz="3400" b="1" dirty="0">
                <a:latin typeface="Times New Roman"/>
                <a:cs typeface="Times New Roman"/>
                <a:sym typeface="Times New Roman"/>
              </a:rPr>
              <a:t>?</a:t>
            </a:r>
            <a:endParaRPr b="1" dirty="0"/>
          </a:p>
        </p:txBody>
      </p:sp>
    </p:spTree>
    <p:extLst>
      <p:ext uri="{BB962C8B-B14F-4D97-AF65-F5344CB8AC3E}">
        <p14:creationId xmlns:p14="http://schemas.microsoft.com/office/powerpoint/2010/main" val="18914637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1C9F59BC-3605-CFCA-154E-0AA78FB5E2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V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A6C0BE0-984A-1151-D9CE-9D34983FE92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09283" y="937272"/>
            <a:ext cx="5664407" cy="3795467"/>
          </a:xfrm>
          <a:prstGeom prst="rect">
            <a:avLst/>
          </a:prstGeom>
        </p:spPr>
      </p:pic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4D783358-E3F0-793E-13DD-DDE8FA6A3E42}"/>
              </a:ext>
            </a:extLst>
          </p:cNvPr>
          <p:cNvSpPr txBox="1"/>
          <p:nvPr/>
        </p:nvSpPr>
        <p:spPr>
          <a:xfrm>
            <a:off x="6146276" y="384317"/>
            <a:ext cx="2516957" cy="4644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hỏi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: 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thường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nghe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âm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thanh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gì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vào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mỗi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buổi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sáng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sz="280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Vì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sao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lại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nghe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âm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thanh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đó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</p:txBody>
      </p:sp>
      <p:sp>
        <p:nvSpPr>
          <p:cNvPr id="8" name="Google Shape;1337;p64">
            <a:extLst>
              <a:ext uri="{FF2B5EF4-FFF2-40B4-BE49-F238E27FC236}">
                <a16:creationId xmlns:a16="http://schemas.microsoft.com/office/drawing/2014/main" id="{B07A36B0-B59B-0F27-24F0-D18FE3AB3EB8}"/>
              </a:ext>
            </a:extLst>
          </p:cNvPr>
          <p:cNvSpPr txBox="1"/>
          <p:nvPr/>
        </p:nvSpPr>
        <p:spPr>
          <a:xfrm>
            <a:off x="309284" y="150933"/>
            <a:ext cx="2235954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cs typeface="Times New Roman"/>
                <a:sym typeface="Times New Roman"/>
              </a:rPr>
              <a:t>TRANH 1</a:t>
            </a:r>
            <a:endParaRPr b="1" dirty="0"/>
          </a:p>
        </p:txBody>
      </p:sp>
    </p:spTree>
    <p:extLst>
      <p:ext uri="{BB962C8B-B14F-4D97-AF65-F5344CB8AC3E}">
        <p14:creationId xmlns:p14="http://schemas.microsoft.com/office/powerpoint/2010/main" val="20300825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1CBC9-0183-8491-2991-DB41B4F7D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BA88224-A180-F499-2F7E-1C6EAE3E3816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28330CC6-364E-684F-05ED-938627AD2A1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V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4DCF0B-4093-38D5-1EF9-1B61A1DD6A6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121305"/>
            <a:ext cx="6645897" cy="4022195"/>
          </a:xfrm>
          <a:prstGeom prst="rect">
            <a:avLst/>
          </a:prstGeom>
        </p:spPr>
      </p:pic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36A86277-EC29-E602-4EB2-1EA45EB7A2A6}"/>
              </a:ext>
            </a:extLst>
          </p:cNvPr>
          <p:cNvSpPr txBox="1"/>
          <p:nvPr/>
        </p:nvSpPr>
        <p:spPr>
          <a:xfrm>
            <a:off x="309284" y="150933"/>
            <a:ext cx="2235954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cs typeface="Times New Roman"/>
                <a:sym typeface="Times New Roman"/>
              </a:rPr>
              <a:t>TRANH 2</a:t>
            </a:r>
            <a:endParaRPr b="1" dirty="0"/>
          </a:p>
        </p:txBody>
      </p:sp>
      <p:sp>
        <p:nvSpPr>
          <p:cNvPr id="8" name="Google Shape;1337;p64">
            <a:extLst>
              <a:ext uri="{FF2B5EF4-FFF2-40B4-BE49-F238E27FC236}">
                <a16:creationId xmlns:a16="http://schemas.microsoft.com/office/drawing/2014/main" id="{60E1A711-E46E-4136-E157-0B4F49C979AC}"/>
              </a:ext>
            </a:extLst>
          </p:cNvPr>
          <p:cNvSpPr txBox="1"/>
          <p:nvPr/>
        </p:nvSpPr>
        <p:spPr>
          <a:xfrm>
            <a:off x="6476214" y="422024"/>
            <a:ext cx="2498103" cy="5635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hỏi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nghe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tiếng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kèn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ở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trường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vào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những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lúc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nào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sz="2800" b="1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đã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nghe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hát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gì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qua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tiếng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kèn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sz="2800" b="1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4C852E4-2971-AD52-4CBF-BD866FFA887F}"/>
              </a:ext>
            </a:extLst>
          </p:cNvPr>
          <p:cNvSpPr/>
          <p:nvPr/>
        </p:nvSpPr>
        <p:spPr>
          <a:xfrm>
            <a:off x="673586" y="1871417"/>
            <a:ext cx="2498103" cy="612742"/>
          </a:xfrm>
          <a:prstGeom prst="rect">
            <a:avLst/>
          </a:prstGeom>
          <a:solidFill>
            <a:srgbClr val="00BAE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1836956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D79AB9-0839-F5DB-5B52-65EE242414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EC03D92-59AE-BC57-CFBE-2ED5438E6284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EA5EF994-A442-7A1D-58C7-AFAB6A5D3E1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V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1A6F230-1493-6F58-C73D-661F55EDE4F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127682"/>
            <a:ext cx="6570483" cy="4015818"/>
          </a:xfrm>
          <a:prstGeom prst="rect">
            <a:avLst/>
          </a:prstGeom>
        </p:spPr>
      </p:pic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3D552B75-BFEB-7B78-8324-36A7C9CE28F7}"/>
              </a:ext>
            </a:extLst>
          </p:cNvPr>
          <p:cNvSpPr txBox="1"/>
          <p:nvPr/>
        </p:nvSpPr>
        <p:spPr>
          <a:xfrm>
            <a:off x="309284" y="150933"/>
            <a:ext cx="2235954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cs typeface="Times New Roman"/>
                <a:sym typeface="Times New Roman"/>
              </a:rPr>
              <a:t>TRANH 3</a:t>
            </a:r>
            <a:endParaRPr b="1" dirty="0"/>
          </a:p>
        </p:txBody>
      </p:sp>
      <p:sp>
        <p:nvSpPr>
          <p:cNvPr id="8" name="Google Shape;1337;p64">
            <a:extLst>
              <a:ext uri="{FF2B5EF4-FFF2-40B4-BE49-F238E27FC236}">
                <a16:creationId xmlns:a16="http://schemas.microsoft.com/office/drawing/2014/main" id="{C4CECF32-C648-2701-56DC-498ABC5854AB}"/>
              </a:ext>
            </a:extLst>
          </p:cNvPr>
          <p:cNvSpPr txBox="1"/>
          <p:nvPr/>
        </p:nvSpPr>
        <p:spPr>
          <a:xfrm>
            <a:off x="6498636" y="1043696"/>
            <a:ext cx="2498103" cy="31577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hỏi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Tại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sao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lại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muốn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được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học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thổi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kèn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sz="2800" b="1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0851829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F245D3-8EB5-3E71-E54F-342FD9EA2A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854EBA4-F08A-0014-0082-ABC5C557743B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0FD35C62-BB0E-2193-461C-4BC6CE03B7F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V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0FCE30E-9157-6353-7680-23B64D5FECD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031368"/>
            <a:ext cx="6419654" cy="3879825"/>
          </a:xfrm>
          <a:prstGeom prst="rect">
            <a:avLst/>
          </a:prstGeom>
        </p:spPr>
      </p:pic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DCE01601-51AA-0322-1B83-BF1A91DFF397}"/>
              </a:ext>
            </a:extLst>
          </p:cNvPr>
          <p:cNvSpPr txBox="1"/>
          <p:nvPr/>
        </p:nvSpPr>
        <p:spPr>
          <a:xfrm>
            <a:off x="309284" y="150933"/>
            <a:ext cx="2235954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cs typeface="Times New Roman"/>
                <a:sym typeface="Times New Roman"/>
              </a:rPr>
              <a:t>TRANH 4</a:t>
            </a:r>
            <a:endParaRPr b="1" dirty="0"/>
          </a:p>
        </p:txBody>
      </p:sp>
      <p:sp>
        <p:nvSpPr>
          <p:cNvPr id="8" name="Google Shape;1337;p64">
            <a:extLst>
              <a:ext uri="{FF2B5EF4-FFF2-40B4-BE49-F238E27FC236}">
                <a16:creationId xmlns:a16="http://schemas.microsoft.com/office/drawing/2014/main" id="{933F28DC-9238-707A-F9EB-E1DAB1DE41E9}"/>
              </a:ext>
            </a:extLst>
          </p:cNvPr>
          <p:cNvSpPr txBox="1"/>
          <p:nvPr/>
        </p:nvSpPr>
        <p:spPr>
          <a:xfrm>
            <a:off x="6498637" y="1043696"/>
            <a:ext cx="2296572" cy="26622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Câu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1" dirty="0" err="1">
                <a:latin typeface="Times New Roman"/>
                <a:ea typeface="Times New Roman"/>
                <a:cs typeface="Times New Roman"/>
                <a:sym typeface="Times New Roman"/>
              </a:rPr>
              <a:t>hỏi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Ước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mơ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của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bạn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Đô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là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dirty="0" err="1">
                <a:latin typeface="Times New Roman"/>
                <a:ea typeface="Times New Roman"/>
                <a:cs typeface="Times New Roman"/>
                <a:sym typeface="Times New Roman"/>
              </a:rPr>
              <a:t>gì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?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</a:p>
          <a:p>
            <a:pPr marL="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" sz="2800" b="1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033165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FE030C-DBC3-1279-481C-4F93F52F2F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37;p64">
            <a:extLst>
              <a:ext uri="{FF2B5EF4-FFF2-40B4-BE49-F238E27FC236}">
                <a16:creationId xmlns:a16="http://schemas.microsoft.com/office/drawing/2014/main" id="{5FDDB0C1-C5D1-3A00-94C7-0D6D2CD5B1A0}"/>
              </a:ext>
            </a:extLst>
          </p:cNvPr>
          <p:cNvSpPr txBox="1"/>
          <p:nvPr/>
        </p:nvSpPr>
        <p:spPr>
          <a:xfrm>
            <a:off x="311522" y="1170667"/>
            <a:ext cx="8520955" cy="25914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Thảo luận: </a:t>
            </a: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400" dirty="0">
                <a:latin typeface="Times New Roman"/>
                <a:cs typeface="Times New Roman"/>
                <a:sym typeface="Times New Roman"/>
              </a:rPr>
              <a:t>2-3 bạn trong một bàn hãy cùng tìm hiểu lại nội dung câu chuyện, sau đó các nhóm kể chuyện </a:t>
            </a:r>
            <a:r>
              <a:rPr lang="vi-VN" sz="3400" i="1" dirty="0">
                <a:latin typeface="Times New Roman"/>
                <a:cs typeface="Times New Roman"/>
                <a:sym typeface="Times New Roman"/>
              </a:rPr>
              <a:t>Ước mơ của bạn Đô </a:t>
            </a:r>
            <a:r>
              <a:rPr lang="vi-VN" sz="3400" dirty="0">
                <a:latin typeface="Times New Roman"/>
                <a:cs typeface="Times New Roman"/>
                <a:sym typeface="Times New Roman"/>
              </a:rPr>
              <a:t>trước lớp.</a:t>
            </a:r>
            <a:endParaRPr lang="vi-VN" dirty="0"/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5A9A8323-56EF-F940-790E-2927006B31A0}"/>
              </a:ext>
            </a:extLst>
          </p:cNvPr>
          <p:cNvSpPr/>
          <p:nvPr/>
        </p:nvSpPr>
        <p:spPr>
          <a:xfrm>
            <a:off x="2606510" y="4430598"/>
            <a:ext cx="4246777" cy="443059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b="1" dirty="0">
                <a:solidFill>
                  <a:srgbClr val="000000"/>
                </a:solidFill>
              </a:rPr>
              <a:t>XEM LẠI CÂU CHUYỆN ƯỚC MƠ CỦA BẠN ĐÔ</a:t>
            </a:r>
          </a:p>
        </p:txBody>
      </p:sp>
      <p:sp>
        <p:nvSpPr>
          <p:cNvPr id="3" name="Right Triangle 2">
            <a:extLst>
              <a:ext uri="{FF2B5EF4-FFF2-40B4-BE49-F238E27FC236}">
                <a16:creationId xmlns:a16="http://schemas.microsoft.com/office/drawing/2014/main" id="{9318D5F0-B6F8-E5BC-655D-8B41B2120EA3}"/>
              </a:ext>
            </a:extLst>
          </p:cNvPr>
          <p:cNvSpPr/>
          <p:nvPr/>
        </p:nvSpPr>
        <p:spPr>
          <a:xfrm rot="2662869">
            <a:off x="2328205" y="4370931"/>
            <a:ext cx="556610" cy="562393"/>
          </a:xfrm>
          <a:prstGeom prst="rtTriangl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1267989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73"/>
          <p:cNvSpPr txBox="1">
            <a:spLocks noGrp="1"/>
          </p:cNvSpPr>
          <p:nvPr>
            <p:ph type="ctrTitle"/>
          </p:nvPr>
        </p:nvSpPr>
        <p:spPr>
          <a:xfrm>
            <a:off x="4572000" y="1834425"/>
            <a:ext cx="3755100" cy="10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424" name="Google Shape;1424;p73"/>
          <p:cNvSpPr/>
          <p:nvPr/>
        </p:nvSpPr>
        <p:spPr>
          <a:xfrm rot="10662215" flipH="1">
            <a:off x="-335017" y="1677183"/>
            <a:ext cx="4778143" cy="3039982"/>
          </a:xfrm>
          <a:custGeom>
            <a:avLst/>
            <a:gdLst/>
            <a:ahLst/>
            <a:cxnLst/>
            <a:rect l="l" t="t" r="r" b="b"/>
            <a:pathLst>
              <a:path w="54391" h="34605" extrusionOk="0">
                <a:moveTo>
                  <a:pt x="16020" y="6906"/>
                </a:moveTo>
                <a:cubicBezTo>
                  <a:pt x="16828" y="6906"/>
                  <a:pt x="17660" y="7055"/>
                  <a:pt x="18566" y="7344"/>
                </a:cubicBezTo>
                <a:cubicBezTo>
                  <a:pt x="20458" y="7951"/>
                  <a:pt x="22186" y="9049"/>
                  <a:pt x="23144" y="10823"/>
                </a:cubicBezTo>
                <a:cubicBezTo>
                  <a:pt x="25012" y="14280"/>
                  <a:pt x="23470" y="18740"/>
                  <a:pt x="20061" y="20585"/>
                </a:cubicBezTo>
                <a:cubicBezTo>
                  <a:pt x="19217" y="21036"/>
                  <a:pt x="18341" y="21238"/>
                  <a:pt x="17475" y="21238"/>
                </a:cubicBezTo>
                <a:cubicBezTo>
                  <a:pt x="14889" y="21238"/>
                  <a:pt x="12394" y="19444"/>
                  <a:pt x="11117" y="17152"/>
                </a:cubicBezTo>
                <a:cubicBezTo>
                  <a:pt x="10229" y="15541"/>
                  <a:pt x="9832" y="13719"/>
                  <a:pt x="10019" y="11874"/>
                </a:cubicBezTo>
                <a:cubicBezTo>
                  <a:pt x="10159" y="10847"/>
                  <a:pt x="10439" y="9866"/>
                  <a:pt x="10883" y="8932"/>
                </a:cubicBezTo>
                <a:cubicBezTo>
                  <a:pt x="11023" y="8838"/>
                  <a:pt x="11140" y="8768"/>
                  <a:pt x="11257" y="8675"/>
                </a:cubicBezTo>
                <a:cubicBezTo>
                  <a:pt x="12191" y="8114"/>
                  <a:pt x="13148" y="7601"/>
                  <a:pt x="14153" y="7180"/>
                </a:cubicBezTo>
                <a:cubicBezTo>
                  <a:pt x="14776" y="6996"/>
                  <a:pt x="15391" y="6906"/>
                  <a:pt x="16020" y="6906"/>
                </a:cubicBezTo>
                <a:close/>
                <a:moveTo>
                  <a:pt x="22130" y="0"/>
                </a:moveTo>
                <a:cubicBezTo>
                  <a:pt x="19590" y="0"/>
                  <a:pt x="17138" y="672"/>
                  <a:pt x="14713" y="2066"/>
                </a:cubicBezTo>
                <a:cubicBezTo>
                  <a:pt x="11000" y="4215"/>
                  <a:pt x="7730" y="7391"/>
                  <a:pt x="5092" y="10730"/>
                </a:cubicBezTo>
                <a:cubicBezTo>
                  <a:pt x="2873" y="13579"/>
                  <a:pt x="608" y="17316"/>
                  <a:pt x="1" y="21029"/>
                </a:cubicBezTo>
                <a:cubicBezTo>
                  <a:pt x="818" y="21309"/>
                  <a:pt x="1612" y="21589"/>
                  <a:pt x="2406" y="21870"/>
                </a:cubicBezTo>
                <a:cubicBezTo>
                  <a:pt x="3527" y="18530"/>
                  <a:pt x="4951" y="15191"/>
                  <a:pt x="7170" y="12411"/>
                </a:cubicBezTo>
                <a:cubicBezTo>
                  <a:pt x="7427" y="12108"/>
                  <a:pt x="7684" y="11828"/>
                  <a:pt x="7941" y="11524"/>
                </a:cubicBezTo>
                <a:lnTo>
                  <a:pt x="7941" y="11524"/>
                </a:lnTo>
                <a:cubicBezTo>
                  <a:pt x="7754" y="12855"/>
                  <a:pt x="7824" y="14210"/>
                  <a:pt x="8127" y="15517"/>
                </a:cubicBezTo>
                <a:cubicBezTo>
                  <a:pt x="8991" y="19161"/>
                  <a:pt x="11817" y="22360"/>
                  <a:pt x="15507" y="23294"/>
                </a:cubicBezTo>
                <a:cubicBezTo>
                  <a:pt x="16153" y="23455"/>
                  <a:pt x="16798" y="23531"/>
                  <a:pt x="17432" y="23531"/>
                </a:cubicBezTo>
                <a:cubicBezTo>
                  <a:pt x="20583" y="23531"/>
                  <a:pt x="23484" y="21644"/>
                  <a:pt x="25059" y="18787"/>
                </a:cubicBezTo>
                <a:cubicBezTo>
                  <a:pt x="26927" y="15447"/>
                  <a:pt x="26647" y="11174"/>
                  <a:pt x="24124" y="8208"/>
                </a:cubicBezTo>
                <a:cubicBezTo>
                  <a:pt x="23447" y="7437"/>
                  <a:pt x="22653" y="6783"/>
                  <a:pt x="21766" y="6270"/>
                </a:cubicBezTo>
                <a:cubicBezTo>
                  <a:pt x="20832" y="5686"/>
                  <a:pt x="19804" y="5265"/>
                  <a:pt x="18730" y="5009"/>
                </a:cubicBezTo>
                <a:cubicBezTo>
                  <a:pt x="18566" y="4962"/>
                  <a:pt x="18426" y="4938"/>
                  <a:pt x="18286" y="4892"/>
                </a:cubicBezTo>
                <a:cubicBezTo>
                  <a:pt x="17513" y="4707"/>
                  <a:pt x="16727" y="4619"/>
                  <a:pt x="15938" y="4619"/>
                </a:cubicBezTo>
                <a:cubicBezTo>
                  <a:pt x="15632" y="4619"/>
                  <a:pt x="15324" y="4632"/>
                  <a:pt x="15017" y="4658"/>
                </a:cubicBezTo>
                <a:cubicBezTo>
                  <a:pt x="16278" y="3981"/>
                  <a:pt x="17656" y="3584"/>
                  <a:pt x="19080" y="3491"/>
                </a:cubicBezTo>
                <a:cubicBezTo>
                  <a:pt x="20621" y="3701"/>
                  <a:pt x="22093" y="4261"/>
                  <a:pt x="23377" y="5125"/>
                </a:cubicBezTo>
                <a:cubicBezTo>
                  <a:pt x="25339" y="6503"/>
                  <a:pt x="26623" y="8675"/>
                  <a:pt x="27394" y="10940"/>
                </a:cubicBezTo>
                <a:cubicBezTo>
                  <a:pt x="29706" y="17829"/>
                  <a:pt x="29519" y="26447"/>
                  <a:pt x="25222" y="32519"/>
                </a:cubicBezTo>
                <a:cubicBezTo>
                  <a:pt x="24778" y="33172"/>
                  <a:pt x="24381" y="34317"/>
                  <a:pt x="25129" y="34574"/>
                </a:cubicBezTo>
                <a:cubicBezTo>
                  <a:pt x="25235" y="34593"/>
                  <a:pt x="25341" y="34604"/>
                  <a:pt x="25446" y="34604"/>
                </a:cubicBezTo>
                <a:cubicBezTo>
                  <a:pt x="25594" y="34604"/>
                  <a:pt x="25739" y="34582"/>
                  <a:pt x="25876" y="34527"/>
                </a:cubicBezTo>
                <a:cubicBezTo>
                  <a:pt x="31691" y="32822"/>
                  <a:pt x="36875" y="29529"/>
                  <a:pt x="41406" y="25606"/>
                </a:cubicBezTo>
                <a:cubicBezTo>
                  <a:pt x="43741" y="23551"/>
                  <a:pt x="45960" y="21379"/>
                  <a:pt x="48061" y="19090"/>
                </a:cubicBezTo>
                <a:cubicBezTo>
                  <a:pt x="49089" y="17970"/>
                  <a:pt x="50117" y="16802"/>
                  <a:pt x="51144" y="15634"/>
                </a:cubicBezTo>
                <a:cubicBezTo>
                  <a:pt x="51751" y="14887"/>
                  <a:pt x="54390" y="12738"/>
                  <a:pt x="52896" y="11711"/>
                </a:cubicBezTo>
                <a:cubicBezTo>
                  <a:pt x="52532" y="11518"/>
                  <a:pt x="52149" y="11404"/>
                  <a:pt x="51764" y="11404"/>
                </a:cubicBezTo>
                <a:cubicBezTo>
                  <a:pt x="51729" y="11404"/>
                  <a:pt x="51693" y="11405"/>
                  <a:pt x="51658" y="11407"/>
                </a:cubicBezTo>
                <a:cubicBezTo>
                  <a:pt x="51308" y="11390"/>
                  <a:pt x="50959" y="11383"/>
                  <a:pt x="50610" y="11383"/>
                </a:cubicBezTo>
                <a:cubicBezTo>
                  <a:pt x="49186" y="11383"/>
                  <a:pt x="47763" y="11499"/>
                  <a:pt x="46347" y="11499"/>
                </a:cubicBezTo>
                <a:cubicBezTo>
                  <a:pt x="45789" y="11499"/>
                  <a:pt x="45231" y="11481"/>
                  <a:pt x="44675" y="11431"/>
                </a:cubicBezTo>
                <a:cubicBezTo>
                  <a:pt x="40775" y="11034"/>
                  <a:pt x="38790" y="8465"/>
                  <a:pt x="36081" y="6059"/>
                </a:cubicBezTo>
                <a:cubicBezTo>
                  <a:pt x="35544" y="5569"/>
                  <a:pt x="34984" y="5102"/>
                  <a:pt x="34400" y="4658"/>
                </a:cubicBezTo>
                <a:cubicBezTo>
                  <a:pt x="32835" y="3350"/>
                  <a:pt x="31060" y="2300"/>
                  <a:pt x="29145" y="1529"/>
                </a:cubicBezTo>
                <a:cubicBezTo>
                  <a:pt x="28912" y="1435"/>
                  <a:pt x="28678" y="1342"/>
                  <a:pt x="28445" y="1249"/>
                </a:cubicBezTo>
                <a:lnTo>
                  <a:pt x="28328" y="1202"/>
                </a:lnTo>
                <a:lnTo>
                  <a:pt x="28001" y="1085"/>
                </a:lnTo>
                <a:cubicBezTo>
                  <a:pt x="27627" y="968"/>
                  <a:pt x="27254" y="828"/>
                  <a:pt x="26880" y="735"/>
                </a:cubicBezTo>
                <a:cubicBezTo>
                  <a:pt x="25255" y="249"/>
                  <a:pt x="23676" y="0"/>
                  <a:pt x="221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5" name="Google Shape;1425;p73"/>
          <p:cNvSpPr/>
          <p:nvPr/>
        </p:nvSpPr>
        <p:spPr>
          <a:xfrm rot="548810">
            <a:off x="3897470" y="1345708"/>
            <a:ext cx="295305" cy="528450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6" name="Google Shape;1426;p73"/>
          <p:cNvGrpSpPr/>
          <p:nvPr/>
        </p:nvGrpSpPr>
        <p:grpSpPr>
          <a:xfrm>
            <a:off x="2949360" y="1477355"/>
            <a:ext cx="483086" cy="429802"/>
            <a:chOff x="1101247" y="2686592"/>
            <a:chExt cx="483086" cy="429802"/>
          </a:xfrm>
        </p:grpSpPr>
        <p:sp>
          <p:nvSpPr>
            <p:cNvPr id="1427" name="Google Shape;1427;p73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3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9" name="Google Shape;1429;p73"/>
          <p:cNvSpPr/>
          <p:nvPr/>
        </p:nvSpPr>
        <p:spPr>
          <a:xfrm rot="399774">
            <a:off x="3869839" y="2309875"/>
            <a:ext cx="394943" cy="332145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0" name="Google Shape;1430;p73"/>
          <p:cNvGrpSpPr/>
          <p:nvPr/>
        </p:nvGrpSpPr>
        <p:grpSpPr>
          <a:xfrm>
            <a:off x="2991760" y="703717"/>
            <a:ext cx="483086" cy="429802"/>
            <a:chOff x="1101247" y="2686592"/>
            <a:chExt cx="483086" cy="429802"/>
          </a:xfrm>
        </p:grpSpPr>
        <p:sp>
          <p:nvSpPr>
            <p:cNvPr id="1431" name="Google Shape;1431;p73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3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73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434" name="Google Shape;1434;p73"/>
          <p:cNvSpPr txBox="1"/>
          <p:nvPr/>
        </p:nvSpPr>
        <p:spPr>
          <a:xfrm>
            <a:off x="4574238" y="4820000"/>
            <a:ext cx="1298100" cy="24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" action="ppaction://hlinkshowjump?jump=nextslid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Next</a:t>
            </a:r>
            <a:endParaRPr sz="1300" b="1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435" name="Google Shape;1435;p73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73"/>
          <p:cNvSpPr txBox="1"/>
          <p:nvPr/>
        </p:nvSpPr>
        <p:spPr>
          <a:xfrm>
            <a:off x="3271663" y="4820000"/>
            <a:ext cx="1298100" cy="24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" action="ppaction://hlinkshowjump?jump=previousslid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Previous</a:t>
            </a:r>
            <a:endParaRPr sz="1300" b="1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437" name="Google Shape;1437;p73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p58"/>
          <p:cNvSpPr txBox="1">
            <a:spLocks noGrp="1"/>
          </p:cNvSpPr>
          <p:nvPr>
            <p:ph type="ctrTitle"/>
          </p:nvPr>
        </p:nvSpPr>
        <p:spPr>
          <a:xfrm>
            <a:off x="-624568" y="704060"/>
            <a:ext cx="10393136" cy="241848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40000"/>
              </a:lnSpc>
              <a:spcBef>
                <a:spcPts val="0"/>
              </a:spcBef>
              <a:buNone/>
            </a:pP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Thứ Năm, ngày 18 tháng 9 năm 2025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Âm nhạc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Tiết 2: </a:t>
            </a:r>
            <a:b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Ôn bài hát: Dàn nhạc trong vườn</a:t>
            </a:r>
            <a:br>
              <a:rPr lang="vi-VN" sz="2400" i="1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</a:br>
            <a:r>
              <a:rPr lang="vi-VN" sz="2400" dirty="0">
                <a:solidFill>
                  <a:srgbClr val="FFFF00"/>
                </a:solidFill>
                <a:effectLst>
                  <a:glow rad="228600">
                    <a:schemeClr val="bg1">
                      <a:lumMod val="10000"/>
                      <a:alpha val="40000"/>
                    </a:schemeClr>
                  </a:glow>
                </a:effectLst>
                <a:latin typeface="HP001 4 hàng" panose="020B0603050302020204" pitchFamily="34" charset="77"/>
              </a:rPr>
              <a:t>Thường thức âm nhạc: Ước mơ của bạn Đô</a:t>
            </a:r>
            <a:endParaRPr lang="vi-VN" sz="2400" i="1" dirty="0">
              <a:solidFill>
                <a:srgbClr val="FFFF00"/>
              </a:solidFill>
              <a:effectLst>
                <a:glow rad="228600">
                  <a:schemeClr val="bg1">
                    <a:lumMod val="10000"/>
                    <a:alpha val="40000"/>
                  </a:schemeClr>
                </a:glow>
              </a:effectLst>
              <a:latin typeface="HP001 4 hàng" panose="020B0603050302020204" pitchFamily="34" charset="7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251;p60">
            <a:extLst>
              <a:ext uri="{FF2B5EF4-FFF2-40B4-BE49-F238E27FC236}">
                <a16:creationId xmlns:a16="http://schemas.microsoft.com/office/drawing/2014/main" id="{2E2EE94C-D151-0B4B-3187-C126F46FB24B}"/>
              </a:ext>
            </a:extLst>
          </p:cNvPr>
          <p:cNvSpPr txBox="1">
            <a:spLocks/>
          </p:cNvSpPr>
          <p:nvPr/>
        </p:nvSpPr>
        <p:spPr>
          <a:xfrm>
            <a:off x="727350" y="1969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Poppins"/>
              <a:buNone/>
              <a:defRPr sz="5700" b="1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Poppins"/>
              <a:buNone/>
              <a:defRPr sz="5200" b="1" i="0" u="none" strike="noStrike" cap="none">
                <a:solidFill>
                  <a:srgbClr val="191919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vi-VN" sz="2800" dirty="0">
                <a:latin typeface="+mn-lt"/>
              </a:rPr>
              <a:t>KHỞI ĐỘNG</a:t>
            </a:r>
          </a:p>
        </p:txBody>
      </p:sp>
      <p:pic>
        <p:nvPicPr>
          <p:cNvPr id="3" name="(14) Mẫu luyện thanh Mi-Ma - YouTube">
            <a:hlinkClick r:id="" action="ppaction://media"/>
            <a:extLst>
              <a:ext uri="{FF2B5EF4-FFF2-40B4-BE49-F238E27FC236}">
                <a16:creationId xmlns:a16="http://schemas.microsoft.com/office/drawing/2014/main" id="{EBEAE907-C830-B6D1-3E5F-CAC38897859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27350" y="710684"/>
            <a:ext cx="7530428" cy="42358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5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59">
            <a:hlinkClick r:id="rId3" action="ppaction://hlinksldjump"/>
          </p:cNvPr>
          <p:cNvSpPr/>
          <p:nvPr/>
        </p:nvSpPr>
        <p:spPr>
          <a:xfrm rot="10800000" flipH="1">
            <a:off x="8169262" y="-331063"/>
            <a:ext cx="1466196" cy="1095768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258" name="Google Shape;1258;p59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1575"/>
            <a:ext cx="3703001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9" name="Google Shape;1259;p59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1575"/>
            <a:ext cx="3781975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260" name="Google Shape;1260;p59"/>
          <p:cNvSpPr txBox="1">
            <a:spLocks noGrp="1"/>
          </p:cNvSpPr>
          <p:nvPr>
            <p:ph type="title"/>
          </p:nvPr>
        </p:nvSpPr>
        <p:spPr>
          <a:xfrm>
            <a:off x="3683671" y="2203650"/>
            <a:ext cx="53190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dirty="0">
                <a:latin typeface="Arial"/>
                <a:ea typeface="Arial"/>
                <a:cs typeface="Arial"/>
                <a:sym typeface="Arial"/>
              </a:rPr>
              <a:t>ÔN BÀI HÁT:</a:t>
            </a:r>
            <a:br>
              <a:rPr lang="vi-VN" sz="3200" dirty="0">
                <a:latin typeface="Arial"/>
                <a:ea typeface="Arial"/>
                <a:cs typeface="Arial"/>
                <a:sym typeface="Arial"/>
              </a:rPr>
            </a:br>
            <a:r>
              <a:rPr lang="vi-VN" sz="3200" i="1" dirty="0">
                <a:latin typeface="Arial"/>
                <a:ea typeface="Arial"/>
                <a:cs typeface="Arial"/>
                <a:sym typeface="Arial"/>
              </a:rPr>
              <a:t>DÀN NHẠC TRONG VƯỜN</a:t>
            </a:r>
            <a:endParaRPr sz="3200" i="1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1" name="Google Shape;1261;p59"/>
          <p:cNvSpPr/>
          <p:nvPr/>
        </p:nvSpPr>
        <p:spPr>
          <a:xfrm rot="487357">
            <a:off x="3708604" y="902349"/>
            <a:ext cx="2027354" cy="11101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2" name="Google Shape;1262;p59"/>
          <p:cNvSpPr/>
          <p:nvPr/>
        </p:nvSpPr>
        <p:spPr>
          <a:xfrm>
            <a:off x="6949725" y="1001408"/>
            <a:ext cx="426226" cy="34986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3" name="Google Shape;1263;p59"/>
          <p:cNvSpPr/>
          <p:nvPr/>
        </p:nvSpPr>
        <p:spPr>
          <a:xfrm>
            <a:off x="8553311" y="3734319"/>
            <a:ext cx="114037" cy="300000"/>
          </a:xfrm>
          <a:custGeom>
            <a:avLst/>
            <a:gdLst/>
            <a:ahLst/>
            <a:cxnLst/>
            <a:rect l="l" t="t" r="r" b="b"/>
            <a:pathLst>
              <a:path w="3293" h="8663" extrusionOk="0">
                <a:moveTo>
                  <a:pt x="1520" y="1"/>
                </a:moveTo>
                <a:cubicBezTo>
                  <a:pt x="1426" y="1"/>
                  <a:pt x="1332" y="37"/>
                  <a:pt x="1260" y="108"/>
                </a:cubicBezTo>
                <a:lnTo>
                  <a:pt x="1214" y="155"/>
                </a:lnTo>
                <a:cubicBezTo>
                  <a:pt x="1074" y="295"/>
                  <a:pt x="1074" y="552"/>
                  <a:pt x="1214" y="692"/>
                </a:cubicBezTo>
                <a:lnTo>
                  <a:pt x="1237" y="715"/>
                </a:lnTo>
                <a:lnTo>
                  <a:pt x="1260" y="715"/>
                </a:lnTo>
                <a:cubicBezTo>
                  <a:pt x="1424" y="1089"/>
                  <a:pt x="1447" y="1743"/>
                  <a:pt x="1517" y="2093"/>
                </a:cubicBezTo>
                <a:lnTo>
                  <a:pt x="1821" y="3634"/>
                </a:lnTo>
                <a:cubicBezTo>
                  <a:pt x="2008" y="4499"/>
                  <a:pt x="2171" y="5339"/>
                  <a:pt x="2288" y="6180"/>
                </a:cubicBezTo>
                <a:cubicBezTo>
                  <a:pt x="2124" y="6180"/>
                  <a:pt x="1961" y="6203"/>
                  <a:pt x="1798" y="6250"/>
                </a:cubicBezTo>
                <a:cubicBezTo>
                  <a:pt x="1167" y="6413"/>
                  <a:pt x="630" y="6810"/>
                  <a:pt x="303" y="7394"/>
                </a:cubicBezTo>
                <a:cubicBezTo>
                  <a:pt x="15" y="7860"/>
                  <a:pt x="0" y="8662"/>
                  <a:pt x="659" y="8662"/>
                </a:cubicBezTo>
                <a:cubicBezTo>
                  <a:pt x="694" y="8662"/>
                  <a:pt x="731" y="8660"/>
                  <a:pt x="770" y="8655"/>
                </a:cubicBezTo>
                <a:cubicBezTo>
                  <a:pt x="1330" y="8562"/>
                  <a:pt x="1868" y="8328"/>
                  <a:pt x="2288" y="7978"/>
                </a:cubicBezTo>
                <a:cubicBezTo>
                  <a:pt x="2685" y="7721"/>
                  <a:pt x="3292" y="7231"/>
                  <a:pt x="3175" y="6764"/>
                </a:cubicBezTo>
                <a:cubicBezTo>
                  <a:pt x="3152" y="6717"/>
                  <a:pt x="3152" y="6670"/>
                  <a:pt x="3129" y="6624"/>
                </a:cubicBezTo>
                <a:cubicBezTo>
                  <a:pt x="2989" y="5549"/>
                  <a:pt x="2802" y="4475"/>
                  <a:pt x="2568" y="3424"/>
                </a:cubicBezTo>
                <a:cubicBezTo>
                  <a:pt x="2451" y="2840"/>
                  <a:pt x="2335" y="2257"/>
                  <a:pt x="2218" y="1673"/>
                </a:cubicBezTo>
                <a:cubicBezTo>
                  <a:pt x="2124" y="1252"/>
                  <a:pt x="2101" y="552"/>
                  <a:pt x="1844" y="178"/>
                </a:cubicBezTo>
                <a:cubicBezTo>
                  <a:pt x="1765" y="60"/>
                  <a:pt x="1642" y="1"/>
                  <a:pt x="152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" name="Google Shape;1264;p59"/>
          <p:cNvSpPr/>
          <p:nvPr/>
        </p:nvSpPr>
        <p:spPr>
          <a:xfrm>
            <a:off x="8625193" y="1297155"/>
            <a:ext cx="234549" cy="39956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5" name="Google Shape;1265;p59"/>
          <p:cNvSpPr txBox="1">
            <a:spLocks noGrp="1"/>
          </p:cNvSpPr>
          <p:nvPr>
            <p:ph type="title" idx="2"/>
          </p:nvPr>
        </p:nvSpPr>
        <p:spPr>
          <a:xfrm>
            <a:off x="4213150" y="1001400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1266" name="Google Shape;1266;p59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67" name="Google Shape;1267;p59"/>
          <p:cNvSpPr txBox="1">
            <a:spLocks noGrp="1"/>
          </p:cNvSpPr>
          <p:nvPr>
            <p:ph type="ctrTitle" idx="4294967295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268" name="Google Shape;1268;p59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9" name="Google Shape;1269;p59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270" name="Google Shape;1270;p59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59"/>
          <p:cNvSpPr txBox="1">
            <a:spLocks noGrp="1"/>
          </p:cNvSpPr>
          <p:nvPr>
            <p:ph type="ctrTitle" idx="4294967295"/>
          </p:nvPr>
        </p:nvSpPr>
        <p:spPr>
          <a:xfrm>
            <a:off x="8228433" y="395885"/>
            <a:ext cx="7638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rId3" action="ppaction://hlinksldjump"/>
              </a:rPr>
              <a:t>Home</a:t>
            </a:r>
            <a:endParaRPr sz="1300"/>
          </a:p>
        </p:txBody>
      </p:sp>
      <p:grpSp>
        <p:nvGrpSpPr>
          <p:cNvPr id="1272" name="Google Shape;1272;p59"/>
          <p:cNvGrpSpPr/>
          <p:nvPr/>
        </p:nvGrpSpPr>
        <p:grpSpPr>
          <a:xfrm>
            <a:off x="8480137" y="149415"/>
            <a:ext cx="266351" cy="250412"/>
            <a:chOff x="1023900" y="238125"/>
            <a:chExt cx="5572200" cy="5238750"/>
          </a:xfrm>
        </p:grpSpPr>
        <p:sp>
          <p:nvSpPr>
            <p:cNvPr id="1273" name="Google Shape;1273;p59"/>
            <p:cNvSpPr/>
            <p:nvPr/>
          </p:nvSpPr>
          <p:spPr>
            <a:xfrm>
              <a:off x="1787425" y="2806075"/>
              <a:ext cx="4045150" cy="2670800"/>
            </a:xfrm>
            <a:custGeom>
              <a:avLst/>
              <a:gdLst/>
              <a:ahLst/>
              <a:cxnLst/>
              <a:rect l="l" t="t" r="r" b="b"/>
              <a:pathLst>
                <a:path w="161806" h="106832" extrusionOk="0">
                  <a:moveTo>
                    <a:pt x="6233" y="0"/>
                  </a:moveTo>
                  <a:lnTo>
                    <a:pt x="4986" y="125"/>
                  </a:lnTo>
                  <a:lnTo>
                    <a:pt x="3740" y="499"/>
                  </a:lnTo>
                  <a:lnTo>
                    <a:pt x="2743" y="1122"/>
                  </a:lnTo>
                  <a:lnTo>
                    <a:pt x="1870" y="1870"/>
                  </a:lnTo>
                  <a:lnTo>
                    <a:pt x="997" y="2743"/>
                  </a:lnTo>
                  <a:lnTo>
                    <a:pt x="499" y="3865"/>
                  </a:lnTo>
                  <a:lnTo>
                    <a:pt x="125" y="5111"/>
                  </a:lnTo>
                  <a:lnTo>
                    <a:pt x="0" y="6358"/>
                  </a:lnTo>
                  <a:lnTo>
                    <a:pt x="0" y="100599"/>
                  </a:lnTo>
                  <a:lnTo>
                    <a:pt x="125" y="101846"/>
                  </a:lnTo>
                  <a:lnTo>
                    <a:pt x="499" y="103092"/>
                  </a:lnTo>
                  <a:lnTo>
                    <a:pt x="997" y="104090"/>
                  </a:lnTo>
                  <a:lnTo>
                    <a:pt x="1870" y="105087"/>
                  </a:lnTo>
                  <a:lnTo>
                    <a:pt x="2743" y="105835"/>
                  </a:lnTo>
                  <a:lnTo>
                    <a:pt x="3740" y="106333"/>
                  </a:lnTo>
                  <a:lnTo>
                    <a:pt x="4986" y="106707"/>
                  </a:lnTo>
                  <a:lnTo>
                    <a:pt x="6233" y="106832"/>
                  </a:lnTo>
                  <a:lnTo>
                    <a:pt x="155698" y="106832"/>
                  </a:lnTo>
                  <a:lnTo>
                    <a:pt x="156944" y="106707"/>
                  </a:lnTo>
                  <a:lnTo>
                    <a:pt x="158066" y="106333"/>
                  </a:lnTo>
                  <a:lnTo>
                    <a:pt x="159063" y="105835"/>
                  </a:lnTo>
                  <a:lnTo>
                    <a:pt x="160061" y="105087"/>
                  </a:lnTo>
                  <a:lnTo>
                    <a:pt x="160809" y="104090"/>
                  </a:lnTo>
                  <a:lnTo>
                    <a:pt x="161432" y="103092"/>
                  </a:lnTo>
                  <a:lnTo>
                    <a:pt x="161681" y="101846"/>
                  </a:lnTo>
                  <a:lnTo>
                    <a:pt x="161806" y="100599"/>
                  </a:lnTo>
                  <a:lnTo>
                    <a:pt x="161806" y="9349"/>
                  </a:lnTo>
                  <a:lnTo>
                    <a:pt x="161681" y="8103"/>
                  </a:lnTo>
                  <a:lnTo>
                    <a:pt x="161432" y="6981"/>
                  </a:lnTo>
                  <a:lnTo>
                    <a:pt x="160809" y="5859"/>
                  </a:lnTo>
                  <a:lnTo>
                    <a:pt x="160061" y="4986"/>
                  </a:lnTo>
                  <a:lnTo>
                    <a:pt x="159063" y="4239"/>
                  </a:lnTo>
                  <a:lnTo>
                    <a:pt x="158066" y="3615"/>
                  </a:lnTo>
                  <a:lnTo>
                    <a:pt x="156944" y="3241"/>
                  </a:lnTo>
                  <a:lnTo>
                    <a:pt x="155698" y="3117"/>
                  </a:lnTo>
                  <a:lnTo>
                    <a:pt x="154326" y="3241"/>
                  </a:lnTo>
                  <a:lnTo>
                    <a:pt x="153204" y="3615"/>
                  </a:lnTo>
                  <a:lnTo>
                    <a:pt x="152083" y="4239"/>
                  </a:lnTo>
                  <a:lnTo>
                    <a:pt x="151085" y="4986"/>
                  </a:lnTo>
                  <a:lnTo>
                    <a:pt x="150337" y="5859"/>
                  </a:lnTo>
                  <a:lnTo>
                    <a:pt x="149714" y="6981"/>
                  </a:lnTo>
                  <a:lnTo>
                    <a:pt x="149340" y="8103"/>
                  </a:lnTo>
                  <a:lnTo>
                    <a:pt x="149215" y="9349"/>
                  </a:lnTo>
                  <a:lnTo>
                    <a:pt x="149215" y="94242"/>
                  </a:lnTo>
                  <a:lnTo>
                    <a:pt x="12591" y="94242"/>
                  </a:lnTo>
                  <a:lnTo>
                    <a:pt x="12591" y="6358"/>
                  </a:lnTo>
                  <a:lnTo>
                    <a:pt x="12466" y="5111"/>
                  </a:lnTo>
                  <a:lnTo>
                    <a:pt x="12092" y="3865"/>
                  </a:lnTo>
                  <a:lnTo>
                    <a:pt x="11469" y="2743"/>
                  </a:lnTo>
                  <a:lnTo>
                    <a:pt x="10721" y="1870"/>
                  </a:lnTo>
                  <a:lnTo>
                    <a:pt x="9848" y="1122"/>
                  </a:lnTo>
                  <a:lnTo>
                    <a:pt x="8726" y="499"/>
                  </a:lnTo>
                  <a:lnTo>
                    <a:pt x="7480" y="125"/>
                  </a:lnTo>
                  <a:lnTo>
                    <a:pt x="62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9"/>
            <p:cNvSpPr/>
            <p:nvPr/>
          </p:nvSpPr>
          <p:spPr>
            <a:xfrm>
              <a:off x="1787425" y="2806075"/>
              <a:ext cx="4045150" cy="2670800"/>
            </a:xfrm>
            <a:custGeom>
              <a:avLst/>
              <a:gdLst/>
              <a:ahLst/>
              <a:cxnLst/>
              <a:rect l="l" t="t" r="r" b="b"/>
              <a:pathLst>
                <a:path w="161806" h="106832" fill="none" extrusionOk="0">
                  <a:moveTo>
                    <a:pt x="97233" y="106832"/>
                  </a:moveTo>
                  <a:lnTo>
                    <a:pt x="155698" y="106832"/>
                  </a:lnTo>
                  <a:lnTo>
                    <a:pt x="155698" y="106832"/>
                  </a:lnTo>
                  <a:lnTo>
                    <a:pt x="156944" y="106707"/>
                  </a:lnTo>
                  <a:lnTo>
                    <a:pt x="158066" y="106333"/>
                  </a:lnTo>
                  <a:lnTo>
                    <a:pt x="159063" y="105835"/>
                  </a:lnTo>
                  <a:lnTo>
                    <a:pt x="160061" y="105087"/>
                  </a:lnTo>
                  <a:lnTo>
                    <a:pt x="160809" y="104090"/>
                  </a:lnTo>
                  <a:lnTo>
                    <a:pt x="161432" y="103092"/>
                  </a:lnTo>
                  <a:lnTo>
                    <a:pt x="161681" y="101846"/>
                  </a:lnTo>
                  <a:lnTo>
                    <a:pt x="161806" y="100599"/>
                  </a:lnTo>
                  <a:lnTo>
                    <a:pt x="161806" y="9349"/>
                  </a:lnTo>
                  <a:lnTo>
                    <a:pt x="161806" y="9349"/>
                  </a:lnTo>
                  <a:lnTo>
                    <a:pt x="161681" y="8103"/>
                  </a:lnTo>
                  <a:lnTo>
                    <a:pt x="161432" y="6981"/>
                  </a:lnTo>
                  <a:lnTo>
                    <a:pt x="160809" y="5859"/>
                  </a:lnTo>
                  <a:lnTo>
                    <a:pt x="160061" y="4986"/>
                  </a:lnTo>
                  <a:lnTo>
                    <a:pt x="159063" y="4239"/>
                  </a:lnTo>
                  <a:lnTo>
                    <a:pt x="158066" y="3615"/>
                  </a:lnTo>
                  <a:lnTo>
                    <a:pt x="156944" y="3241"/>
                  </a:lnTo>
                  <a:lnTo>
                    <a:pt x="155698" y="3117"/>
                  </a:lnTo>
                  <a:lnTo>
                    <a:pt x="155698" y="3117"/>
                  </a:lnTo>
                  <a:lnTo>
                    <a:pt x="154326" y="3241"/>
                  </a:lnTo>
                  <a:lnTo>
                    <a:pt x="153204" y="3615"/>
                  </a:lnTo>
                  <a:lnTo>
                    <a:pt x="152083" y="4239"/>
                  </a:lnTo>
                  <a:lnTo>
                    <a:pt x="151085" y="4986"/>
                  </a:lnTo>
                  <a:lnTo>
                    <a:pt x="150337" y="5859"/>
                  </a:lnTo>
                  <a:lnTo>
                    <a:pt x="149714" y="6981"/>
                  </a:lnTo>
                  <a:lnTo>
                    <a:pt x="149340" y="8103"/>
                  </a:lnTo>
                  <a:lnTo>
                    <a:pt x="149215" y="9349"/>
                  </a:lnTo>
                  <a:lnTo>
                    <a:pt x="149215" y="94242"/>
                  </a:lnTo>
                  <a:lnTo>
                    <a:pt x="103840" y="94242"/>
                  </a:lnTo>
                  <a:lnTo>
                    <a:pt x="58091" y="94242"/>
                  </a:lnTo>
                  <a:lnTo>
                    <a:pt x="12591" y="94242"/>
                  </a:lnTo>
                  <a:lnTo>
                    <a:pt x="12591" y="6358"/>
                  </a:lnTo>
                  <a:lnTo>
                    <a:pt x="12591" y="6358"/>
                  </a:lnTo>
                  <a:lnTo>
                    <a:pt x="12466" y="5111"/>
                  </a:lnTo>
                  <a:lnTo>
                    <a:pt x="12092" y="3865"/>
                  </a:lnTo>
                  <a:lnTo>
                    <a:pt x="11469" y="2743"/>
                  </a:lnTo>
                  <a:lnTo>
                    <a:pt x="10721" y="1870"/>
                  </a:lnTo>
                  <a:lnTo>
                    <a:pt x="9848" y="1122"/>
                  </a:lnTo>
                  <a:lnTo>
                    <a:pt x="8726" y="499"/>
                  </a:lnTo>
                  <a:lnTo>
                    <a:pt x="7480" y="125"/>
                  </a:lnTo>
                  <a:lnTo>
                    <a:pt x="6233" y="0"/>
                  </a:lnTo>
                  <a:lnTo>
                    <a:pt x="6233" y="0"/>
                  </a:lnTo>
                  <a:lnTo>
                    <a:pt x="6233" y="0"/>
                  </a:lnTo>
                  <a:lnTo>
                    <a:pt x="4986" y="125"/>
                  </a:lnTo>
                  <a:lnTo>
                    <a:pt x="3740" y="499"/>
                  </a:lnTo>
                  <a:lnTo>
                    <a:pt x="2743" y="1122"/>
                  </a:lnTo>
                  <a:lnTo>
                    <a:pt x="1870" y="1870"/>
                  </a:lnTo>
                  <a:lnTo>
                    <a:pt x="997" y="2743"/>
                  </a:lnTo>
                  <a:lnTo>
                    <a:pt x="499" y="3865"/>
                  </a:lnTo>
                  <a:lnTo>
                    <a:pt x="125" y="5111"/>
                  </a:lnTo>
                  <a:lnTo>
                    <a:pt x="0" y="6358"/>
                  </a:lnTo>
                  <a:lnTo>
                    <a:pt x="0" y="100599"/>
                  </a:lnTo>
                  <a:lnTo>
                    <a:pt x="0" y="100599"/>
                  </a:lnTo>
                  <a:lnTo>
                    <a:pt x="125" y="101846"/>
                  </a:lnTo>
                  <a:lnTo>
                    <a:pt x="499" y="103092"/>
                  </a:lnTo>
                  <a:lnTo>
                    <a:pt x="997" y="104090"/>
                  </a:lnTo>
                  <a:lnTo>
                    <a:pt x="1870" y="105087"/>
                  </a:lnTo>
                  <a:lnTo>
                    <a:pt x="2743" y="105835"/>
                  </a:lnTo>
                  <a:lnTo>
                    <a:pt x="3740" y="106333"/>
                  </a:lnTo>
                  <a:lnTo>
                    <a:pt x="4986" y="106707"/>
                  </a:lnTo>
                  <a:lnTo>
                    <a:pt x="6233" y="106832"/>
                  </a:lnTo>
                  <a:lnTo>
                    <a:pt x="64324" y="106832"/>
                  </a:lnTo>
                  <a:lnTo>
                    <a:pt x="97233" y="1068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9"/>
            <p:cNvSpPr/>
            <p:nvPr/>
          </p:nvSpPr>
          <p:spPr>
            <a:xfrm>
              <a:off x="1943250" y="28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9"/>
            <p:cNvSpPr/>
            <p:nvPr/>
          </p:nvSpPr>
          <p:spPr>
            <a:xfrm>
              <a:off x="1023900" y="238125"/>
              <a:ext cx="5572200" cy="2960650"/>
            </a:xfrm>
            <a:custGeom>
              <a:avLst/>
              <a:gdLst/>
              <a:ahLst/>
              <a:cxnLst/>
              <a:rect l="l" t="t" r="r" b="b"/>
              <a:pathLst>
                <a:path w="222888" h="118426" extrusionOk="0">
                  <a:moveTo>
                    <a:pt x="111319" y="0"/>
                  </a:moveTo>
                  <a:lnTo>
                    <a:pt x="110197" y="125"/>
                  </a:lnTo>
                  <a:lnTo>
                    <a:pt x="109076" y="499"/>
                  </a:lnTo>
                  <a:lnTo>
                    <a:pt x="108078" y="1122"/>
                  </a:lnTo>
                  <a:lnTo>
                    <a:pt x="107081" y="1995"/>
                  </a:lnTo>
                  <a:lnTo>
                    <a:pt x="65196" y="44129"/>
                  </a:lnTo>
                  <a:lnTo>
                    <a:pt x="65196" y="22064"/>
                  </a:lnTo>
                  <a:lnTo>
                    <a:pt x="65071" y="20818"/>
                  </a:lnTo>
                  <a:lnTo>
                    <a:pt x="64697" y="19571"/>
                  </a:lnTo>
                  <a:lnTo>
                    <a:pt x="64199" y="18449"/>
                  </a:lnTo>
                  <a:lnTo>
                    <a:pt x="63451" y="17577"/>
                  </a:lnTo>
                  <a:lnTo>
                    <a:pt x="62454" y="16829"/>
                  </a:lnTo>
                  <a:lnTo>
                    <a:pt x="61456" y="16206"/>
                  </a:lnTo>
                  <a:lnTo>
                    <a:pt x="60210" y="15832"/>
                  </a:lnTo>
                  <a:lnTo>
                    <a:pt x="58963" y="15707"/>
                  </a:lnTo>
                  <a:lnTo>
                    <a:pt x="57717" y="15832"/>
                  </a:lnTo>
                  <a:lnTo>
                    <a:pt x="56470" y="16206"/>
                  </a:lnTo>
                  <a:lnTo>
                    <a:pt x="55348" y="16829"/>
                  </a:lnTo>
                  <a:lnTo>
                    <a:pt x="54351" y="17577"/>
                  </a:lnTo>
                  <a:lnTo>
                    <a:pt x="53603" y="18449"/>
                  </a:lnTo>
                  <a:lnTo>
                    <a:pt x="52980" y="19571"/>
                  </a:lnTo>
                  <a:lnTo>
                    <a:pt x="52606" y="20818"/>
                  </a:lnTo>
                  <a:lnTo>
                    <a:pt x="52481" y="22064"/>
                  </a:lnTo>
                  <a:lnTo>
                    <a:pt x="52481" y="56844"/>
                  </a:lnTo>
                  <a:lnTo>
                    <a:pt x="1745" y="107704"/>
                  </a:lnTo>
                  <a:lnTo>
                    <a:pt x="997" y="108702"/>
                  </a:lnTo>
                  <a:lnTo>
                    <a:pt x="374" y="109824"/>
                  </a:lnTo>
                  <a:lnTo>
                    <a:pt x="125" y="111070"/>
                  </a:lnTo>
                  <a:lnTo>
                    <a:pt x="0" y="112317"/>
                  </a:lnTo>
                  <a:lnTo>
                    <a:pt x="125" y="113563"/>
                  </a:lnTo>
                  <a:lnTo>
                    <a:pt x="499" y="114810"/>
                  </a:lnTo>
                  <a:lnTo>
                    <a:pt x="997" y="115932"/>
                  </a:lnTo>
                  <a:lnTo>
                    <a:pt x="1745" y="116804"/>
                  </a:lnTo>
                  <a:lnTo>
                    <a:pt x="2867" y="117552"/>
                  </a:lnTo>
                  <a:lnTo>
                    <a:pt x="3864" y="118051"/>
                  </a:lnTo>
                  <a:lnTo>
                    <a:pt x="5111" y="118425"/>
                  </a:lnTo>
                  <a:lnTo>
                    <a:pt x="7729" y="118425"/>
                  </a:lnTo>
                  <a:lnTo>
                    <a:pt x="8975" y="118051"/>
                  </a:lnTo>
                  <a:lnTo>
                    <a:pt x="9973" y="117552"/>
                  </a:lnTo>
                  <a:lnTo>
                    <a:pt x="10970" y="116804"/>
                  </a:lnTo>
                  <a:lnTo>
                    <a:pt x="111319" y="15458"/>
                  </a:lnTo>
                  <a:lnTo>
                    <a:pt x="212043" y="115932"/>
                  </a:lnTo>
                  <a:lnTo>
                    <a:pt x="213040" y="116680"/>
                  </a:lnTo>
                  <a:lnTo>
                    <a:pt x="214162" y="117303"/>
                  </a:lnTo>
                  <a:lnTo>
                    <a:pt x="215284" y="117677"/>
                  </a:lnTo>
                  <a:lnTo>
                    <a:pt x="216530" y="117802"/>
                  </a:lnTo>
                  <a:lnTo>
                    <a:pt x="217777" y="117677"/>
                  </a:lnTo>
                  <a:lnTo>
                    <a:pt x="218899" y="117428"/>
                  </a:lnTo>
                  <a:lnTo>
                    <a:pt x="220021" y="116804"/>
                  </a:lnTo>
                  <a:lnTo>
                    <a:pt x="220893" y="115932"/>
                  </a:lnTo>
                  <a:lnTo>
                    <a:pt x="221766" y="114935"/>
                  </a:lnTo>
                  <a:lnTo>
                    <a:pt x="222389" y="113937"/>
                  </a:lnTo>
                  <a:lnTo>
                    <a:pt x="222763" y="112691"/>
                  </a:lnTo>
                  <a:lnTo>
                    <a:pt x="222888" y="111569"/>
                  </a:lnTo>
                  <a:lnTo>
                    <a:pt x="222763" y="110322"/>
                  </a:lnTo>
                  <a:lnTo>
                    <a:pt x="222389" y="109200"/>
                  </a:lnTo>
                  <a:lnTo>
                    <a:pt x="221766" y="108078"/>
                  </a:lnTo>
                  <a:lnTo>
                    <a:pt x="220893" y="107081"/>
                  </a:lnTo>
                  <a:lnTo>
                    <a:pt x="115932" y="1995"/>
                  </a:lnTo>
                  <a:lnTo>
                    <a:pt x="114934" y="1122"/>
                  </a:lnTo>
                  <a:lnTo>
                    <a:pt x="113813" y="499"/>
                  </a:lnTo>
                  <a:lnTo>
                    <a:pt x="112566" y="125"/>
                  </a:lnTo>
                  <a:lnTo>
                    <a:pt x="1113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9"/>
            <p:cNvSpPr/>
            <p:nvPr/>
          </p:nvSpPr>
          <p:spPr>
            <a:xfrm>
              <a:off x="1023900" y="238125"/>
              <a:ext cx="5572200" cy="2960650"/>
            </a:xfrm>
            <a:custGeom>
              <a:avLst/>
              <a:gdLst/>
              <a:ahLst/>
              <a:cxnLst/>
              <a:rect l="l" t="t" r="r" b="b"/>
              <a:pathLst>
                <a:path w="222888" h="118426" fill="none" extrusionOk="0">
                  <a:moveTo>
                    <a:pt x="1745" y="107704"/>
                  </a:moveTo>
                  <a:lnTo>
                    <a:pt x="1745" y="107704"/>
                  </a:lnTo>
                  <a:lnTo>
                    <a:pt x="997" y="108702"/>
                  </a:lnTo>
                  <a:lnTo>
                    <a:pt x="374" y="109824"/>
                  </a:lnTo>
                  <a:lnTo>
                    <a:pt x="125" y="111070"/>
                  </a:lnTo>
                  <a:lnTo>
                    <a:pt x="0" y="112317"/>
                  </a:lnTo>
                  <a:lnTo>
                    <a:pt x="125" y="113563"/>
                  </a:lnTo>
                  <a:lnTo>
                    <a:pt x="499" y="114810"/>
                  </a:lnTo>
                  <a:lnTo>
                    <a:pt x="997" y="115932"/>
                  </a:lnTo>
                  <a:lnTo>
                    <a:pt x="1745" y="116804"/>
                  </a:lnTo>
                  <a:lnTo>
                    <a:pt x="1745" y="116804"/>
                  </a:lnTo>
                  <a:lnTo>
                    <a:pt x="2867" y="117552"/>
                  </a:lnTo>
                  <a:lnTo>
                    <a:pt x="3864" y="118051"/>
                  </a:lnTo>
                  <a:lnTo>
                    <a:pt x="5111" y="118425"/>
                  </a:lnTo>
                  <a:lnTo>
                    <a:pt x="6358" y="118425"/>
                  </a:lnTo>
                  <a:lnTo>
                    <a:pt x="6358" y="118425"/>
                  </a:lnTo>
                  <a:lnTo>
                    <a:pt x="7729" y="118425"/>
                  </a:lnTo>
                  <a:lnTo>
                    <a:pt x="8975" y="118051"/>
                  </a:lnTo>
                  <a:lnTo>
                    <a:pt x="9973" y="117552"/>
                  </a:lnTo>
                  <a:lnTo>
                    <a:pt x="10970" y="116804"/>
                  </a:lnTo>
                  <a:lnTo>
                    <a:pt x="111319" y="15458"/>
                  </a:lnTo>
                  <a:lnTo>
                    <a:pt x="212043" y="115932"/>
                  </a:lnTo>
                  <a:lnTo>
                    <a:pt x="212043" y="115932"/>
                  </a:lnTo>
                  <a:lnTo>
                    <a:pt x="213040" y="116680"/>
                  </a:lnTo>
                  <a:lnTo>
                    <a:pt x="214162" y="117303"/>
                  </a:lnTo>
                  <a:lnTo>
                    <a:pt x="215284" y="117677"/>
                  </a:lnTo>
                  <a:lnTo>
                    <a:pt x="216530" y="117802"/>
                  </a:lnTo>
                  <a:lnTo>
                    <a:pt x="217777" y="117677"/>
                  </a:lnTo>
                  <a:lnTo>
                    <a:pt x="218899" y="117428"/>
                  </a:lnTo>
                  <a:lnTo>
                    <a:pt x="220021" y="116804"/>
                  </a:lnTo>
                  <a:lnTo>
                    <a:pt x="220893" y="115932"/>
                  </a:lnTo>
                  <a:lnTo>
                    <a:pt x="220893" y="115932"/>
                  </a:lnTo>
                  <a:lnTo>
                    <a:pt x="221766" y="114935"/>
                  </a:lnTo>
                  <a:lnTo>
                    <a:pt x="222389" y="113937"/>
                  </a:lnTo>
                  <a:lnTo>
                    <a:pt x="222763" y="112691"/>
                  </a:lnTo>
                  <a:lnTo>
                    <a:pt x="222888" y="111569"/>
                  </a:lnTo>
                  <a:lnTo>
                    <a:pt x="222763" y="110322"/>
                  </a:lnTo>
                  <a:lnTo>
                    <a:pt x="222389" y="109200"/>
                  </a:lnTo>
                  <a:lnTo>
                    <a:pt x="221766" y="108078"/>
                  </a:lnTo>
                  <a:lnTo>
                    <a:pt x="220893" y="107081"/>
                  </a:lnTo>
                  <a:lnTo>
                    <a:pt x="115932" y="1995"/>
                  </a:lnTo>
                  <a:lnTo>
                    <a:pt x="115932" y="1995"/>
                  </a:lnTo>
                  <a:lnTo>
                    <a:pt x="114934" y="1122"/>
                  </a:lnTo>
                  <a:lnTo>
                    <a:pt x="113813" y="499"/>
                  </a:lnTo>
                  <a:lnTo>
                    <a:pt x="112566" y="125"/>
                  </a:lnTo>
                  <a:lnTo>
                    <a:pt x="111319" y="0"/>
                  </a:lnTo>
                  <a:lnTo>
                    <a:pt x="111319" y="0"/>
                  </a:lnTo>
                  <a:lnTo>
                    <a:pt x="110197" y="125"/>
                  </a:lnTo>
                  <a:lnTo>
                    <a:pt x="109076" y="499"/>
                  </a:lnTo>
                  <a:lnTo>
                    <a:pt x="108078" y="1122"/>
                  </a:lnTo>
                  <a:lnTo>
                    <a:pt x="107081" y="1995"/>
                  </a:lnTo>
                  <a:lnTo>
                    <a:pt x="65196" y="44129"/>
                  </a:lnTo>
                  <a:lnTo>
                    <a:pt x="65196" y="22064"/>
                  </a:lnTo>
                  <a:lnTo>
                    <a:pt x="65196" y="22064"/>
                  </a:lnTo>
                  <a:lnTo>
                    <a:pt x="65071" y="20818"/>
                  </a:lnTo>
                  <a:lnTo>
                    <a:pt x="64697" y="19571"/>
                  </a:lnTo>
                  <a:lnTo>
                    <a:pt x="64199" y="18449"/>
                  </a:lnTo>
                  <a:lnTo>
                    <a:pt x="63451" y="17577"/>
                  </a:lnTo>
                  <a:lnTo>
                    <a:pt x="62454" y="16829"/>
                  </a:lnTo>
                  <a:lnTo>
                    <a:pt x="61456" y="16206"/>
                  </a:lnTo>
                  <a:lnTo>
                    <a:pt x="60210" y="15832"/>
                  </a:lnTo>
                  <a:lnTo>
                    <a:pt x="58963" y="15707"/>
                  </a:lnTo>
                  <a:lnTo>
                    <a:pt x="58963" y="15707"/>
                  </a:lnTo>
                  <a:lnTo>
                    <a:pt x="57717" y="15832"/>
                  </a:lnTo>
                  <a:lnTo>
                    <a:pt x="56470" y="16206"/>
                  </a:lnTo>
                  <a:lnTo>
                    <a:pt x="55348" y="16829"/>
                  </a:lnTo>
                  <a:lnTo>
                    <a:pt x="54351" y="17577"/>
                  </a:lnTo>
                  <a:lnTo>
                    <a:pt x="53603" y="18449"/>
                  </a:lnTo>
                  <a:lnTo>
                    <a:pt x="52980" y="19571"/>
                  </a:lnTo>
                  <a:lnTo>
                    <a:pt x="52606" y="20818"/>
                  </a:lnTo>
                  <a:lnTo>
                    <a:pt x="52481" y="22064"/>
                  </a:lnTo>
                  <a:lnTo>
                    <a:pt x="52481" y="56844"/>
                  </a:lnTo>
                  <a:lnTo>
                    <a:pt x="1745" y="107704"/>
                  </a:lnTo>
                  <a:lnTo>
                    <a:pt x="1745" y="10770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9"/>
            <p:cNvSpPr/>
            <p:nvPr/>
          </p:nvSpPr>
          <p:spPr>
            <a:xfrm>
              <a:off x="1067525" y="29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9"/>
            <p:cNvSpPr/>
            <p:nvPr/>
          </p:nvSpPr>
          <p:spPr>
            <a:xfrm>
              <a:off x="3292650" y="3800225"/>
              <a:ext cx="1031575" cy="1514600"/>
            </a:xfrm>
            <a:custGeom>
              <a:avLst/>
              <a:gdLst/>
              <a:ahLst/>
              <a:cxnLst/>
              <a:rect l="l" t="t" r="r" b="b"/>
              <a:pathLst>
                <a:path w="41263" h="60584" extrusionOk="0">
                  <a:moveTo>
                    <a:pt x="3242" y="0"/>
                  </a:moveTo>
                  <a:lnTo>
                    <a:pt x="2494" y="249"/>
                  </a:lnTo>
                  <a:lnTo>
                    <a:pt x="1871" y="623"/>
                  </a:lnTo>
                  <a:lnTo>
                    <a:pt x="1247" y="1122"/>
                  </a:lnTo>
                  <a:lnTo>
                    <a:pt x="749" y="1745"/>
                  </a:lnTo>
                  <a:lnTo>
                    <a:pt x="375" y="2369"/>
                  </a:lnTo>
                  <a:lnTo>
                    <a:pt x="125" y="3116"/>
                  </a:lnTo>
                  <a:lnTo>
                    <a:pt x="1" y="3989"/>
                  </a:lnTo>
                  <a:lnTo>
                    <a:pt x="1" y="56595"/>
                  </a:lnTo>
                  <a:lnTo>
                    <a:pt x="125" y="57467"/>
                  </a:lnTo>
                  <a:lnTo>
                    <a:pt x="375" y="58215"/>
                  </a:lnTo>
                  <a:lnTo>
                    <a:pt x="749" y="58839"/>
                  </a:lnTo>
                  <a:lnTo>
                    <a:pt x="1247" y="59462"/>
                  </a:lnTo>
                  <a:lnTo>
                    <a:pt x="1871" y="59961"/>
                  </a:lnTo>
                  <a:lnTo>
                    <a:pt x="2494" y="60334"/>
                  </a:lnTo>
                  <a:lnTo>
                    <a:pt x="3242" y="60584"/>
                  </a:lnTo>
                  <a:lnTo>
                    <a:pt x="38146" y="60584"/>
                  </a:lnTo>
                  <a:lnTo>
                    <a:pt x="38894" y="60334"/>
                  </a:lnTo>
                  <a:lnTo>
                    <a:pt x="39517" y="59961"/>
                  </a:lnTo>
                  <a:lnTo>
                    <a:pt x="40141" y="59462"/>
                  </a:lnTo>
                  <a:lnTo>
                    <a:pt x="40639" y="58839"/>
                  </a:lnTo>
                  <a:lnTo>
                    <a:pt x="41013" y="58215"/>
                  </a:lnTo>
                  <a:lnTo>
                    <a:pt x="41138" y="57467"/>
                  </a:lnTo>
                  <a:lnTo>
                    <a:pt x="41263" y="56595"/>
                  </a:lnTo>
                  <a:lnTo>
                    <a:pt x="41263" y="3989"/>
                  </a:lnTo>
                  <a:lnTo>
                    <a:pt x="41138" y="3116"/>
                  </a:lnTo>
                  <a:lnTo>
                    <a:pt x="41013" y="2369"/>
                  </a:lnTo>
                  <a:lnTo>
                    <a:pt x="40639" y="1745"/>
                  </a:lnTo>
                  <a:lnTo>
                    <a:pt x="40141" y="1122"/>
                  </a:lnTo>
                  <a:lnTo>
                    <a:pt x="39517" y="623"/>
                  </a:lnTo>
                  <a:lnTo>
                    <a:pt x="38894" y="249"/>
                  </a:lnTo>
                  <a:lnTo>
                    <a:pt x="381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63"/>
          <p:cNvSpPr txBox="1">
            <a:spLocks noGrp="1"/>
          </p:cNvSpPr>
          <p:nvPr>
            <p:ph type="title" idx="3"/>
          </p:nvPr>
        </p:nvSpPr>
        <p:spPr>
          <a:xfrm>
            <a:off x="79233" y="1315081"/>
            <a:ext cx="2999123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dirty="0">
                <a:latin typeface="+mn-lt"/>
              </a:rPr>
              <a:t>Hát kết hợp vỗ tay theo phách</a:t>
            </a:r>
            <a:endParaRPr sz="2800" dirty="0">
              <a:latin typeface="+mn-l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 dirty="0"/>
          </a:p>
        </p:txBody>
      </p:sp>
      <p:sp>
        <p:nvSpPr>
          <p:cNvPr id="1301" name="Google Shape;1301;p63"/>
          <p:cNvSpPr/>
          <p:nvPr/>
        </p:nvSpPr>
        <p:spPr>
          <a:xfrm>
            <a:off x="4430325" y="2825016"/>
            <a:ext cx="376717" cy="309228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63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303" name="Google Shape;1303;p63"/>
          <p:cNvSpPr txBox="1">
            <a:spLocks noGrp="1"/>
          </p:cNvSpPr>
          <p:nvPr>
            <p:ph type="ctrTitle" idx="4294967295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304" name="Google Shape;1304;p63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63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306" name="Google Shape;1306;p63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07" name="Google Shape;1307;p63" title="Screenshot 2025-09-09 at 01.33.53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63198" y="0"/>
            <a:ext cx="5674853" cy="5143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021A8F-1495-EB9E-FA8D-65894E05895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887" y="1851224"/>
            <a:ext cx="2947813" cy="973792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412;p71">
            <a:extLst>
              <a:ext uri="{FF2B5EF4-FFF2-40B4-BE49-F238E27FC236}">
                <a16:creationId xmlns:a16="http://schemas.microsoft.com/office/drawing/2014/main" id="{9D0E78A0-7435-9CEE-E11D-1CC8D85534B1}"/>
              </a:ext>
            </a:extLst>
          </p:cNvPr>
          <p:cNvSpPr txBox="1"/>
          <p:nvPr/>
        </p:nvSpPr>
        <p:spPr>
          <a:xfrm>
            <a:off x="387803" y="243692"/>
            <a:ext cx="8368394" cy="5539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dk1"/>
                </a:solidFill>
              </a:rPr>
              <a:t>HÁT VỚI NHẠC ĐỆM KẾT HỢP VỖ TAY THEO PHÁCH</a:t>
            </a:r>
            <a:endParaRPr sz="1050" dirty="0"/>
          </a:p>
        </p:txBody>
      </p:sp>
      <p:pic>
        <p:nvPicPr>
          <p:cNvPr id="4" name="(14) BEAT DÀN NHẠC TRONG VƯỜN - YouTube">
            <a:hlinkClick r:id="" action="ppaction://media"/>
            <a:extLst>
              <a:ext uri="{FF2B5EF4-FFF2-40B4-BE49-F238E27FC236}">
                <a16:creationId xmlns:a16="http://schemas.microsoft.com/office/drawing/2014/main" id="{147789F5-033E-7281-87E0-EB8361157E69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658.3108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36638" y="920124"/>
            <a:ext cx="6645955" cy="37383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309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p64"/>
          <p:cNvSpPr/>
          <p:nvPr/>
        </p:nvSpPr>
        <p:spPr>
          <a:xfrm>
            <a:off x="5944663" y="435915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314;p64"/>
          <p:cNvSpPr/>
          <p:nvPr/>
        </p:nvSpPr>
        <p:spPr>
          <a:xfrm rot="613861">
            <a:off x="8812074" y="-256421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5" name="Google Shape;1315;p64"/>
          <p:cNvGrpSpPr/>
          <p:nvPr/>
        </p:nvGrpSpPr>
        <p:grpSpPr>
          <a:xfrm rot="44495">
            <a:off x="6306338" y="-13581"/>
            <a:ext cx="720891" cy="799803"/>
            <a:chOff x="134059" y="4302869"/>
            <a:chExt cx="572406" cy="682360"/>
          </a:xfrm>
        </p:grpSpPr>
        <p:sp>
          <p:nvSpPr>
            <p:cNvPr id="1316" name="Google Shape;1316;p64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4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4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4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4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4"/>
          <p:cNvGrpSpPr/>
          <p:nvPr/>
        </p:nvGrpSpPr>
        <p:grpSpPr>
          <a:xfrm>
            <a:off x="8492353" y="2125288"/>
            <a:ext cx="1292405" cy="1145009"/>
            <a:chOff x="7753978" y="3962376"/>
            <a:chExt cx="1292405" cy="1145009"/>
          </a:xfrm>
        </p:grpSpPr>
        <p:sp>
          <p:nvSpPr>
            <p:cNvPr id="1322" name="Google Shape;1322;p64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4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4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4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" name="Google Shape;1326;p64"/>
          <p:cNvSpPr/>
          <p:nvPr/>
        </p:nvSpPr>
        <p:spPr>
          <a:xfrm>
            <a:off x="7943474" y="4042836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" name="Google Shape;1327;p64"/>
          <p:cNvGrpSpPr/>
          <p:nvPr/>
        </p:nvGrpSpPr>
        <p:grpSpPr>
          <a:xfrm flipH="1">
            <a:off x="883914" y="3758696"/>
            <a:ext cx="595931" cy="530198"/>
            <a:chOff x="5529364" y="747646"/>
            <a:chExt cx="595931" cy="530198"/>
          </a:xfrm>
        </p:grpSpPr>
        <p:sp>
          <p:nvSpPr>
            <p:cNvPr id="1328" name="Google Shape;1328;p64"/>
            <p:cNvSpPr/>
            <p:nvPr/>
          </p:nvSpPr>
          <p:spPr>
            <a:xfrm rot="1520042">
              <a:off x="5690024" y="80564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4"/>
            <p:cNvSpPr/>
            <p:nvPr/>
          </p:nvSpPr>
          <p:spPr>
            <a:xfrm rot="1520042">
              <a:off x="5611610" y="78111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64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331" name="Google Shape;1331;p64"/>
          <p:cNvSpPr txBox="1">
            <a:spLocks noGrp="1"/>
          </p:cNvSpPr>
          <p:nvPr>
            <p:ph type="title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332" name="Google Shape;1332;p64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64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334" name="Google Shape;1334;p64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" name="Google Shape;1335;p64"/>
          <p:cNvSpPr txBox="1"/>
          <p:nvPr/>
        </p:nvSpPr>
        <p:spPr>
          <a:xfrm>
            <a:off x="-79375" y="1777375"/>
            <a:ext cx="9144000" cy="32108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Kìa</a:t>
            </a:r>
            <a:r>
              <a:rPr lang="en" sz="3400" b="1" i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con </a:t>
            </a:r>
            <a:r>
              <a:rPr lang="en" sz="3400" b="1" i="1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" sz="3400" b="1" i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gáy</a:t>
            </a:r>
            <a:r>
              <a:rPr lang="en" sz="3400" b="1" i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3400" b="1" i="1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cúc</a:t>
            </a:r>
            <a:r>
              <a:rPr lang="en" sz="3400" b="1" i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cu </a:t>
            </a:r>
            <a:r>
              <a:rPr lang="en" sz="3400" b="1" i="1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đố</a:t>
            </a:r>
            <a:r>
              <a:rPr lang="en" sz="3400" b="1" i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la.</a:t>
            </a:r>
            <a:endParaRPr sz="3400" b="1" i="1" dirty="0">
              <a:solidFill>
                <a:srgbClr val="FF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Kìa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chú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vàng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anh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líu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lo </a:t>
            </a:r>
            <a:r>
              <a:rPr lang="en" sz="3400" b="1" i="1" dirty="0" err="1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lá</a:t>
            </a:r>
            <a:r>
              <a:rPr lang="en" sz="3400" b="1" i="1" dirty="0">
                <a:solidFill>
                  <a:srgbClr val="7030A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son.</a:t>
            </a:r>
            <a:endParaRPr sz="3400" b="1" i="1" dirty="0">
              <a:solidFill>
                <a:srgbClr val="7030A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Kìa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chích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choè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chích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choè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lá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phà</a:t>
            </a:r>
            <a:r>
              <a:rPr lang="en" sz="3400" b="1" i="1" dirty="0">
                <a:solidFill>
                  <a:srgbClr val="0070C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400" b="1" i="1" dirty="0">
              <a:solidFill>
                <a:srgbClr val="0070C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Một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dàn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nhạc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chim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líu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lo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trong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400" b="1" i="1" dirty="0" err="1">
                <a:latin typeface="Times New Roman"/>
                <a:ea typeface="Times New Roman"/>
                <a:cs typeface="Times New Roman"/>
                <a:sym typeface="Times New Roman"/>
              </a:rPr>
              <a:t>vườn</a:t>
            </a:r>
            <a:r>
              <a:rPr lang="en" sz="3400" b="1" i="1" dirty="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400" b="1" i="1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50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" name="Google Shape;1336;p64"/>
          <p:cNvSpPr txBox="1"/>
          <p:nvPr/>
        </p:nvSpPr>
        <p:spPr>
          <a:xfrm>
            <a:off x="898025" y="9993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1"/>
                </a:solidFill>
              </a:rPr>
              <a:t>DÀN NHẠC TRONG VƯỜN</a:t>
            </a:r>
            <a:endParaRPr/>
          </a:p>
        </p:txBody>
      </p:sp>
      <p:sp>
        <p:nvSpPr>
          <p:cNvPr id="1337" name="Google Shape;1337;p64"/>
          <p:cNvSpPr txBox="1"/>
          <p:nvPr/>
        </p:nvSpPr>
        <p:spPr>
          <a:xfrm>
            <a:off x="2225602" y="271027"/>
            <a:ext cx="4441163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HÁT NỐI TIẾP</a:t>
            </a:r>
            <a:endParaRPr b="1" dirty="0"/>
          </a:p>
        </p:txBody>
      </p:sp>
      <p:pic>
        <p:nvPicPr>
          <p:cNvPr id="2" name="BEAT DÀN NHẠC TRONG VƯỜN">
            <a:hlinkClick r:id="" action="ppaction://media"/>
            <a:extLst>
              <a:ext uri="{FF2B5EF4-FFF2-40B4-BE49-F238E27FC236}">
                <a16:creationId xmlns:a16="http://schemas.microsoft.com/office/drawing/2014/main" id="{DA10D10C-BAAD-DF10-1BEB-61AB898106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659517" y="171909"/>
            <a:ext cx="812800" cy="812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74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2">
          <a:extLst>
            <a:ext uri="{FF2B5EF4-FFF2-40B4-BE49-F238E27FC236}">
              <a16:creationId xmlns:a16="http://schemas.microsoft.com/office/drawing/2014/main" id="{A4E4BF54-ECB0-9C07-167C-6D720FDCE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p64">
            <a:extLst>
              <a:ext uri="{FF2B5EF4-FFF2-40B4-BE49-F238E27FC236}">
                <a16:creationId xmlns:a16="http://schemas.microsoft.com/office/drawing/2014/main" id="{6F201C8B-A97F-F0F0-0B90-67323311A714}"/>
              </a:ext>
            </a:extLst>
          </p:cNvPr>
          <p:cNvSpPr/>
          <p:nvPr/>
        </p:nvSpPr>
        <p:spPr>
          <a:xfrm>
            <a:off x="5944663" y="435915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314;p64">
            <a:extLst>
              <a:ext uri="{FF2B5EF4-FFF2-40B4-BE49-F238E27FC236}">
                <a16:creationId xmlns:a16="http://schemas.microsoft.com/office/drawing/2014/main" id="{68FA64B3-9261-A635-5CE2-06E18573C045}"/>
              </a:ext>
            </a:extLst>
          </p:cNvPr>
          <p:cNvSpPr/>
          <p:nvPr/>
        </p:nvSpPr>
        <p:spPr>
          <a:xfrm rot="613861">
            <a:off x="8812074" y="-256421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5" name="Google Shape;1315;p64">
            <a:extLst>
              <a:ext uri="{FF2B5EF4-FFF2-40B4-BE49-F238E27FC236}">
                <a16:creationId xmlns:a16="http://schemas.microsoft.com/office/drawing/2014/main" id="{7E67DEBF-EC03-A4DA-CF31-FD36E6431CC4}"/>
              </a:ext>
            </a:extLst>
          </p:cNvPr>
          <p:cNvGrpSpPr/>
          <p:nvPr/>
        </p:nvGrpSpPr>
        <p:grpSpPr>
          <a:xfrm rot="44495">
            <a:off x="6306338" y="-13581"/>
            <a:ext cx="720891" cy="799803"/>
            <a:chOff x="134059" y="4302869"/>
            <a:chExt cx="572406" cy="682360"/>
          </a:xfrm>
        </p:grpSpPr>
        <p:sp>
          <p:nvSpPr>
            <p:cNvPr id="1316" name="Google Shape;1316;p64">
              <a:extLst>
                <a:ext uri="{FF2B5EF4-FFF2-40B4-BE49-F238E27FC236}">
                  <a16:creationId xmlns:a16="http://schemas.microsoft.com/office/drawing/2014/main" id="{3C83E74E-04A1-BE78-463E-57F1E883DAB7}"/>
                </a:ext>
              </a:extLst>
            </p:cNvPr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4">
              <a:extLst>
                <a:ext uri="{FF2B5EF4-FFF2-40B4-BE49-F238E27FC236}">
                  <a16:creationId xmlns:a16="http://schemas.microsoft.com/office/drawing/2014/main" id="{FDB2CF10-CD07-572D-6892-3A9C132EC6F9}"/>
                </a:ext>
              </a:extLst>
            </p:cNvPr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4">
              <a:extLst>
                <a:ext uri="{FF2B5EF4-FFF2-40B4-BE49-F238E27FC236}">
                  <a16:creationId xmlns:a16="http://schemas.microsoft.com/office/drawing/2014/main" id="{F1627EBE-6BF2-D370-BFCB-63F1B4190AAB}"/>
                </a:ext>
              </a:extLst>
            </p:cNvPr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4">
              <a:extLst>
                <a:ext uri="{FF2B5EF4-FFF2-40B4-BE49-F238E27FC236}">
                  <a16:creationId xmlns:a16="http://schemas.microsoft.com/office/drawing/2014/main" id="{D72BA4DC-C4AC-ACE9-D822-E8F51A8DD96D}"/>
                </a:ext>
              </a:extLst>
            </p:cNvPr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4">
              <a:extLst>
                <a:ext uri="{FF2B5EF4-FFF2-40B4-BE49-F238E27FC236}">
                  <a16:creationId xmlns:a16="http://schemas.microsoft.com/office/drawing/2014/main" id="{6C91BE66-4D33-0884-0CEC-AA6A212CF11A}"/>
                </a:ext>
              </a:extLst>
            </p:cNvPr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4">
            <a:extLst>
              <a:ext uri="{FF2B5EF4-FFF2-40B4-BE49-F238E27FC236}">
                <a16:creationId xmlns:a16="http://schemas.microsoft.com/office/drawing/2014/main" id="{A5CE98CA-61AF-0789-84D8-C6E38F3B4515}"/>
              </a:ext>
            </a:extLst>
          </p:cNvPr>
          <p:cNvGrpSpPr/>
          <p:nvPr/>
        </p:nvGrpSpPr>
        <p:grpSpPr>
          <a:xfrm>
            <a:off x="8492353" y="2125288"/>
            <a:ext cx="1292405" cy="1145009"/>
            <a:chOff x="7753978" y="3962376"/>
            <a:chExt cx="1292405" cy="1145009"/>
          </a:xfrm>
        </p:grpSpPr>
        <p:sp>
          <p:nvSpPr>
            <p:cNvPr id="1322" name="Google Shape;1322;p64">
              <a:extLst>
                <a:ext uri="{FF2B5EF4-FFF2-40B4-BE49-F238E27FC236}">
                  <a16:creationId xmlns:a16="http://schemas.microsoft.com/office/drawing/2014/main" id="{2A9DE05B-2865-72DC-A9C8-E22ACC73998A}"/>
                </a:ext>
              </a:extLst>
            </p:cNvPr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4">
              <a:extLst>
                <a:ext uri="{FF2B5EF4-FFF2-40B4-BE49-F238E27FC236}">
                  <a16:creationId xmlns:a16="http://schemas.microsoft.com/office/drawing/2014/main" id="{115E6553-86B9-5D4D-5987-DD98DEBD3709}"/>
                </a:ext>
              </a:extLst>
            </p:cNvPr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4">
              <a:extLst>
                <a:ext uri="{FF2B5EF4-FFF2-40B4-BE49-F238E27FC236}">
                  <a16:creationId xmlns:a16="http://schemas.microsoft.com/office/drawing/2014/main" id="{6DB7885F-BBA9-AE7F-CFC3-286B4C469594}"/>
                </a:ext>
              </a:extLst>
            </p:cNvPr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4">
              <a:extLst>
                <a:ext uri="{FF2B5EF4-FFF2-40B4-BE49-F238E27FC236}">
                  <a16:creationId xmlns:a16="http://schemas.microsoft.com/office/drawing/2014/main" id="{CC737195-F7E4-7A34-F5C2-79B18893A1B5}"/>
                </a:ext>
              </a:extLst>
            </p:cNvPr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" name="Google Shape;1326;p64">
            <a:extLst>
              <a:ext uri="{FF2B5EF4-FFF2-40B4-BE49-F238E27FC236}">
                <a16:creationId xmlns:a16="http://schemas.microsoft.com/office/drawing/2014/main" id="{F46052C0-4251-5045-CB05-CD290B8FF791}"/>
              </a:ext>
            </a:extLst>
          </p:cNvPr>
          <p:cNvSpPr/>
          <p:nvPr/>
        </p:nvSpPr>
        <p:spPr>
          <a:xfrm>
            <a:off x="7943474" y="4042836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" name="Google Shape;1327;p64">
            <a:extLst>
              <a:ext uri="{FF2B5EF4-FFF2-40B4-BE49-F238E27FC236}">
                <a16:creationId xmlns:a16="http://schemas.microsoft.com/office/drawing/2014/main" id="{8D820DE9-FD27-11E0-89F1-0D2A62342ECF}"/>
              </a:ext>
            </a:extLst>
          </p:cNvPr>
          <p:cNvGrpSpPr/>
          <p:nvPr/>
        </p:nvGrpSpPr>
        <p:grpSpPr>
          <a:xfrm flipH="1">
            <a:off x="883914" y="3758696"/>
            <a:ext cx="595931" cy="530198"/>
            <a:chOff x="5529364" y="747646"/>
            <a:chExt cx="595931" cy="530198"/>
          </a:xfrm>
        </p:grpSpPr>
        <p:sp>
          <p:nvSpPr>
            <p:cNvPr id="1328" name="Google Shape;1328;p64">
              <a:extLst>
                <a:ext uri="{FF2B5EF4-FFF2-40B4-BE49-F238E27FC236}">
                  <a16:creationId xmlns:a16="http://schemas.microsoft.com/office/drawing/2014/main" id="{BDE1D560-8888-6A23-BDEA-E1ED6730E344}"/>
                </a:ext>
              </a:extLst>
            </p:cNvPr>
            <p:cNvSpPr/>
            <p:nvPr/>
          </p:nvSpPr>
          <p:spPr>
            <a:xfrm rot="1520042">
              <a:off x="5690024" y="80564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4">
              <a:extLst>
                <a:ext uri="{FF2B5EF4-FFF2-40B4-BE49-F238E27FC236}">
                  <a16:creationId xmlns:a16="http://schemas.microsoft.com/office/drawing/2014/main" id="{A650E80C-93A5-5D78-61CB-6C281D916389}"/>
                </a:ext>
              </a:extLst>
            </p:cNvPr>
            <p:cNvSpPr/>
            <p:nvPr/>
          </p:nvSpPr>
          <p:spPr>
            <a:xfrm rot="1520042">
              <a:off x="5611610" y="78111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64">
            <a:extLst>
              <a:ext uri="{FF2B5EF4-FFF2-40B4-BE49-F238E27FC236}">
                <a16:creationId xmlns:a16="http://schemas.microsoft.com/office/drawing/2014/main" id="{0CEE63C9-24E4-204C-5049-CEBA1791F228}"/>
              </a:ext>
            </a:extLst>
          </p:cNvPr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331" name="Google Shape;1331;p64">
            <a:extLst>
              <a:ext uri="{FF2B5EF4-FFF2-40B4-BE49-F238E27FC236}">
                <a16:creationId xmlns:a16="http://schemas.microsoft.com/office/drawing/2014/main" id="{D3538CC2-CFF0-C251-B30F-3250C18EC41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332" name="Google Shape;1332;p64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EFF1333-9715-9BA0-B44B-B584AE06923A}"/>
              </a:ext>
            </a:extLst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64">
            <a:extLst>
              <a:ext uri="{FF2B5EF4-FFF2-40B4-BE49-F238E27FC236}">
                <a16:creationId xmlns:a16="http://schemas.microsoft.com/office/drawing/2014/main" id="{F3CB875D-71B9-16A8-64F5-5E23979C89A1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334" name="Google Shape;1334;p6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29937600-DDB0-1D1B-F572-2E2FE79D3A39}"/>
              </a:ext>
            </a:extLst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" name="Google Shape;1335;p64">
            <a:extLst>
              <a:ext uri="{FF2B5EF4-FFF2-40B4-BE49-F238E27FC236}">
                <a16:creationId xmlns:a16="http://schemas.microsoft.com/office/drawing/2014/main" id="{D6DBF0C7-B708-1742-9666-8CE0B2AFBBBB}"/>
              </a:ext>
            </a:extLst>
          </p:cNvPr>
          <p:cNvSpPr txBox="1"/>
          <p:nvPr/>
        </p:nvSpPr>
        <p:spPr>
          <a:xfrm>
            <a:off x="1447417" y="1796012"/>
            <a:ext cx="9144000" cy="20428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500" dirty="0">
                <a:latin typeface="Times New Roman"/>
                <a:ea typeface="Times New Roman"/>
                <a:cs typeface="Times New Roman"/>
                <a:sym typeface="Times New Roman"/>
              </a:rPr>
              <a:t>Dãy 1: Hát</a:t>
            </a:r>
          </a:p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500" dirty="0">
                <a:latin typeface="Times New Roman"/>
                <a:ea typeface="Times New Roman"/>
                <a:cs typeface="Times New Roman"/>
                <a:sym typeface="Times New Roman"/>
              </a:rPr>
              <a:t>Dãy 2: Vỗ tay theo nhịp</a:t>
            </a:r>
          </a:p>
          <a:p>
            <a:pPr marL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500" dirty="0">
                <a:latin typeface="Times New Roman"/>
                <a:ea typeface="Times New Roman"/>
                <a:cs typeface="Times New Roman"/>
                <a:sym typeface="Times New Roman"/>
              </a:rPr>
              <a:t>Dãy 3: Vận động theo nhịp</a:t>
            </a:r>
            <a:endParaRPr sz="350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336" name="Google Shape;1336;p64">
            <a:extLst>
              <a:ext uri="{FF2B5EF4-FFF2-40B4-BE49-F238E27FC236}">
                <a16:creationId xmlns:a16="http://schemas.microsoft.com/office/drawing/2014/main" id="{B6995219-734E-1113-C301-E2727D0B3E5B}"/>
              </a:ext>
            </a:extLst>
          </p:cNvPr>
          <p:cNvSpPr txBox="1"/>
          <p:nvPr/>
        </p:nvSpPr>
        <p:spPr>
          <a:xfrm>
            <a:off x="898025" y="999350"/>
            <a:ext cx="71892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solidFill>
                  <a:schemeClr val="dk1"/>
                </a:solidFill>
              </a:rPr>
              <a:t>DÀN NHẠC TRONG VƯỜN</a:t>
            </a:r>
            <a:endParaRPr dirty="0"/>
          </a:p>
        </p:txBody>
      </p:sp>
      <p:sp>
        <p:nvSpPr>
          <p:cNvPr id="1337" name="Google Shape;1337;p64">
            <a:extLst>
              <a:ext uri="{FF2B5EF4-FFF2-40B4-BE49-F238E27FC236}">
                <a16:creationId xmlns:a16="http://schemas.microsoft.com/office/drawing/2014/main" id="{5B86DBCB-4621-6321-B51C-179FAA81B6C3}"/>
              </a:ext>
            </a:extLst>
          </p:cNvPr>
          <p:cNvSpPr txBox="1"/>
          <p:nvPr/>
        </p:nvSpPr>
        <p:spPr>
          <a:xfrm>
            <a:off x="309285" y="280319"/>
            <a:ext cx="8520955" cy="78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1" dirty="0">
                <a:latin typeface="Times New Roman"/>
                <a:ea typeface="Times New Roman"/>
                <a:cs typeface="Times New Roman"/>
                <a:sym typeface="Times New Roman"/>
              </a:rPr>
              <a:t>HÁT KẾT HỢP VẬN ĐỘNG THEO NHỊP</a:t>
            </a:r>
            <a:endParaRPr b="1" dirty="0"/>
          </a:p>
        </p:txBody>
      </p:sp>
      <p:pic>
        <p:nvPicPr>
          <p:cNvPr id="2" name="BEAT DÀN NHẠC TRONG VƯỜN">
            <a:hlinkClick r:id="" action="ppaction://media"/>
            <a:extLst>
              <a:ext uri="{FF2B5EF4-FFF2-40B4-BE49-F238E27FC236}">
                <a16:creationId xmlns:a16="http://schemas.microsoft.com/office/drawing/2014/main" id="{4EEDD291-6983-20CF-3CFF-68C03CB03C5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680825" y="983296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50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74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2" name="Google Shape;1462;p7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362575" y="0"/>
            <a:ext cx="3686175" cy="5095876"/>
          </a:xfrm>
          <a:prstGeom prst="rect">
            <a:avLst/>
          </a:prstGeom>
          <a:noFill/>
          <a:ln>
            <a:noFill/>
          </a:ln>
        </p:spPr>
      </p:pic>
      <p:sp>
        <p:nvSpPr>
          <p:cNvPr id="1463" name="Google Shape;1463;p70"/>
          <p:cNvSpPr/>
          <p:nvPr/>
        </p:nvSpPr>
        <p:spPr>
          <a:xfrm rot="5100946">
            <a:off x="3563119" y="352413"/>
            <a:ext cx="715192" cy="193936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4" name="Google Shape;1464;p70"/>
          <p:cNvSpPr txBox="1">
            <a:spLocks noGrp="1"/>
          </p:cNvSpPr>
          <p:nvPr>
            <p:ph type="title"/>
          </p:nvPr>
        </p:nvSpPr>
        <p:spPr>
          <a:xfrm>
            <a:off x="-1640123" y="1967933"/>
            <a:ext cx="6863411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dirty="0">
                <a:latin typeface="+mn-lt"/>
              </a:rPr>
              <a:t>THƯỜNG THỨC ÂM NHẠC:</a:t>
            </a:r>
            <a:br>
              <a:rPr lang="vi-VN" sz="2800" dirty="0">
                <a:latin typeface="+mn-lt"/>
              </a:rPr>
            </a:br>
            <a:r>
              <a:rPr lang="vi-VN" sz="2800" i="1" dirty="0">
                <a:latin typeface="+mn-lt"/>
              </a:rPr>
              <a:t>ƯỚC MƠ CỦA BẠN ĐÔ</a:t>
            </a:r>
            <a:endParaRPr sz="2800" i="1" dirty="0">
              <a:latin typeface="+mn-lt"/>
            </a:endParaRPr>
          </a:p>
        </p:txBody>
      </p:sp>
      <p:sp>
        <p:nvSpPr>
          <p:cNvPr id="1465" name="Google Shape;1465;p70"/>
          <p:cNvSpPr txBox="1">
            <a:spLocks noGrp="1"/>
          </p:cNvSpPr>
          <p:nvPr>
            <p:ph type="title" idx="2"/>
          </p:nvPr>
        </p:nvSpPr>
        <p:spPr>
          <a:xfrm>
            <a:off x="3122350" y="953988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466" name="Google Shape;1466;p70"/>
          <p:cNvSpPr/>
          <p:nvPr/>
        </p:nvSpPr>
        <p:spPr>
          <a:xfrm>
            <a:off x="8247375" y="4434750"/>
            <a:ext cx="1004175" cy="102467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70"/>
          <p:cNvSpPr/>
          <p:nvPr/>
        </p:nvSpPr>
        <p:spPr>
          <a:xfrm>
            <a:off x="2572313" y="4312293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70"/>
          <p:cNvSpPr/>
          <p:nvPr/>
        </p:nvSpPr>
        <p:spPr>
          <a:xfrm>
            <a:off x="8536500" y="399728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70"/>
          <p:cNvSpPr/>
          <p:nvPr/>
        </p:nvSpPr>
        <p:spPr>
          <a:xfrm rot="210338">
            <a:off x="4075687" y="4319108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70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471" name="Google Shape;1471;p70"/>
          <p:cNvSpPr txBox="1">
            <a:spLocks noGrp="1"/>
          </p:cNvSpPr>
          <p:nvPr>
            <p:ph type="ctrTitle" idx="4294967295"/>
          </p:nvPr>
        </p:nvSpPr>
        <p:spPr>
          <a:xfrm>
            <a:off x="4574238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nextslide"/>
              </a:rPr>
              <a:t>Next</a:t>
            </a:r>
            <a:endParaRPr sz="1300"/>
          </a:p>
        </p:txBody>
      </p:sp>
      <p:sp>
        <p:nvSpPr>
          <p:cNvPr id="1472" name="Google Shape;1472;p70">
            <a:hlinkClick r:id="" action="ppaction://hlinkshowjump?jump=nextslide"/>
          </p:cNvPr>
          <p:cNvSpPr/>
          <p:nvPr/>
        </p:nvSpPr>
        <p:spPr>
          <a:xfrm rot="293707">
            <a:off x="51133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" name="Google Shape;1473;p70"/>
          <p:cNvSpPr txBox="1">
            <a:spLocks noGrp="1"/>
          </p:cNvSpPr>
          <p:nvPr>
            <p:ph type="ctrTitle" idx="4294967295"/>
          </p:nvPr>
        </p:nvSpPr>
        <p:spPr>
          <a:xfrm>
            <a:off x="3271663" y="4820000"/>
            <a:ext cx="12981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" action="ppaction://hlinkshowjump?jump=previousslide"/>
              </a:rPr>
              <a:t>Previous</a:t>
            </a:r>
            <a:endParaRPr sz="1300"/>
          </a:p>
        </p:txBody>
      </p:sp>
      <p:sp>
        <p:nvSpPr>
          <p:cNvPr id="1474" name="Google Shape;1474;p70">
            <a:hlinkClick r:id="" action="ppaction://hlinkshowjump?jump=previousslide"/>
          </p:cNvPr>
          <p:cNvSpPr/>
          <p:nvPr/>
        </p:nvSpPr>
        <p:spPr>
          <a:xfrm rot="-293707" flipH="1">
            <a:off x="3284587" y="4881981"/>
            <a:ext cx="377563" cy="119339"/>
          </a:xfrm>
          <a:custGeom>
            <a:avLst/>
            <a:gdLst/>
            <a:ahLst/>
            <a:cxnLst/>
            <a:rect l="l" t="t" r="r" b="b"/>
            <a:pathLst>
              <a:path w="122736" h="38794" extrusionOk="0">
                <a:moveTo>
                  <a:pt x="87991" y="18141"/>
                </a:moveTo>
                <a:lnTo>
                  <a:pt x="91219" y="18192"/>
                </a:lnTo>
                <a:lnTo>
                  <a:pt x="92756" y="18910"/>
                </a:lnTo>
                <a:lnTo>
                  <a:pt x="93013" y="19012"/>
                </a:lnTo>
                <a:lnTo>
                  <a:pt x="93218" y="19064"/>
                </a:lnTo>
                <a:lnTo>
                  <a:pt x="93423" y="19115"/>
                </a:lnTo>
                <a:lnTo>
                  <a:pt x="93679" y="19064"/>
                </a:lnTo>
                <a:lnTo>
                  <a:pt x="94038" y="18961"/>
                </a:lnTo>
                <a:lnTo>
                  <a:pt x="94396" y="18756"/>
                </a:lnTo>
                <a:lnTo>
                  <a:pt x="92346" y="20755"/>
                </a:lnTo>
                <a:lnTo>
                  <a:pt x="84659" y="20293"/>
                </a:lnTo>
                <a:lnTo>
                  <a:pt x="76973" y="19884"/>
                </a:lnTo>
                <a:lnTo>
                  <a:pt x="69286" y="19576"/>
                </a:lnTo>
                <a:lnTo>
                  <a:pt x="61599" y="19371"/>
                </a:lnTo>
                <a:lnTo>
                  <a:pt x="65083" y="19012"/>
                </a:lnTo>
                <a:lnTo>
                  <a:pt x="71592" y="18602"/>
                </a:lnTo>
                <a:lnTo>
                  <a:pt x="74871" y="18449"/>
                </a:lnTo>
                <a:lnTo>
                  <a:pt x="78151" y="18346"/>
                </a:lnTo>
                <a:lnTo>
                  <a:pt x="81431" y="18244"/>
                </a:lnTo>
                <a:lnTo>
                  <a:pt x="84711" y="18192"/>
                </a:lnTo>
                <a:lnTo>
                  <a:pt x="87991" y="18141"/>
                </a:lnTo>
                <a:close/>
                <a:moveTo>
                  <a:pt x="102237" y="18500"/>
                </a:moveTo>
                <a:lnTo>
                  <a:pt x="103313" y="18551"/>
                </a:lnTo>
                <a:lnTo>
                  <a:pt x="107003" y="19781"/>
                </a:lnTo>
                <a:lnTo>
                  <a:pt x="106029" y="20191"/>
                </a:lnTo>
                <a:lnTo>
                  <a:pt x="105671" y="20089"/>
                </a:lnTo>
                <a:lnTo>
                  <a:pt x="105312" y="20037"/>
                </a:lnTo>
                <a:lnTo>
                  <a:pt x="104902" y="20089"/>
                </a:lnTo>
                <a:lnTo>
                  <a:pt x="104492" y="20242"/>
                </a:lnTo>
                <a:lnTo>
                  <a:pt x="102288" y="21472"/>
                </a:lnTo>
                <a:lnTo>
                  <a:pt x="102237" y="21472"/>
                </a:lnTo>
                <a:lnTo>
                  <a:pt x="100238" y="21318"/>
                </a:lnTo>
                <a:lnTo>
                  <a:pt x="102237" y="18500"/>
                </a:lnTo>
                <a:close/>
                <a:moveTo>
                  <a:pt x="110231" y="20755"/>
                </a:moveTo>
                <a:lnTo>
                  <a:pt x="113409" y="21677"/>
                </a:lnTo>
                <a:lnTo>
                  <a:pt x="111871" y="22190"/>
                </a:lnTo>
                <a:lnTo>
                  <a:pt x="109616" y="21985"/>
                </a:lnTo>
                <a:lnTo>
                  <a:pt x="109924" y="21728"/>
                </a:lnTo>
                <a:lnTo>
                  <a:pt x="110078" y="21421"/>
                </a:lnTo>
                <a:lnTo>
                  <a:pt x="110180" y="21113"/>
                </a:lnTo>
                <a:lnTo>
                  <a:pt x="110231" y="20755"/>
                </a:lnTo>
                <a:close/>
                <a:moveTo>
                  <a:pt x="72873" y="0"/>
                </a:moveTo>
                <a:lnTo>
                  <a:pt x="72565" y="51"/>
                </a:lnTo>
                <a:lnTo>
                  <a:pt x="72258" y="154"/>
                </a:lnTo>
                <a:lnTo>
                  <a:pt x="72002" y="256"/>
                </a:lnTo>
                <a:lnTo>
                  <a:pt x="71797" y="461"/>
                </a:lnTo>
                <a:lnTo>
                  <a:pt x="71643" y="666"/>
                </a:lnTo>
                <a:lnTo>
                  <a:pt x="71489" y="922"/>
                </a:lnTo>
                <a:lnTo>
                  <a:pt x="71335" y="1179"/>
                </a:lnTo>
                <a:lnTo>
                  <a:pt x="71233" y="1435"/>
                </a:lnTo>
                <a:lnTo>
                  <a:pt x="71182" y="1691"/>
                </a:lnTo>
                <a:lnTo>
                  <a:pt x="71182" y="1999"/>
                </a:lnTo>
                <a:lnTo>
                  <a:pt x="71182" y="2255"/>
                </a:lnTo>
                <a:lnTo>
                  <a:pt x="71284" y="2511"/>
                </a:lnTo>
                <a:lnTo>
                  <a:pt x="71438" y="2767"/>
                </a:lnTo>
                <a:lnTo>
                  <a:pt x="71643" y="3024"/>
                </a:lnTo>
                <a:lnTo>
                  <a:pt x="74359" y="5432"/>
                </a:lnTo>
                <a:lnTo>
                  <a:pt x="77178" y="7738"/>
                </a:lnTo>
                <a:lnTo>
                  <a:pt x="79996" y="9993"/>
                </a:lnTo>
                <a:lnTo>
                  <a:pt x="82866" y="12197"/>
                </a:lnTo>
                <a:lnTo>
                  <a:pt x="84250" y="13478"/>
                </a:lnTo>
                <a:lnTo>
                  <a:pt x="85684" y="14656"/>
                </a:lnTo>
                <a:lnTo>
                  <a:pt x="78664" y="15425"/>
                </a:lnTo>
                <a:lnTo>
                  <a:pt x="75230" y="15528"/>
                </a:lnTo>
                <a:lnTo>
                  <a:pt x="71797" y="15681"/>
                </a:lnTo>
                <a:lnTo>
                  <a:pt x="68363" y="15886"/>
                </a:lnTo>
                <a:lnTo>
                  <a:pt x="64981" y="16091"/>
                </a:lnTo>
                <a:lnTo>
                  <a:pt x="58114" y="16604"/>
                </a:lnTo>
                <a:lnTo>
                  <a:pt x="51247" y="17219"/>
                </a:lnTo>
                <a:lnTo>
                  <a:pt x="44431" y="17987"/>
                </a:lnTo>
                <a:lnTo>
                  <a:pt x="37615" y="18756"/>
                </a:lnTo>
                <a:lnTo>
                  <a:pt x="30800" y="19627"/>
                </a:lnTo>
                <a:lnTo>
                  <a:pt x="23984" y="20550"/>
                </a:lnTo>
                <a:lnTo>
                  <a:pt x="18295" y="21165"/>
                </a:lnTo>
                <a:lnTo>
                  <a:pt x="15477" y="21472"/>
                </a:lnTo>
                <a:lnTo>
                  <a:pt x="12658" y="21831"/>
                </a:lnTo>
                <a:lnTo>
                  <a:pt x="9840" y="22241"/>
                </a:lnTo>
                <a:lnTo>
                  <a:pt x="7021" y="22651"/>
                </a:lnTo>
                <a:lnTo>
                  <a:pt x="4203" y="23112"/>
                </a:lnTo>
                <a:lnTo>
                  <a:pt x="1384" y="23624"/>
                </a:lnTo>
                <a:lnTo>
                  <a:pt x="1025" y="23727"/>
                </a:lnTo>
                <a:lnTo>
                  <a:pt x="718" y="23932"/>
                </a:lnTo>
                <a:lnTo>
                  <a:pt x="513" y="24188"/>
                </a:lnTo>
                <a:lnTo>
                  <a:pt x="359" y="24444"/>
                </a:lnTo>
                <a:lnTo>
                  <a:pt x="103" y="24803"/>
                </a:lnTo>
                <a:lnTo>
                  <a:pt x="0" y="25213"/>
                </a:lnTo>
                <a:lnTo>
                  <a:pt x="0" y="25623"/>
                </a:lnTo>
                <a:lnTo>
                  <a:pt x="52" y="26033"/>
                </a:lnTo>
                <a:lnTo>
                  <a:pt x="257" y="26392"/>
                </a:lnTo>
                <a:lnTo>
                  <a:pt x="410" y="26494"/>
                </a:lnTo>
                <a:lnTo>
                  <a:pt x="564" y="26648"/>
                </a:lnTo>
                <a:lnTo>
                  <a:pt x="769" y="26751"/>
                </a:lnTo>
                <a:lnTo>
                  <a:pt x="974" y="26802"/>
                </a:lnTo>
                <a:lnTo>
                  <a:pt x="1435" y="26802"/>
                </a:lnTo>
                <a:lnTo>
                  <a:pt x="6919" y="26187"/>
                </a:lnTo>
                <a:lnTo>
                  <a:pt x="12402" y="25674"/>
                </a:lnTo>
                <a:lnTo>
                  <a:pt x="17937" y="25162"/>
                </a:lnTo>
                <a:lnTo>
                  <a:pt x="23420" y="24701"/>
                </a:lnTo>
                <a:lnTo>
                  <a:pt x="28903" y="24342"/>
                </a:lnTo>
                <a:lnTo>
                  <a:pt x="34438" y="23983"/>
                </a:lnTo>
                <a:lnTo>
                  <a:pt x="39921" y="23727"/>
                </a:lnTo>
                <a:lnTo>
                  <a:pt x="45405" y="23471"/>
                </a:lnTo>
                <a:lnTo>
                  <a:pt x="50939" y="23317"/>
                </a:lnTo>
                <a:lnTo>
                  <a:pt x="56423" y="23215"/>
                </a:lnTo>
                <a:lnTo>
                  <a:pt x="61957" y="23112"/>
                </a:lnTo>
                <a:lnTo>
                  <a:pt x="67441" y="23112"/>
                </a:lnTo>
                <a:lnTo>
                  <a:pt x="72975" y="23163"/>
                </a:lnTo>
                <a:lnTo>
                  <a:pt x="78459" y="23266"/>
                </a:lnTo>
                <a:lnTo>
                  <a:pt x="83993" y="23420"/>
                </a:lnTo>
                <a:lnTo>
                  <a:pt x="89477" y="23624"/>
                </a:lnTo>
                <a:lnTo>
                  <a:pt x="83635" y="29415"/>
                </a:lnTo>
                <a:lnTo>
                  <a:pt x="79484" y="32541"/>
                </a:lnTo>
                <a:lnTo>
                  <a:pt x="77382" y="34079"/>
                </a:lnTo>
                <a:lnTo>
                  <a:pt x="75281" y="35616"/>
                </a:lnTo>
                <a:lnTo>
                  <a:pt x="75025" y="35821"/>
                </a:lnTo>
                <a:lnTo>
                  <a:pt x="74871" y="36026"/>
                </a:lnTo>
                <a:lnTo>
                  <a:pt x="74718" y="36282"/>
                </a:lnTo>
                <a:lnTo>
                  <a:pt x="74666" y="36539"/>
                </a:lnTo>
                <a:lnTo>
                  <a:pt x="74615" y="36795"/>
                </a:lnTo>
                <a:lnTo>
                  <a:pt x="74666" y="37102"/>
                </a:lnTo>
                <a:lnTo>
                  <a:pt x="74718" y="37358"/>
                </a:lnTo>
                <a:lnTo>
                  <a:pt x="74769" y="37615"/>
                </a:lnTo>
                <a:lnTo>
                  <a:pt x="74923" y="37820"/>
                </a:lnTo>
                <a:lnTo>
                  <a:pt x="75076" y="38025"/>
                </a:lnTo>
                <a:lnTo>
                  <a:pt x="75281" y="38230"/>
                </a:lnTo>
                <a:lnTo>
                  <a:pt x="75486" y="38332"/>
                </a:lnTo>
                <a:lnTo>
                  <a:pt x="75743" y="38435"/>
                </a:lnTo>
                <a:lnTo>
                  <a:pt x="76050" y="38486"/>
                </a:lnTo>
                <a:lnTo>
                  <a:pt x="76306" y="38486"/>
                </a:lnTo>
                <a:lnTo>
                  <a:pt x="76614" y="38383"/>
                </a:lnTo>
                <a:lnTo>
                  <a:pt x="77690" y="38025"/>
                </a:lnTo>
                <a:lnTo>
                  <a:pt x="77844" y="38230"/>
                </a:lnTo>
                <a:lnTo>
                  <a:pt x="77997" y="38383"/>
                </a:lnTo>
                <a:lnTo>
                  <a:pt x="78202" y="38588"/>
                </a:lnTo>
                <a:lnTo>
                  <a:pt x="78407" y="38691"/>
                </a:lnTo>
                <a:lnTo>
                  <a:pt x="78664" y="38793"/>
                </a:lnTo>
                <a:lnTo>
                  <a:pt x="79227" y="38793"/>
                </a:lnTo>
                <a:lnTo>
                  <a:pt x="79535" y="38691"/>
                </a:lnTo>
                <a:lnTo>
                  <a:pt x="85787" y="36334"/>
                </a:lnTo>
                <a:lnTo>
                  <a:pt x="85889" y="36590"/>
                </a:lnTo>
                <a:lnTo>
                  <a:pt x="86094" y="36846"/>
                </a:lnTo>
                <a:lnTo>
                  <a:pt x="86299" y="37102"/>
                </a:lnTo>
                <a:lnTo>
                  <a:pt x="86504" y="37256"/>
                </a:lnTo>
                <a:lnTo>
                  <a:pt x="86812" y="37410"/>
                </a:lnTo>
                <a:lnTo>
                  <a:pt x="87119" y="37461"/>
                </a:lnTo>
                <a:lnTo>
                  <a:pt x="87427" y="37461"/>
                </a:lnTo>
                <a:lnTo>
                  <a:pt x="87786" y="37358"/>
                </a:lnTo>
                <a:lnTo>
                  <a:pt x="91373" y="35975"/>
                </a:lnTo>
                <a:lnTo>
                  <a:pt x="94960" y="34540"/>
                </a:lnTo>
                <a:lnTo>
                  <a:pt x="98496" y="33105"/>
                </a:lnTo>
                <a:lnTo>
                  <a:pt x="102083" y="31619"/>
                </a:lnTo>
                <a:lnTo>
                  <a:pt x="105568" y="30082"/>
                </a:lnTo>
                <a:lnTo>
                  <a:pt x="109104" y="28544"/>
                </a:lnTo>
                <a:lnTo>
                  <a:pt x="112640" y="26955"/>
                </a:lnTo>
                <a:lnTo>
                  <a:pt x="116125" y="25367"/>
                </a:lnTo>
                <a:lnTo>
                  <a:pt x="116842" y="25367"/>
                </a:lnTo>
                <a:lnTo>
                  <a:pt x="117098" y="25316"/>
                </a:lnTo>
                <a:lnTo>
                  <a:pt x="117303" y="25264"/>
                </a:lnTo>
                <a:lnTo>
                  <a:pt x="117508" y="25111"/>
                </a:lnTo>
                <a:lnTo>
                  <a:pt x="117713" y="25008"/>
                </a:lnTo>
                <a:lnTo>
                  <a:pt x="117867" y="24803"/>
                </a:lnTo>
                <a:lnTo>
                  <a:pt x="118072" y="24393"/>
                </a:lnTo>
                <a:lnTo>
                  <a:pt x="121711" y="22702"/>
                </a:lnTo>
                <a:lnTo>
                  <a:pt x="122018" y="22548"/>
                </a:lnTo>
                <a:lnTo>
                  <a:pt x="122223" y="22343"/>
                </a:lnTo>
                <a:lnTo>
                  <a:pt x="122428" y="22138"/>
                </a:lnTo>
                <a:lnTo>
                  <a:pt x="122531" y="21882"/>
                </a:lnTo>
                <a:lnTo>
                  <a:pt x="122633" y="21626"/>
                </a:lnTo>
                <a:lnTo>
                  <a:pt x="122684" y="21370"/>
                </a:lnTo>
                <a:lnTo>
                  <a:pt x="122736" y="21113"/>
                </a:lnTo>
                <a:lnTo>
                  <a:pt x="122684" y="20857"/>
                </a:lnTo>
                <a:lnTo>
                  <a:pt x="122633" y="20601"/>
                </a:lnTo>
                <a:lnTo>
                  <a:pt x="122531" y="20345"/>
                </a:lnTo>
                <a:lnTo>
                  <a:pt x="122428" y="20140"/>
                </a:lnTo>
                <a:lnTo>
                  <a:pt x="122274" y="19935"/>
                </a:lnTo>
                <a:lnTo>
                  <a:pt x="122069" y="19781"/>
                </a:lnTo>
                <a:lnTo>
                  <a:pt x="121864" y="19679"/>
                </a:lnTo>
                <a:lnTo>
                  <a:pt x="121659" y="19576"/>
                </a:lnTo>
                <a:lnTo>
                  <a:pt x="121352" y="19525"/>
                </a:lnTo>
                <a:lnTo>
                  <a:pt x="121301" y="19320"/>
                </a:lnTo>
                <a:lnTo>
                  <a:pt x="121198" y="19064"/>
                </a:lnTo>
                <a:lnTo>
                  <a:pt x="121044" y="18859"/>
                </a:lnTo>
                <a:lnTo>
                  <a:pt x="120788" y="18654"/>
                </a:lnTo>
                <a:lnTo>
                  <a:pt x="120839" y="18397"/>
                </a:lnTo>
                <a:lnTo>
                  <a:pt x="120788" y="18192"/>
                </a:lnTo>
                <a:lnTo>
                  <a:pt x="120737" y="17936"/>
                </a:lnTo>
                <a:lnTo>
                  <a:pt x="120634" y="17731"/>
                </a:lnTo>
                <a:lnTo>
                  <a:pt x="120481" y="17526"/>
                </a:lnTo>
                <a:lnTo>
                  <a:pt x="120276" y="17321"/>
                </a:lnTo>
                <a:lnTo>
                  <a:pt x="120020" y="17219"/>
                </a:lnTo>
                <a:lnTo>
                  <a:pt x="119712" y="17116"/>
                </a:lnTo>
                <a:lnTo>
                  <a:pt x="117508" y="16655"/>
                </a:lnTo>
                <a:lnTo>
                  <a:pt x="115254" y="16143"/>
                </a:lnTo>
                <a:lnTo>
                  <a:pt x="109924" y="13836"/>
                </a:lnTo>
                <a:lnTo>
                  <a:pt x="110078" y="13734"/>
                </a:lnTo>
                <a:lnTo>
                  <a:pt x="110180" y="13631"/>
                </a:lnTo>
                <a:lnTo>
                  <a:pt x="110385" y="13426"/>
                </a:lnTo>
                <a:lnTo>
                  <a:pt x="110436" y="13119"/>
                </a:lnTo>
                <a:lnTo>
                  <a:pt x="110436" y="12812"/>
                </a:lnTo>
                <a:lnTo>
                  <a:pt x="110385" y="12555"/>
                </a:lnTo>
                <a:lnTo>
                  <a:pt x="110180" y="12299"/>
                </a:lnTo>
                <a:lnTo>
                  <a:pt x="110078" y="12197"/>
                </a:lnTo>
                <a:lnTo>
                  <a:pt x="109924" y="12145"/>
                </a:lnTo>
                <a:lnTo>
                  <a:pt x="109565" y="12145"/>
                </a:lnTo>
                <a:lnTo>
                  <a:pt x="106542" y="12453"/>
                </a:lnTo>
                <a:lnTo>
                  <a:pt x="100597" y="10095"/>
                </a:lnTo>
                <a:lnTo>
                  <a:pt x="94550" y="7789"/>
                </a:lnTo>
                <a:lnTo>
                  <a:pt x="88503" y="5637"/>
                </a:lnTo>
                <a:lnTo>
                  <a:pt x="82405" y="3587"/>
                </a:lnTo>
                <a:lnTo>
                  <a:pt x="73488" y="102"/>
                </a:lnTo>
                <a:lnTo>
                  <a:pt x="7318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" name="Google Shape;1475;p70">
            <a:hlinkClick r:id="rId4" action="ppaction://hlinksldjump"/>
          </p:cNvPr>
          <p:cNvSpPr/>
          <p:nvPr/>
        </p:nvSpPr>
        <p:spPr>
          <a:xfrm rot="10800000" flipH="1">
            <a:off x="8169262" y="-331063"/>
            <a:ext cx="1466196" cy="1095768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476" name="Google Shape;1476;p70"/>
          <p:cNvSpPr txBox="1">
            <a:spLocks noGrp="1"/>
          </p:cNvSpPr>
          <p:nvPr>
            <p:ph type="ctrTitle" idx="4294967295"/>
          </p:nvPr>
        </p:nvSpPr>
        <p:spPr>
          <a:xfrm>
            <a:off x="8228433" y="395885"/>
            <a:ext cx="763800" cy="243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uFill>
                  <a:noFill/>
                </a:uFill>
                <a:hlinkClick r:id="rId4" action="ppaction://hlinksldjump"/>
              </a:rPr>
              <a:t>Home</a:t>
            </a:r>
            <a:endParaRPr sz="1300"/>
          </a:p>
        </p:txBody>
      </p:sp>
      <p:grpSp>
        <p:nvGrpSpPr>
          <p:cNvPr id="1477" name="Google Shape;1477;p70"/>
          <p:cNvGrpSpPr/>
          <p:nvPr/>
        </p:nvGrpSpPr>
        <p:grpSpPr>
          <a:xfrm>
            <a:off x="8480137" y="149415"/>
            <a:ext cx="266351" cy="250412"/>
            <a:chOff x="1023900" y="238125"/>
            <a:chExt cx="5572200" cy="5238750"/>
          </a:xfrm>
        </p:grpSpPr>
        <p:sp>
          <p:nvSpPr>
            <p:cNvPr id="1478" name="Google Shape;1478;p70"/>
            <p:cNvSpPr/>
            <p:nvPr/>
          </p:nvSpPr>
          <p:spPr>
            <a:xfrm>
              <a:off x="1787425" y="2806075"/>
              <a:ext cx="4045150" cy="2670800"/>
            </a:xfrm>
            <a:custGeom>
              <a:avLst/>
              <a:gdLst/>
              <a:ahLst/>
              <a:cxnLst/>
              <a:rect l="l" t="t" r="r" b="b"/>
              <a:pathLst>
                <a:path w="161806" h="106832" extrusionOk="0">
                  <a:moveTo>
                    <a:pt x="6233" y="0"/>
                  </a:moveTo>
                  <a:lnTo>
                    <a:pt x="4986" y="125"/>
                  </a:lnTo>
                  <a:lnTo>
                    <a:pt x="3740" y="499"/>
                  </a:lnTo>
                  <a:lnTo>
                    <a:pt x="2743" y="1122"/>
                  </a:lnTo>
                  <a:lnTo>
                    <a:pt x="1870" y="1870"/>
                  </a:lnTo>
                  <a:lnTo>
                    <a:pt x="997" y="2743"/>
                  </a:lnTo>
                  <a:lnTo>
                    <a:pt x="499" y="3865"/>
                  </a:lnTo>
                  <a:lnTo>
                    <a:pt x="125" y="5111"/>
                  </a:lnTo>
                  <a:lnTo>
                    <a:pt x="0" y="6358"/>
                  </a:lnTo>
                  <a:lnTo>
                    <a:pt x="0" y="100599"/>
                  </a:lnTo>
                  <a:lnTo>
                    <a:pt x="125" y="101846"/>
                  </a:lnTo>
                  <a:lnTo>
                    <a:pt x="499" y="103092"/>
                  </a:lnTo>
                  <a:lnTo>
                    <a:pt x="997" y="104090"/>
                  </a:lnTo>
                  <a:lnTo>
                    <a:pt x="1870" y="105087"/>
                  </a:lnTo>
                  <a:lnTo>
                    <a:pt x="2743" y="105835"/>
                  </a:lnTo>
                  <a:lnTo>
                    <a:pt x="3740" y="106333"/>
                  </a:lnTo>
                  <a:lnTo>
                    <a:pt x="4986" y="106707"/>
                  </a:lnTo>
                  <a:lnTo>
                    <a:pt x="6233" y="106832"/>
                  </a:lnTo>
                  <a:lnTo>
                    <a:pt x="155698" y="106832"/>
                  </a:lnTo>
                  <a:lnTo>
                    <a:pt x="156944" y="106707"/>
                  </a:lnTo>
                  <a:lnTo>
                    <a:pt x="158066" y="106333"/>
                  </a:lnTo>
                  <a:lnTo>
                    <a:pt x="159063" y="105835"/>
                  </a:lnTo>
                  <a:lnTo>
                    <a:pt x="160061" y="105087"/>
                  </a:lnTo>
                  <a:lnTo>
                    <a:pt x="160809" y="104090"/>
                  </a:lnTo>
                  <a:lnTo>
                    <a:pt x="161432" y="103092"/>
                  </a:lnTo>
                  <a:lnTo>
                    <a:pt x="161681" y="101846"/>
                  </a:lnTo>
                  <a:lnTo>
                    <a:pt x="161806" y="100599"/>
                  </a:lnTo>
                  <a:lnTo>
                    <a:pt x="161806" y="9349"/>
                  </a:lnTo>
                  <a:lnTo>
                    <a:pt x="161681" y="8103"/>
                  </a:lnTo>
                  <a:lnTo>
                    <a:pt x="161432" y="6981"/>
                  </a:lnTo>
                  <a:lnTo>
                    <a:pt x="160809" y="5859"/>
                  </a:lnTo>
                  <a:lnTo>
                    <a:pt x="160061" y="4986"/>
                  </a:lnTo>
                  <a:lnTo>
                    <a:pt x="159063" y="4239"/>
                  </a:lnTo>
                  <a:lnTo>
                    <a:pt x="158066" y="3615"/>
                  </a:lnTo>
                  <a:lnTo>
                    <a:pt x="156944" y="3241"/>
                  </a:lnTo>
                  <a:lnTo>
                    <a:pt x="155698" y="3117"/>
                  </a:lnTo>
                  <a:lnTo>
                    <a:pt x="154326" y="3241"/>
                  </a:lnTo>
                  <a:lnTo>
                    <a:pt x="153204" y="3615"/>
                  </a:lnTo>
                  <a:lnTo>
                    <a:pt x="152083" y="4239"/>
                  </a:lnTo>
                  <a:lnTo>
                    <a:pt x="151085" y="4986"/>
                  </a:lnTo>
                  <a:lnTo>
                    <a:pt x="150337" y="5859"/>
                  </a:lnTo>
                  <a:lnTo>
                    <a:pt x="149714" y="6981"/>
                  </a:lnTo>
                  <a:lnTo>
                    <a:pt x="149340" y="8103"/>
                  </a:lnTo>
                  <a:lnTo>
                    <a:pt x="149215" y="9349"/>
                  </a:lnTo>
                  <a:lnTo>
                    <a:pt x="149215" y="94242"/>
                  </a:lnTo>
                  <a:lnTo>
                    <a:pt x="12591" y="94242"/>
                  </a:lnTo>
                  <a:lnTo>
                    <a:pt x="12591" y="6358"/>
                  </a:lnTo>
                  <a:lnTo>
                    <a:pt x="12466" y="5111"/>
                  </a:lnTo>
                  <a:lnTo>
                    <a:pt x="12092" y="3865"/>
                  </a:lnTo>
                  <a:lnTo>
                    <a:pt x="11469" y="2743"/>
                  </a:lnTo>
                  <a:lnTo>
                    <a:pt x="10721" y="1870"/>
                  </a:lnTo>
                  <a:lnTo>
                    <a:pt x="9848" y="1122"/>
                  </a:lnTo>
                  <a:lnTo>
                    <a:pt x="8726" y="499"/>
                  </a:lnTo>
                  <a:lnTo>
                    <a:pt x="7480" y="125"/>
                  </a:lnTo>
                  <a:lnTo>
                    <a:pt x="62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1787425" y="2806075"/>
              <a:ext cx="4045150" cy="2670800"/>
            </a:xfrm>
            <a:custGeom>
              <a:avLst/>
              <a:gdLst/>
              <a:ahLst/>
              <a:cxnLst/>
              <a:rect l="l" t="t" r="r" b="b"/>
              <a:pathLst>
                <a:path w="161806" h="106832" fill="none" extrusionOk="0">
                  <a:moveTo>
                    <a:pt x="97233" y="106832"/>
                  </a:moveTo>
                  <a:lnTo>
                    <a:pt x="155698" y="106832"/>
                  </a:lnTo>
                  <a:lnTo>
                    <a:pt x="155698" y="106832"/>
                  </a:lnTo>
                  <a:lnTo>
                    <a:pt x="156944" y="106707"/>
                  </a:lnTo>
                  <a:lnTo>
                    <a:pt x="158066" y="106333"/>
                  </a:lnTo>
                  <a:lnTo>
                    <a:pt x="159063" y="105835"/>
                  </a:lnTo>
                  <a:lnTo>
                    <a:pt x="160061" y="105087"/>
                  </a:lnTo>
                  <a:lnTo>
                    <a:pt x="160809" y="104090"/>
                  </a:lnTo>
                  <a:lnTo>
                    <a:pt x="161432" y="103092"/>
                  </a:lnTo>
                  <a:lnTo>
                    <a:pt x="161681" y="101846"/>
                  </a:lnTo>
                  <a:lnTo>
                    <a:pt x="161806" y="100599"/>
                  </a:lnTo>
                  <a:lnTo>
                    <a:pt x="161806" y="9349"/>
                  </a:lnTo>
                  <a:lnTo>
                    <a:pt x="161806" y="9349"/>
                  </a:lnTo>
                  <a:lnTo>
                    <a:pt x="161681" y="8103"/>
                  </a:lnTo>
                  <a:lnTo>
                    <a:pt x="161432" y="6981"/>
                  </a:lnTo>
                  <a:lnTo>
                    <a:pt x="160809" y="5859"/>
                  </a:lnTo>
                  <a:lnTo>
                    <a:pt x="160061" y="4986"/>
                  </a:lnTo>
                  <a:lnTo>
                    <a:pt x="159063" y="4239"/>
                  </a:lnTo>
                  <a:lnTo>
                    <a:pt x="158066" y="3615"/>
                  </a:lnTo>
                  <a:lnTo>
                    <a:pt x="156944" y="3241"/>
                  </a:lnTo>
                  <a:lnTo>
                    <a:pt x="155698" y="3117"/>
                  </a:lnTo>
                  <a:lnTo>
                    <a:pt x="155698" y="3117"/>
                  </a:lnTo>
                  <a:lnTo>
                    <a:pt x="154326" y="3241"/>
                  </a:lnTo>
                  <a:lnTo>
                    <a:pt x="153204" y="3615"/>
                  </a:lnTo>
                  <a:lnTo>
                    <a:pt x="152083" y="4239"/>
                  </a:lnTo>
                  <a:lnTo>
                    <a:pt x="151085" y="4986"/>
                  </a:lnTo>
                  <a:lnTo>
                    <a:pt x="150337" y="5859"/>
                  </a:lnTo>
                  <a:lnTo>
                    <a:pt x="149714" y="6981"/>
                  </a:lnTo>
                  <a:lnTo>
                    <a:pt x="149340" y="8103"/>
                  </a:lnTo>
                  <a:lnTo>
                    <a:pt x="149215" y="9349"/>
                  </a:lnTo>
                  <a:lnTo>
                    <a:pt x="149215" y="94242"/>
                  </a:lnTo>
                  <a:lnTo>
                    <a:pt x="103840" y="94242"/>
                  </a:lnTo>
                  <a:lnTo>
                    <a:pt x="58091" y="94242"/>
                  </a:lnTo>
                  <a:lnTo>
                    <a:pt x="12591" y="94242"/>
                  </a:lnTo>
                  <a:lnTo>
                    <a:pt x="12591" y="6358"/>
                  </a:lnTo>
                  <a:lnTo>
                    <a:pt x="12591" y="6358"/>
                  </a:lnTo>
                  <a:lnTo>
                    <a:pt x="12466" y="5111"/>
                  </a:lnTo>
                  <a:lnTo>
                    <a:pt x="12092" y="3865"/>
                  </a:lnTo>
                  <a:lnTo>
                    <a:pt x="11469" y="2743"/>
                  </a:lnTo>
                  <a:lnTo>
                    <a:pt x="10721" y="1870"/>
                  </a:lnTo>
                  <a:lnTo>
                    <a:pt x="9848" y="1122"/>
                  </a:lnTo>
                  <a:lnTo>
                    <a:pt x="8726" y="499"/>
                  </a:lnTo>
                  <a:lnTo>
                    <a:pt x="7480" y="125"/>
                  </a:lnTo>
                  <a:lnTo>
                    <a:pt x="6233" y="0"/>
                  </a:lnTo>
                  <a:lnTo>
                    <a:pt x="6233" y="0"/>
                  </a:lnTo>
                  <a:lnTo>
                    <a:pt x="6233" y="0"/>
                  </a:lnTo>
                  <a:lnTo>
                    <a:pt x="4986" y="125"/>
                  </a:lnTo>
                  <a:lnTo>
                    <a:pt x="3740" y="499"/>
                  </a:lnTo>
                  <a:lnTo>
                    <a:pt x="2743" y="1122"/>
                  </a:lnTo>
                  <a:lnTo>
                    <a:pt x="1870" y="1870"/>
                  </a:lnTo>
                  <a:lnTo>
                    <a:pt x="997" y="2743"/>
                  </a:lnTo>
                  <a:lnTo>
                    <a:pt x="499" y="3865"/>
                  </a:lnTo>
                  <a:lnTo>
                    <a:pt x="125" y="5111"/>
                  </a:lnTo>
                  <a:lnTo>
                    <a:pt x="0" y="6358"/>
                  </a:lnTo>
                  <a:lnTo>
                    <a:pt x="0" y="100599"/>
                  </a:lnTo>
                  <a:lnTo>
                    <a:pt x="0" y="100599"/>
                  </a:lnTo>
                  <a:lnTo>
                    <a:pt x="125" y="101846"/>
                  </a:lnTo>
                  <a:lnTo>
                    <a:pt x="499" y="103092"/>
                  </a:lnTo>
                  <a:lnTo>
                    <a:pt x="997" y="104090"/>
                  </a:lnTo>
                  <a:lnTo>
                    <a:pt x="1870" y="105087"/>
                  </a:lnTo>
                  <a:lnTo>
                    <a:pt x="2743" y="105835"/>
                  </a:lnTo>
                  <a:lnTo>
                    <a:pt x="3740" y="106333"/>
                  </a:lnTo>
                  <a:lnTo>
                    <a:pt x="4986" y="106707"/>
                  </a:lnTo>
                  <a:lnTo>
                    <a:pt x="6233" y="106832"/>
                  </a:lnTo>
                  <a:lnTo>
                    <a:pt x="64324" y="106832"/>
                  </a:lnTo>
                  <a:lnTo>
                    <a:pt x="97233" y="10683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1943250" y="28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1023900" y="238125"/>
              <a:ext cx="5572200" cy="2960650"/>
            </a:xfrm>
            <a:custGeom>
              <a:avLst/>
              <a:gdLst/>
              <a:ahLst/>
              <a:cxnLst/>
              <a:rect l="l" t="t" r="r" b="b"/>
              <a:pathLst>
                <a:path w="222888" h="118426" extrusionOk="0">
                  <a:moveTo>
                    <a:pt x="111319" y="0"/>
                  </a:moveTo>
                  <a:lnTo>
                    <a:pt x="110197" y="125"/>
                  </a:lnTo>
                  <a:lnTo>
                    <a:pt x="109076" y="499"/>
                  </a:lnTo>
                  <a:lnTo>
                    <a:pt x="108078" y="1122"/>
                  </a:lnTo>
                  <a:lnTo>
                    <a:pt x="107081" y="1995"/>
                  </a:lnTo>
                  <a:lnTo>
                    <a:pt x="65196" y="44129"/>
                  </a:lnTo>
                  <a:lnTo>
                    <a:pt x="65196" y="22064"/>
                  </a:lnTo>
                  <a:lnTo>
                    <a:pt x="65071" y="20818"/>
                  </a:lnTo>
                  <a:lnTo>
                    <a:pt x="64697" y="19571"/>
                  </a:lnTo>
                  <a:lnTo>
                    <a:pt x="64199" y="18449"/>
                  </a:lnTo>
                  <a:lnTo>
                    <a:pt x="63451" y="17577"/>
                  </a:lnTo>
                  <a:lnTo>
                    <a:pt x="62454" y="16829"/>
                  </a:lnTo>
                  <a:lnTo>
                    <a:pt x="61456" y="16206"/>
                  </a:lnTo>
                  <a:lnTo>
                    <a:pt x="60210" y="15832"/>
                  </a:lnTo>
                  <a:lnTo>
                    <a:pt x="58963" y="15707"/>
                  </a:lnTo>
                  <a:lnTo>
                    <a:pt x="57717" y="15832"/>
                  </a:lnTo>
                  <a:lnTo>
                    <a:pt x="56470" y="16206"/>
                  </a:lnTo>
                  <a:lnTo>
                    <a:pt x="55348" y="16829"/>
                  </a:lnTo>
                  <a:lnTo>
                    <a:pt x="54351" y="17577"/>
                  </a:lnTo>
                  <a:lnTo>
                    <a:pt x="53603" y="18449"/>
                  </a:lnTo>
                  <a:lnTo>
                    <a:pt x="52980" y="19571"/>
                  </a:lnTo>
                  <a:lnTo>
                    <a:pt x="52606" y="20818"/>
                  </a:lnTo>
                  <a:lnTo>
                    <a:pt x="52481" y="22064"/>
                  </a:lnTo>
                  <a:lnTo>
                    <a:pt x="52481" y="56844"/>
                  </a:lnTo>
                  <a:lnTo>
                    <a:pt x="1745" y="107704"/>
                  </a:lnTo>
                  <a:lnTo>
                    <a:pt x="997" y="108702"/>
                  </a:lnTo>
                  <a:lnTo>
                    <a:pt x="374" y="109824"/>
                  </a:lnTo>
                  <a:lnTo>
                    <a:pt x="125" y="111070"/>
                  </a:lnTo>
                  <a:lnTo>
                    <a:pt x="0" y="112317"/>
                  </a:lnTo>
                  <a:lnTo>
                    <a:pt x="125" y="113563"/>
                  </a:lnTo>
                  <a:lnTo>
                    <a:pt x="499" y="114810"/>
                  </a:lnTo>
                  <a:lnTo>
                    <a:pt x="997" y="115932"/>
                  </a:lnTo>
                  <a:lnTo>
                    <a:pt x="1745" y="116804"/>
                  </a:lnTo>
                  <a:lnTo>
                    <a:pt x="2867" y="117552"/>
                  </a:lnTo>
                  <a:lnTo>
                    <a:pt x="3864" y="118051"/>
                  </a:lnTo>
                  <a:lnTo>
                    <a:pt x="5111" y="118425"/>
                  </a:lnTo>
                  <a:lnTo>
                    <a:pt x="7729" y="118425"/>
                  </a:lnTo>
                  <a:lnTo>
                    <a:pt x="8975" y="118051"/>
                  </a:lnTo>
                  <a:lnTo>
                    <a:pt x="9973" y="117552"/>
                  </a:lnTo>
                  <a:lnTo>
                    <a:pt x="10970" y="116804"/>
                  </a:lnTo>
                  <a:lnTo>
                    <a:pt x="111319" y="15458"/>
                  </a:lnTo>
                  <a:lnTo>
                    <a:pt x="212043" y="115932"/>
                  </a:lnTo>
                  <a:lnTo>
                    <a:pt x="213040" y="116680"/>
                  </a:lnTo>
                  <a:lnTo>
                    <a:pt x="214162" y="117303"/>
                  </a:lnTo>
                  <a:lnTo>
                    <a:pt x="215284" y="117677"/>
                  </a:lnTo>
                  <a:lnTo>
                    <a:pt x="216530" y="117802"/>
                  </a:lnTo>
                  <a:lnTo>
                    <a:pt x="217777" y="117677"/>
                  </a:lnTo>
                  <a:lnTo>
                    <a:pt x="218899" y="117428"/>
                  </a:lnTo>
                  <a:lnTo>
                    <a:pt x="220021" y="116804"/>
                  </a:lnTo>
                  <a:lnTo>
                    <a:pt x="220893" y="115932"/>
                  </a:lnTo>
                  <a:lnTo>
                    <a:pt x="221766" y="114935"/>
                  </a:lnTo>
                  <a:lnTo>
                    <a:pt x="222389" y="113937"/>
                  </a:lnTo>
                  <a:lnTo>
                    <a:pt x="222763" y="112691"/>
                  </a:lnTo>
                  <a:lnTo>
                    <a:pt x="222888" y="111569"/>
                  </a:lnTo>
                  <a:lnTo>
                    <a:pt x="222763" y="110322"/>
                  </a:lnTo>
                  <a:lnTo>
                    <a:pt x="222389" y="109200"/>
                  </a:lnTo>
                  <a:lnTo>
                    <a:pt x="221766" y="108078"/>
                  </a:lnTo>
                  <a:lnTo>
                    <a:pt x="220893" y="107081"/>
                  </a:lnTo>
                  <a:lnTo>
                    <a:pt x="115932" y="1995"/>
                  </a:lnTo>
                  <a:lnTo>
                    <a:pt x="114934" y="1122"/>
                  </a:lnTo>
                  <a:lnTo>
                    <a:pt x="113813" y="499"/>
                  </a:lnTo>
                  <a:lnTo>
                    <a:pt x="112566" y="125"/>
                  </a:lnTo>
                  <a:lnTo>
                    <a:pt x="1113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1023900" y="238125"/>
              <a:ext cx="5572200" cy="2960650"/>
            </a:xfrm>
            <a:custGeom>
              <a:avLst/>
              <a:gdLst/>
              <a:ahLst/>
              <a:cxnLst/>
              <a:rect l="l" t="t" r="r" b="b"/>
              <a:pathLst>
                <a:path w="222888" h="118426" fill="none" extrusionOk="0">
                  <a:moveTo>
                    <a:pt x="1745" y="107704"/>
                  </a:moveTo>
                  <a:lnTo>
                    <a:pt x="1745" y="107704"/>
                  </a:lnTo>
                  <a:lnTo>
                    <a:pt x="997" y="108702"/>
                  </a:lnTo>
                  <a:lnTo>
                    <a:pt x="374" y="109824"/>
                  </a:lnTo>
                  <a:lnTo>
                    <a:pt x="125" y="111070"/>
                  </a:lnTo>
                  <a:lnTo>
                    <a:pt x="0" y="112317"/>
                  </a:lnTo>
                  <a:lnTo>
                    <a:pt x="125" y="113563"/>
                  </a:lnTo>
                  <a:lnTo>
                    <a:pt x="499" y="114810"/>
                  </a:lnTo>
                  <a:lnTo>
                    <a:pt x="997" y="115932"/>
                  </a:lnTo>
                  <a:lnTo>
                    <a:pt x="1745" y="116804"/>
                  </a:lnTo>
                  <a:lnTo>
                    <a:pt x="1745" y="116804"/>
                  </a:lnTo>
                  <a:lnTo>
                    <a:pt x="2867" y="117552"/>
                  </a:lnTo>
                  <a:lnTo>
                    <a:pt x="3864" y="118051"/>
                  </a:lnTo>
                  <a:lnTo>
                    <a:pt x="5111" y="118425"/>
                  </a:lnTo>
                  <a:lnTo>
                    <a:pt x="6358" y="118425"/>
                  </a:lnTo>
                  <a:lnTo>
                    <a:pt x="6358" y="118425"/>
                  </a:lnTo>
                  <a:lnTo>
                    <a:pt x="7729" y="118425"/>
                  </a:lnTo>
                  <a:lnTo>
                    <a:pt x="8975" y="118051"/>
                  </a:lnTo>
                  <a:lnTo>
                    <a:pt x="9973" y="117552"/>
                  </a:lnTo>
                  <a:lnTo>
                    <a:pt x="10970" y="116804"/>
                  </a:lnTo>
                  <a:lnTo>
                    <a:pt x="111319" y="15458"/>
                  </a:lnTo>
                  <a:lnTo>
                    <a:pt x="212043" y="115932"/>
                  </a:lnTo>
                  <a:lnTo>
                    <a:pt x="212043" y="115932"/>
                  </a:lnTo>
                  <a:lnTo>
                    <a:pt x="213040" y="116680"/>
                  </a:lnTo>
                  <a:lnTo>
                    <a:pt x="214162" y="117303"/>
                  </a:lnTo>
                  <a:lnTo>
                    <a:pt x="215284" y="117677"/>
                  </a:lnTo>
                  <a:lnTo>
                    <a:pt x="216530" y="117802"/>
                  </a:lnTo>
                  <a:lnTo>
                    <a:pt x="217777" y="117677"/>
                  </a:lnTo>
                  <a:lnTo>
                    <a:pt x="218899" y="117428"/>
                  </a:lnTo>
                  <a:lnTo>
                    <a:pt x="220021" y="116804"/>
                  </a:lnTo>
                  <a:lnTo>
                    <a:pt x="220893" y="115932"/>
                  </a:lnTo>
                  <a:lnTo>
                    <a:pt x="220893" y="115932"/>
                  </a:lnTo>
                  <a:lnTo>
                    <a:pt x="221766" y="114935"/>
                  </a:lnTo>
                  <a:lnTo>
                    <a:pt x="222389" y="113937"/>
                  </a:lnTo>
                  <a:lnTo>
                    <a:pt x="222763" y="112691"/>
                  </a:lnTo>
                  <a:lnTo>
                    <a:pt x="222888" y="111569"/>
                  </a:lnTo>
                  <a:lnTo>
                    <a:pt x="222763" y="110322"/>
                  </a:lnTo>
                  <a:lnTo>
                    <a:pt x="222389" y="109200"/>
                  </a:lnTo>
                  <a:lnTo>
                    <a:pt x="221766" y="108078"/>
                  </a:lnTo>
                  <a:lnTo>
                    <a:pt x="220893" y="107081"/>
                  </a:lnTo>
                  <a:lnTo>
                    <a:pt x="115932" y="1995"/>
                  </a:lnTo>
                  <a:lnTo>
                    <a:pt x="115932" y="1995"/>
                  </a:lnTo>
                  <a:lnTo>
                    <a:pt x="114934" y="1122"/>
                  </a:lnTo>
                  <a:lnTo>
                    <a:pt x="113813" y="499"/>
                  </a:lnTo>
                  <a:lnTo>
                    <a:pt x="112566" y="125"/>
                  </a:lnTo>
                  <a:lnTo>
                    <a:pt x="111319" y="0"/>
                  </a:lnTo>
                  <a:lnTo>
                    <a:pt x="111319" y="0"/>
                  </a:lnTo>
                  <a:lnTo>
                    <a:pt x="110197" y="125"/>
                  </a:lnTo>
                  <a:lnTo>
                    <a:pt x="109076" y="499"/>
                  </a:lnTo>
                  <a:lnTo>
                    <a:pt x="108078" y="1122"/>
                  </a:lnTo>
                  <a:lnTo>
                    <a:pt x="107081" y="1995"/>
                  </a:lnTo>
                  <a:lnTo>
                    <a:pt x="65196" y="44129"/>
                  </a:lnTo>
                  <a:lnTo>
                    <a:pt x="65196" y="22064"/>
                  </a:lnTo>
                  <a:lnTo>
                    <a:pt x="65196" y="22064"/>
                  </a:lnTo>
                  <a:lnTo>
                    <a:pt x="65071" y="20818"/>
                  </a:lnTo>
                  <a:lnTo>
                    <a:pt x="64697" y="19571"/>
                  </a:lnTo>
                  <a:lnTo>
                    <a:pt x="64199" y="18449"/>
                  </a:lnTo>
                  <a:lnTo>
                    <a:pt x="63451" y="17577"/>
                  </a:lnTo>
                  <a:lnTo>
                    <a:pt x="62454" y="16829"/>
                  </a:lnTo>
                  <a:lnTo>
                    <a:pt x="61456" y="16206"/>
                  </a:lnTo>
                  <a:lnTo>
                    <a:pt x="60210" y="15832"/>
                  </a:lnTo>
                  <a:lnTo>
                    <a:pt x="58963" y="15707"/>
                  </a:lnTo>
                  <a:lnTo>
                    <a:pt x="58963" y="15707"/>
                  </a:lnTo>
                  <a:lnTo>
                    <a:pt x="57717" y="15832"/>
                  </a:lnTo>
                  <a:lnTo>
                    <a:pt x="56470" y="16206"/>
                  </a:lnTo>
                  <a:lnTo>
                    <a:pt x="55348" y="16829"/>
                  </a:lnTo>
                  <a:lnTo>
                    <a:pt x="54351" y="17577"/>
                  </a:lnTo>
                  <a:lnTo>
                    <a:pt x="53603" y="18449"/>
                  </a:lnTo>
                  <a:lnTo>
                    <a:pt x="52980" y="19571"/>
                  </a:lnTo>
                  <a:lnTo>
                    <a:pt x="52606" y="20818"/>
                  </a:lnTo>
                  <a:lnTo>
                    <a:pt x="52481" y="22064"/>
                  </a:lnTo>
                  <a:lnTo>
                    <a:pt x="52481" y="56844"/>
                  </a:lnTo>
                  <a:lnTo>
                    <a:pt x="1745" y="107704"/>
                  </a:lnTo>
                  <a:lnTo>
                    <a:pt x="1745" y="10770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1067525" y="29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3292650" y="3800225"/>
              <a:ext cx="1031575" cy="1514600"/>
            </a:xfrm>
            <a:custGeom>
              <a:avLst/>
              <a:gdLst/>
              <a:ahLst/>
              <a:cxnLst/>
              <a:rect l="l" t="t" r="r" b="b"/>
              <a:pathLst>
                <a:path w="41263" h="60584" extrusionOk="0">
                  <a:moveTo>
                    <a:pt x="3242" y="0"/>
                  </a:moveTo>
                  <a:lnTo>
                    <a:pt x="2494" y="249"/>
                  </a:lnTo>
                  <a:lnTo>
                    <a:pt x="1871" y="623"/>
                  </a:lnTo>
                  <a:lnTo>
                    <a:pt x="1247" y="1122"/>
                  </a:lnTo>
                  <a:lnTo>
                    <a:pt x="749" y="1745"/>
                  </a:lnTo>
                  <a:lnTo>
                    <a:pt x="375" y="2369"/>
                  </a:lnTo>
                  <a:lnTo>
                    <a:pt x="125" y="3116"/>
                  </a:lnTo>
                  <a:lnTo>
                    <a:pt x="1" y="3989"/>
                  </a:lnTo>
                  <a:lnTo>
                    <a:pt x="1" y="56595"/>
                  </a:lnTo>
                  <a:lnTo>
                    <a:pt x="125" y="57467"/>
                  </a:lnTo>
                  <a:lnTo>
                    <a:pt x="375" y="58215"/>
                  </a:lnTo>
                  <a:lnTo>
                    <a:pt x="749" y="58839"/>
                  </a:lnTo>
                  <a:lnTo>
                    <a:pt x="1247" y="59462"/>
                  </a:lnTo>
                  <a:lnTo>
                    <a:pt x="1871" y="59961"/>
                  </a:lnTo>
                  <a:lnTo>
                    <a:pt x="2494" y="60334"/>
                  </a:lnTo>
                  <a:lnTo>
                    <a:pt x="3242" y="60584"/>
                  </a:lnTo>
                  <a:lnTo>
                    <a:pt x="38146" y="60584"/>
                  </a:lnTo>
                  <a:lnTo>
                    <a:pt x="38894" y="60334"/>
                  </a:lnTo>
                  <a:lnTo>
                    <a:pt x="39517" y="59961"/>
                  </a:lnTo>
                  <a:lnTo>
                    <a:pt x="40141" y="59462"/>
                  </a:lnTo>
                  <a:lnTo>
                    <a:pt x="40639" y="58839"/>
                  </a:lnTo>
                  <a:lnTo>
                    <a:pt x="41013" y="58215"/>
                  </a:lnTo>
                  <a:lnTo>
                    <a:pt x="41138" y="57467"/>
                  </a:lnTo>
                  <a:lnTo>
                    <a:pt x="41263" y="56595"/>
                  </a:lnTo>
                  <a:lnTo>
                    <a:pt x="41263" y="3989"/>
                  </a:lnTo>
                  <a:lnTo>
                    <a:pt x="41138" y="3116"/>
                  </a:lnTo>
                  <a:lnTo>
                    <a:pt x="41013" y="2369"/>
                  </a:lnTo>
                  <a:lnTo>
                    <a:pt x="40639" y="1745"/>
                  </a:lnTo>
                  <a:lnTo>
                    <a:pt x="40141" y="1122"/>
                  </a:lnTo>
                  <a:lnTo>
                    <a:pt x="39517" y="623"/>
                  </a:lnTo>
                  <a:lnTo>
                    <a:pt x="38894" y="249"/>
                  </a:lnTo>
                  <a:lnTo>
                    <a:pt x="381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rt Subject for Elementary - 2nd Grade: Music XL by Slidesgo">
  <a:themeElements>
    <a:clrScheme name="Simple Light">
      <a:dk1>
        <a:srgbClr val="14754F"/>
      </a:dk1>
      <a:lt1>
        <a:srgbClr val="F2FFFA"/>
      </a:lt1>
      <a:dk2>
        <a:srgbClr val="662144"/>
      </a:dk2>
      <a:lt2>
        <a:srgbClr val="CBF8E1"/>
      </a:lt2>
      <a:accent1>
        <a:srgbClr val="95ECD7"/>
      </a:accent1>
      <a:accent2>
        <a:srgbClr val="5FBB97"/>
      </a:accent2>
      <a:accent3>
        <a:srgbClr val="4ED9D6"/>
      </a:accent3>
      <a:accent4>
        <a:srgbClr val="F1BFC9"/>
      </a:accent4>
      <a:accent5>
        <a:srgbClr val="FFFFFF"/>
      </a:accent5>
      <a:accent6>
        <a:srgbClr val="FFFFFF"/>
      </a:accent6>
      <a:hlink>
        <a:srgbClr val="6621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</TotalTime>
  <Words>336</Words>
  <Application>Microsoft Macintosh PowerPoint</Application>
  <PresentationFormat>On-screen Show (16:9)</PresentationFormat>
  <Paragraphs>62</Paragraphs>
  <Slides>17</Slides>
  <Notes>10</Notes>
  <HiddenSlides>0</HiddenSlides>
  <MMClips>5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5" baseType="lpstr">
      <vt:lpstr>Raleway</vt:lpstr>
      <vt:lpstr>Arial</vt:lpstr>
      <vt:lpstr>Poppins</vt:lpstr>
      <vt:lpstr>HP001 4 hàng</vt:lpstr>
      <vt:lpstr>Bebas Neue</vt:lpstr>
      <vt:lpstr>Times New Roman</vt:lpstr>
      <vt:lpstr>Lato</vt:lpstr>
      <vt:lpstr>Art Subject for Elementary - 2nd Grade: Music XL by Slidesgo</vt:lpstr>
      <vt:lpstr>PowerPoint Presentation</vt:lpstr>
      <vt:lpstr>Thứ Năm, ngày 18 tháng 9 năm 2025 Âm nhạc Tiết 2:  Ôn bài hát: Dàn nhạc trong vườn Thường thức âm nhạc: Ước mơ của bạn Đô</vt:lpstr>
      <vt:lpstr>PowerPoint Presentation</vt:lpstr>
      <vt:lpstr>ÔN BÀI HÁT: DÀN NHẠC TRONG VƯỜN</vt:lpstr>
      <vt:lpstr>Hát kết hợp vỗ tay theo phách </vt:lpstr>
      <vt:lpstr>PowerPoint Presentation</vt:lpstr>
      <vt:lpstr>Next</vt:lpstr>
      <vt:lpstr>Next</vt:lpstr>
      <vt:lpstr>THƯỜNG THỨC ÂM NHẠC: ƯỚC MƠ CỦA BẠN ĐÔ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Lâm Minh Thu</cp:lastModifiedBy>
  <cp:revision>14</cp:revision>
  <dcterms:modified xsi:type="dcterms:W3CDTF">2025-09-17T05:53:36Z</dcterms:modified>
</cp:coreProperties>
</file>