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mp4" ContentType="video/mp4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703" r:id="rId1"/>
  </p:sldMasterIdLst>
  <p:notesMasterIdLst>
    <p:notesMasterId r:id="rId18"/>
  </p:notesMasterIdLst>
  <p:sldIdLst>
    <p:sldId id="256" r:id="rId2"/>
    <p:sldId id="284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</p:sldIdLst>
  <p:sldSz cx="9144000" cy="5143500" type="screen16x9"/>
  <p:notesSz cx="6858000" cy="9144000"/>
  <p:embeddedFontLst>
    <p:embeddedFont>
      <p:font typeface="Bebas Neue" panose="020B0606020202050201" pitchFamily="34" charset="77"/>
      <p:regular r:id="rId19"/>
    </p:embeddedFont>
    <p:embeddedFont>
      <p:font typeface="HP001 4 hàng" panose="020B0603050302020204" pitchFamily="34" charset="77"/>
      <p:regular r:id="rId20"/>
      <p:bold r:id="rId21"/>
    </p:embeddedFont>
    <p:embeddedFont>
      <p:font typeface="Lato" panose="020F0502020204030203" pitchFamily="34" charset="0"/>
      <p:regular r:id="rId22"/>
      <p:bold r:id="rId23"/>
      <p:italic r:id="rId24"/>
      <p:boldItalic r:id="rId25"/>
    </p:embeddedFont>
    <p:embeddedFont>
      <p:font typeface="Poppins" pitchFamily="2" charset="77"/>
      <p:regular r:id="rId26"/>
      <p:bold r:id="rId27"/>
      <p:italic r:id="rId28"/>
      <p:boldItalic r:id="rId29"/>
    </p:embeddedFont>
    <p:embeddedFont>
      <p:font typeface="Raleway" pitchFamily="2" charset="77"/>
      <p:regular r:id="rId30"/>
      <p:bold r:id="rId31"/>
      <p:italic r:id="rId32"/>
      <p:boldItalic r:id="rId3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1"/>
    <p:restoredTop sz="94694"/>
  </p:normalViewPr>
  <p:slideViewPr>
    <p:cSldViewPr snapToGrid="0">
      <p:cViewPr varScale="1">
        <p:scale>
          <a:sx n="156" d="100"/>
          <a:sy n="156" d="100"/>
        </p:scale>
        <p:origin x="808" y="168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26" Type="http://schemas.openxmlformats.org/officeDocument/2006/relationships/font" Target="fonts/font8.fntdata"/><Relationship Id="rId21" Type="http://schemas.openxmlformats.org/officeDocument/2006/relationships/font" Target="fonts/font3.fntdata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7.fntdata"/><Relationship Id="rId33" Type="http://schemas.openxmlformats.org/officeDocument/2006/relationships/font" Target="fonts/font15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2.fntdata"/><Relationship Id="rId29" Type="http://schemas.openxmlformats.org/officeDocument/2006/relationships/font" Target="fonts/font11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6.fntdata"/><Relationship Id="rId32" Type="http://schemas.openxmlformats.org/officeDocument/2006/relationships/font" Target="fonts/font14.fntdata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5.fntdata"/><Relationship Id="rId28" Type="http://schemas.openxmlformats.org/officeDocument/2006/relationships/font" Target="fonts/font10.fntdata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font" Target="fonts/font1.fntdata"/><Relationship Id="rId31" Type="http://schemas.openxmlformats.org/officeDocument/2006/relationships/font" Target="fonts/font13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4.fntdata"/><Relationship Id="rId27" Type="http://schemas.openxmlformats.org/officeDocument/2006/relationships/font" Target="fonts/font9.fntdata"/><Relationship Id="rId30" Type="http://schemas.openxmlformats.org/officeDocument/2006/relationships/font" Target="fonts/font12.fntdata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" name="Google Shape;1217;g38896a595ec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8" name="Google Shape;1218;g38896a595ec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3" name="Google Shape;1353;g38896a595ec_0_25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" name="Google Shape;1354;g38896a595ec_0_25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" name="Google Shape;1361;g38896a595ec_0_25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2" name="Google Shape;1362;g38896a595ec_0_25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8" name="Google Shape;1368;g38896a595ec_0_25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9" name="Google Shape;1369;g38896a595ec_0_25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7" name="Google Shape;1377;g38896a595ec_0_25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8" name="Google Shape;1378;g38896a595ec_0_25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6" name="Google Shape;1386;g38896a595ec_0_25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7" name="Google Shape;1387;g38896a595ec_0_25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5" name="Google Shape;1415;g38896a595ec_0_26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6" name="Google Shape;1416;g38896a595ec_0_26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0" name="Google Shape;1420;gdda8cf734e_0_5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1" name="Google Shape;1421;gdda8cf734e_0_5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gdf21ba8bf2_6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6" name="Google Shape;1226;gdf21ba8bf2_6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dirty="0"/>
              <a:t>xx</a:t>
            </a:r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8" name="Google Shape;1248;gdef66a88fd_1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9" name="Google Shape;1249;gdef66a88fd_1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gdf0f519b46_0_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6" name="Google Shape;1266;gdf0f519b46_0_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9" name="Google Shape;1279;g38896a595ec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0" name="Google Shape;1280;g38896a595ec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" name="Google Shape;1297;g38896a595ec_0_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8" name="Google Shape;1298;g38896a595ec_0_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" name="Google Shape;1310;g38896a595ec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1" name="Google Shape;1311;g38896a595ec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" name="Google Shape;1339;g38896a595ec_0_1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0" name="Google Shape;1340;g38896a595ec_0_1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6" name="Google Shape;1346;g38896a595ec_0_25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7" name="Google Shape;1347;g38896a595ec_0_25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 rot="487433">
            <a:off x="6748078" y="342351"/>
            <a:ext cx="1723646" cy="943810"/>
          </a:xfrm>
          <a:custGeom>
            <a:avLst/>
            <a:gdLst/>
            <a:ahLst/>
            <a:cxnLst/>
            <a:rect l="l" t="t" r="r" b="b"/>
            <a:pathLst>
              <a:path w="44086" h="24140" extrusionOk="0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0" y="38532"/>
            <a:ext cx="1866353" cy="1551439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-142022" y="90588"/>
            <a:ext cx="1270599" cy="1053621"/>
            <a:chOff x="-142022" y="90588"/>
            <a:chExt cx="1270599" cy="1053621"/>
          </a:xfrm>
        </p:grpSpPr>
        <p:sp>
          <p:nvSpPr>
            <p:cNvPr id="13" name="Google Shape;13;p2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" name="Google Shape;27;p2"/>
          <p:cNvSpPr/>
          <p:nvPr/>
        </p:nvSpPr>
        <p:spPr>
          <a:xfrm rot="-3030967">
            <a:off x="-265007" y="3826311"/>
            <a:ext cx="1951206" cy="113815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" name="Google Shape;28;p2"/>
          <p:cNvGrpSpPr/>
          <p:nvPr/>
        </p:nvGrpSpPr>
        <p:grpSpPr>
          <a:xfrm>
            <a:off x="727288" y="3991176"/>
            <a:ext cx="1219992" cy="1237898"/>
            <a:chOff x="727288" y="3991176"/>
            <a:chExt cx="1219992" cy="1237898"/>
          </a:xfrm>
        </p:grpSpPr>
        <p:sp>
          <p:nvSpPr>
            <p:cNvPr id="29" name="Google Shape;29;p2"/>
            <p:cNvSpPr/>
            <p:nvPr/>
          </p:nvSpPr>
          <p:spPr>
            <a:xfrm>
              <a:off x="727287" y="4086500"/>
              <a:ext cx="228805" cy="1142574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34666" y="4018585"/>
              <a:ext cx="272880" cy="117951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400430" y="4009056"/>
              <a:ext cx="238294" cy="117594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693496" y="3991176"/>
              <a:ext cx="253783" cy="114782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" name="Google Shape;33;p2"/>
          <p:cNvSpPr/>
          <p:nvPr/>
        </p:nvSpPr>
        <p:spPr>
          <a:xfrm>
            <a:off x="3335325" y="4629150"/>
            <a:ext cx="886928" cy="815621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" name="Google Shape;34;p2"/>
          <p:cNvGrpSpPr/>
          <p:nvPr/>
        </p:nvGrpSpPr>
        <p:grpSpPr>
          <a:xfrm>
            <a:off x="8251700" y="-142503"/>
            <a:ext cx="572406" cy="682360"/>
            <a:chOff x="8251700" y="-142503"/>
            <a:chExt cx="572406" cy="682360"/>
          </a:xfrm>
        </p:grpSpPr>
        <p:sp>
          <p:nvSpPr>
            <p:cNvPr id="35" name="Google Shape;35;p2"/>
            <p:cNvSpPr/>
            <p:nvPr/>
          </p:nvSpPr>
          <p:spPr>
            <a:xfrm>
              <a:off x="8397875" y="34884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8574952" y="23740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8430810" y="4179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8251700" y="15916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8657290" y="-142503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" name="Google Shape;40;p2"/>
          <p:cNvSpPr/>
          <p:nvPr/>
        </p:nvSpPr>
        <p:spPr>
          <a:xfrm rot="-341310">
            <a:off x="8258869" y="1118332"/>
            <a:ext cx="315640" cy="341633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41;p2"/>
          <p:cNvSpPr/>
          <p:nvPr/>
        </p:nvSpPr>
        <p:spPr>
          <a:xfrm>
            <a:off x="6133200" y="296883"/>
            <a:ext cx="273783" cy="316215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" name="Google Shape;42;p2"/>
          <p:cNvSpPr/>
          <p:nvPr/>
        </p:nvSpPr>
        <p:spPr>
          <a:xfrm>
            <a:off x="8395420" y="2670765"/>
            <a:ext cx="1157142" cy="1066702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43;p2"/>
          <p:cNvSpPr/>
          <p:nvPr/>
        </p:nvSpPr>
        <p:spPr>
          <a:xfrm>
            <a:off x="7985025" y="2399850"/>
            <a:ext cx="737885" cy="781680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Google Shape;44;p2"/>
          <p:cNvSpPr/>
          <p:nvPr/>
        </p:nvSpPr>
        <p:spPr>
          <a:xfrm rot="-2048291">
            <a:off x="2863425" y="202663"/>
            <a:ext cx="386656" cy="586360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45;p2"/>
          <p:cNvSpPr/>
          <p:nvPr/>
        </p:nvSpPr>
        <p:spPr>
          <a:xfrm>
            <a:off x="6896838" y="4807241"/>
            <a:ext cx="376730" cy="382673"/>
          </a:xfrm>
          <a:custGeom>
            <a:avLst/>
            <a:gdLst/>
            <a:ahLst/>
            <a:cxnLst/>
            <a:rect l="l" t="t" r="r" b="b"/>
            <a:pathLst>
              <a:path w="9572" h="9723" extrusionOk="0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46;p2"/>
          <p:cNvSpPr/>
          <p:nvPr/>
        </p:nvSpPr>
        <p:spPr>
          <a:xfrm>
            <a:off x="6571588" y="4504700"/>
            <a:ext cx="1035575" cy="687615"/>
          </a:xfrm>
          <a:custGeom>
            <a:avLst/>
            <a:gdLst/>
            <a:ahLst/>
            <a:cxnLst/>
            <a:rect l="l" t="t" r="r" b="b"/>
            <a:pathLst>
              <a:path w="26312" h="17471" extrusionOk="0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47;p2"/>
          <p:cNvSpPr/>
          <p:nvPr/>
        </p:nvSpPr>
        <p:spPr>
          <a:xfrm>
            <a:off x="593575" y="1362525"/>
            <a:ext cx="307701" cy="803603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" name="Google Shape;48;p2"/>
          <p:cNvGrpSpPr/>
          <p:nvPr/>
        </p:nvGrpSpPr>
        <p:grpSpPr>
          <a:xfrm>
            <a:off x="3300763" y="4708738"/>
            <a:ext cx="252200" cy="279550"/>
            <a:chOff x="4295963" y="4660625"/>
            <a:chExt cx="252200" cy="279550"/>
          </a:xfrm>
        </p:grpSpPr>
        <p:sp>
          <p:nvSpPr>
            <p:cNvPr id="49" name="Google Shape;49;p2"/>
            <p:cNvSpPr/>
            <p:nvPr/>
          </p:nvSpPr>
          <p:spPr>
            <a:xfrm>
              <a:off x="4411413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415988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326363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295963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" name="Google Shape;53;p2"/>
          <p:cNvSpPr txBox="1">
            <a:spLocks noGrp="1"/>
          </p:cNvSpPr>
          <p:nvPr>
            <p:ph type="subTitle" idx="1"/>
          </p:nvPr>
        </p:nvSpPr>
        <p:spPr>
          <a:xfrm>
            <a:off x="3381300" y="3421700"/>
            <a:ext cx="2381400" cy="3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4" name="Google Shape;54;p2"/>
          <p:cNvSpPr txBox="1">
            <a:spLocks noGrp="1"/>
          </p:cNvSpPr>
          <p:nvPr>
            <p:ph type="ctrTitle"/>
          </p:nvPr>
        </p:nvSpPr>
        <p:spPr>
          <a:xfrm>
            <a:off x="1770150" y="1253625"/>
            <a:ext cx="5603700" cy="19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7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Google Shape;228;p12"/>
          <p:cNvSpPr/>
          <p:nvPr/>
        </p:nvSpPr>
        <p:spPr>
          <a:xfrm>
            <a:off x="0" y="-9025"/>
            <a:ext cx="9144000" cy="51525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" name="Google Shape;230;p13"/>
          <p:cNvSpPr/>
          <p:nvPr/>
        </p:nvSpPr>
        <p:spPr>
          <a:xfrm rot="-780553">
            <a:off x="-236180" y="-66629"/>
            <a:ext cx="1206158" cy="1002640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1" name="Google Shape;231;p13"/>
          <p:cNvGrpSpPr/>
          <p:nvPr/>
        </p:nvGrpSpPr>
        <p:grpSpPr>
          <a:xfrm>
            <a:off x="80700" y="476022"/>
            <a:ext cx="572406" cy="682360"/>
            <a:chOff x="80700" y="476022"/>
            <a:chExt cx="572406" cy="682360"/>
          </a:xfrm>
        </p:grpSpPr>
        <p:sp>
          <p:nvSpPr>
            <p:cNvPr id="232" name="Google Shape;232;p13"/>
            <p:cNvSpPr/>
            <p:nvPr/>
          </p:nvSpPr>
          <p:spPr>
            <a:xfrm>
              <a:off x="226875" y="96737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13"/>
            <p:cNvSpPr/>
            <p:nvPr/>
          </p:nvSpPr>
          <p:spPr>
            <a:xfrm>
              <a:off x="403952" y="85592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13"/>
            <p:cNvSpPr/>
            <p:nvPr/>
          </p:nvSpPr>
          <p:spPr>
            <a:xfrm>
              <a:off x="259810" y="66031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13"/>
            <p:cNvSpPr/>
            <p:nvPr/>
          </p:nvSpPr>
          <p:spPr>
            <a:xfrm>
              <a:off x="80700" y="77769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13"/>
            <p:cNvSpPr/>
            <p:nvPr/>
          </p:nvSpPr>
          <p:spPr>
            <a:xfrm>
              <a:off x="486290" y="47602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7" name="Google Shape;237;p13"/>
          <p:cNvSpPr/>
          <p:nvPr/>
        </p:nvSpPr>
        <p:spPr>
          <a:xfrm rot="-5030280">
            <a:off x="-191326" y="4123314"/>
            <a:ext cx="1196599" cy="1062235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" name="Google Shape;238;p13"/>
          <p:cNvSpPr/>
          <p:nvPr/>
        </p:nvSpPr>
        <p:spPr>
          <a:xfrm rot="448387">
            <a:off x="1745975" y="113999"/>
            <a:ext cx="273787" cy="466433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9" name="Google Shape;239;p13"/>
          <p:cNvGrpSpPr/>
          <p:nvPr/>
        </p:nvGrpSpPr>
        <p:grpSpPr>
          <a:xfrm>
            <a:off x="8477170" y="29839"/>
            <a:ext cx="767866" cy="830189"/>
            <a:chOff x="8477170" y="29839"/>
            <a:chExt cx="767866" cy="830189"/>
          </a:xfrm>
        </p:grpSpPr>
        <p:sp>
          <p:nvSpPr>
            <p:cNvPr id="240" name="Google Shape;240;p13"/>
            <p:cNvSpPr/>
            <p:nvPr/>
          </p:nvSpPr>
          <p:spPr>
            <a:xfrm rot="930232">
              <a:off x="8571874" y="36082"/>
              <a:ext cx="145873" cy="728441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13"/>
            <p:cNvSpPr/>
            <p:nvPr/>
          </p:nvSpPr>
          <p:spPr>
            <a:xfrm rot="930232">
              <a:off x="8768633" y="50071"/>
              <a:ext cx="173973" cy="751990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13"/>
            <p:cNvSpPr/>
            <p:nvPr/>
          </p:nvSpPr>
          <p:spPr>
            <a:xfrm rot="930232">
              <a:off x="8995676" y="103648"/>
              <a:ext cx="151923" cy="749715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3" name="Google Shape;243;p13"/>
          <p:cNvSpPr/>
          <p:nvPr/>
        </p:nvSpPr>
        <p:spPr>
          <a:xfrm>
            <a:off x="8262850" y="596250"/>
            <a:ext cx="307701" cy="803603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" name="Google Shape;244;p13"/>
          <p:cNvSpPr/>
          <p:nvPr/>
        </p:nvSpPr>
        <p:spPr>
          <a:xfrm>
            <a:off x="8771050" y="3850313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" name="Google Shape;245;p13"/>
          <p:cNvSpPr txBox="1">
            <a:spLocks noGrp="1"/>
          </p:cNvSpPr>
          <p:nvPr>
            <p:ph type="title"/>
          </p:nvPr>
        </p:nvSpPr>
        <p:spPr>
          <a:xfrm>
            <a:off x="1396954" y="1802550"/>
            <a:ext cx="28356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46" name="Google Shape;246;p13"/>
          <p:cNvSpPr txBox="1">
            <a:spLocks noGrp="1"/>
          </p:cNvSpPr>
          <p:nvPr>
            <p:ph type="title" idx="2" hasCustomPrompt="1"/>
          </p:nvPr>
        </p:nvSpPr>
        <p:spPr>
          <a:xfrm>
            <a:off x="723879" y="1774498"/>
            <a:ext cx="689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47" name="Google Shape;247;p13"/>
          <p:cNvSpPr txBox="1">
            <a:spLocks noGrp="1"/>
          </p:cNvSpPr>
          <p:nvPr>
            <p:ph type="subTitle" idx="1"/>
          </p:nvPr>
        </p:nvSpPr>
        <p:spPr>
          <a:xfrm>
            <a:off x="1396954" y="2231625"/>
            <a:ext cx="2622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8" name="Google Shape;248;p13"/>
          <p:cNvSpPr txBox="1">
            <a:spLocks noGrp="1"/>
          </p:cNvSpPr>
          <p:nvPr>
            <p:ph type="title" idx="3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249" name="Google Shape;249;p13"/>
          <p:cNvSpPr txBox="1">
            <a:spLocks noGrp="1"/>
          </p:cNvSpPr>
          <p:nvPr>
            <p:ph type="title" idx="4"/>
          </p:nvPr>
        </p:nvSpPr>
        <p:spPr>
          <a:xfrm>
            <a:off x="5584521" y="1802550"/>
            <a:ext cx="28356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50" name="Google Shape;250;p13"/>
          <p:cNvSpPr txBox="1">
            <a:spLocks noGrp="1"/>
          </p:cNvSpPr>
          <p:nvPr>
            <p:ph type="title" idx="5" hasCustomPrompt="1"/>
          </p:nvPr>
        </p:nvSpPr>
        <p:spPr>
          <a:xfrm>
            <a:off x="4911446" y="1774498"/>
            <a:ext cx="689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51" name="Google Shape;251;p13"/>
          <p:cNvSpPr txBox="1">
            <a:spLocks noGrp="1"/>
          </p:cNvSpPr>
          <p:nvPr>
            <p:ph type="subTitle" idx="6"/>
          </p:nvPr>
        </p:nvSpPr>
        <p:spPr>
          <a:xfrm>
            <a:off x="5602600" y="2231625"/>
            <a:ext cx="2622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" name="Google Shape;252;p13"/>
          <p:cNvSpPr txBox="1">
            <a:spLocks noGrp="1"/>
          </p:cNvSpPr>
          <p:nvPr>
            <p:ph type="title" idx="7"/>
          </p:nvPr>
        </p:nvSpPr>
        <p:spPr>
          <a:xfrm>
            <a:off x="1396954" y="3342050"/>
            <a:ext cx="28356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53" name="Google Shape;253;p13"/>
          <p:cNvSpPr txBox="1">
            <a:spLocks noGrp="1"/>
          </p:cNvSpPr>
          <p:nvPr>
            <p:ph type="title" idx="8" hasCustomPrompt="1"/>
          </p:nvPr>
        </p:nvSpPr>
        <p:spPr>
          <a:xfrm>
            <a:off x="723879" y="3313998"/>
            <a:ext cx="689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54" name="Google Shape;254;p13"/>
          <p:cNvSpPr txBox="1">
            <a:spLocks noGrp="1"/>
          </p:cNvSpPr>
          <p:nvPr>
            <p:ph type="subTitle" idx="9"/>
          </p:nvPr>
        </p:nvSpPr>
        <p:spPr>
          <a:xfrm>
            <a:off x="1396954" y="3771125"/>
            <a:ext cx="2622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" name="Google Shape;255;p13"/>
          <p:cNvSpPr txBox="1">
            <a:spLocks noGrp="1"/>
          </p:cNvSpPr>
          <p:nvPr>
            <p:ph type="title" idx="13"/>
          </p:nvPr>
        </p:nvSpPr>
        <p:spPr>
          <a:xfrm>
            <a:off x="5584521" y="3342050"/>
            <a:ext cx="28356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56" name="Google Shape;256;p13"/>
          <p:cNvSpPr txBox="1">
            <a:spLocks noGrp="1"/>
          </p:cNvSpPr>
          <p:nvPr>
            <p:ph type="title" idx="14" hasCustomPrompt="1"/>
          </p:nvPr>
        </p:nvSpPr>
        <p:spPr>
          <a:xfrm>
            <a:off x="4911446" y="3313998"/>
            <a:ext cx="689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57" name="Google Shape;257;p13"/>
          <p:cNvSpPr txBox="1">
            <a:spLocks noGrp="1"/>
          </p:cNvSpPr>
          <p:nvPr>
            <p:ph type="subTitle" idx="15"/>
          </p:nvPr>
        </p:nvSpPr>
        <p:spPr>
          <a:xfrm>
            <a:off x="5584521" y="3771125"/>
            <a:ext cx="2622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" name="Google Shape;258;p13"/>
          <p:cNvSpPr/>
          <p:nvPr/>
        </p:nvSpPr>
        <p:spPr>
          <a:xfrm rot="532356">
            <a:off x="8569204" y="4622863"/>
            <a:ext cx="273783" cy="316212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BLANK_1_2">
    <p:spTree>
      <p:nvGrpSpPr>
        <p:cNvPr id="1" name="Shape 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" name="Google Shape;260;p14"/>
          <p:cNvSpPr/>
          <p:nvPr/>
        </p:nvSpPr>
        <p:spPr>
          <a:xfrm rot="-780553">
            <a:off x="8208670" y="-285404"/>
            <a:ext cx="1206158" cy="1002640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1" name="Google Shape;261;p14"/>
          <p:cNvGrpSpPr/>
          <p:nvPr/>
        </p:nvGrpSpPr>
        <p:grpSpPr>
          <a:xfrm>
            <a:off x="80700" y="476022"/>
            <a:ext cx="572406" cy="682360"/>
            <a:chOff x="80700" y="476022"/>
            <a:chExt cx="572406" cy="682360"/>
          </a:xfrm>
        </p:grpSpPr>
        <p:sp>
          <p:nvSpPr>
            <p:cNvPr id="262" name="Google Shape;262;p14"/>
            <p:cNvSpPr/>
            <p:nvPr/>
          </p:nvSpPr>
          <p:spPr>
            <a:xfrm>
              <a:off x="226875" y="96737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14"/>
            <p:cNvSpPr/>
            <p:nvPr/>
          </p:nvSpPr>
          <p:spPr>
            <a:xfrm>
              <a:off x="403952" y="85592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14"/>
            <p:cNvSpPr/>
            <p:nvPr/>
          </p:nvSpPr>
          <p:spPr>
            <a:xfrm>
              <a:off x="259810" y="66031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14"/>
            <p:cNvSpPr/>
            <p:nvPr/>
          </p:nvSpPr>
          <p:spPr>
            <a:xfrm>
              <a:off x="80700" y="77769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14"/>
            <p:cNvSpPr/>
            <p:nvPr/>
          </p:nvSpPr>
          <p:spPr>
            <a:xfrm>
              <a:off x="486290" y="47602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" name="Google Shape;267;p14"/>
          <p:cNvSpPr/>
          <p:nvPr/>
        </p:nvSpPr>
        <p:spPr>
          <a:xfrm rot="-5030280">
            <a:off x="8402774" y="4361239"/>
            <a:ext cx="1196599" cy="1062235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" name="Google Shape;268;p14"/>
          <p:cNvSpPr/>
          <p:nvPr/>
        </p:nvSpPr>
        <p:spPr>
          <a:xfrm rot="448387">
            <a:off x="182100" y="2570824"/>
            <a:ext cx="273787" cy="466433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9" name="Google Shape;269;p14"/>
          <p:cNvGrpSpPr/>
          <p:nvPr/>
        </p:nvGrpSpPr>
        <p:grpSpPr>
          <a:xfrm>
            <a:off x="-158055" y="1378876"/>
            <a:ext cx="767866" cy="830189"/>
            <a:chOff x="8477170" y="29839"/>
            <a:chExt cx="767866" cy="830189"/>
          </a:xfrm>
        </p:grpSpPr>
        <p:sp>
          <p:nvSpPr>
            <p:cNvPr id="270" name="Google Shape;270;p14"/>
            <p:cNvSpPr/>
            <p:nvPr/>
          </p:nvSpPr>
          <p:spPr>
            <a:xfrm rot="930232">
              <a:off x="8571874" y="36082"/>
              <a:ext cx="145873" cy="728441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14"/>
            <p:cNvSpPr/>
            <p:nvPr/>
          </p:nvSpPr>
          <p:spPr>
            <a:xfrm rot="930232">
              <a:off x="8768633" y="50071"/>
              <a:ext cx="173973" cy="751990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14"/>
            <p:cNvSpPr/>
            <p:nvPr/>
          </p:nvSpPr>
          <p:spPr>
            <a:xfrm rot="930232">
              <a:off x="8995676" y="103648"/>
              <a:ext cx="151923" cy="749715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3" name="Google Shape;273;p14"/>
          <p:cNvSpPr/>
          <p:nvPr/>
        </p:nvSpPr>
        <p:spPr>
          <a:xfrm>
            <a:off x="8657900" y="3235225"/>
            <a:ext cx="307701" cy="803603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4" name="Google Shape;274;p14"/>
          <p:cNvSpPr/>
          <p:nvPr/>
        </p:nvSpPr>
        <p:spPr>
          <a:xfrm>
            <a:off x="-198150" y="4696638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" name="Google Shape;275;p14"/>
          <p:cNvSpPr txBox="1">
            <a:spLocks noGrp="1"/>
          </p:cNvSpPr>
          <p:nvPr>
            <p:ph type="title"/>
          </p:nvPr>
        </p:nvSpPr>
        <p:spPr>
          <a:xfrm>
            <a:off x="1575625" y="1157550"/>
            <a:ext cx="2898600" cy="36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76" name="Google Shape;276;p14"/>
          <p:cNvSpPr txBox="1">
            <a:spLocks noGrp="1"/>
          </p:cNvSpPr>
          <p:nvPr>
            <p:ph type="title" idx="2" hasCustomPrompt="1"/>
          </p:nvPr>
        </p:nvSpPr>
        <p:spPr>
          <a:xfrm>
            <a:off x="808291" y="1430080"/>
            <a:ext cx="689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77" name="Google Shape;277;p14"/>
          <p:cNvSpPr txBox="1">
            <a:spLocks noGrp="1"/>
          </p:cNvSpPr>
          <p:nvPr>
            <p:ph type="subTitle" idx="1"/>
          </p:nvPr>
        </p:nvSpPr>
        <p:spPr>
          <a:xfrm>
            <a:off x="1575625" y="1519623"/>
            <a:ext cx="2896200" cy="548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8" name="Google Shape;278;p14"/>
          <p:cNvSpPr txBox="1">
            <a:spLocks noGrp="1"/>
          </p:cNvSpPr>
          <p:nvPr>
            <p:ph type="title" idx="3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279" name="Google Shape;279;p14"/>
          <p:cNvSpPr txBox="1">
            <a:spLocks noGrp="1"/>
          </p:cNvSpPr>
          <p:nvPr>
            <p:ph type="title" idx="4"/>
          </p:nvPr>
        </p:nvSpPr>
        <p:spPr>
          <a:xfrm>
            <a:off x="5440038" y="1157550"/>
            <a:ext cx="2898600" cy="36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80" name="Google Shape;280;p14"/>
          <p:cNvSpPr txBox="1">
            <a:spLocks noGrp="1"/>
          </p:cNvSpPr>
          <p:nvPr>
            <p:ph type="title" idx="5" hasCustomPrompt="1"/>
          </p:nvPr>
        </p:nvSpPr>
        <p:spPr>
          <a:xfrm>
            <a:off x="4678411" y="1430080"/>
            <a:ext cx="689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81" name="Google Shape;281;p14"/>
          <p:cNvSpPr txBox="1">
            <a:spLocks noGrp="1"/>
          </p:cNvSpPr>
          <p:nvPr>
            <p:ph type="subTitle" idx="6"/>
          </p:nvPr>
        </p:nvSpPr>
        <p:spPr>
          <a:xfrm>
            <a:off x="5440038" y="1519623"/>
            <a:ext cx="2896200" cy="548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2" name="Google Shape;282;p14"/>
          <p:cNvSpPr txBox="1">
            <a:spLocks noGrp="1"/>
          </p:cNvSpPr>
          <p:nvPr>
            <p:ph type="title" idx="7"/>
          </p:nvPr>
        </p:nvSpPr>
        <p:spPr>
          <a:xfrm>
            <a:off x="1575625" y="2445757"/>
            <a:ext cx="2898600" cy="36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83" name="Google Shape;283;p14"/>
          <p:cNvSpPr txBox="1">
            <a:spLocks noGrp="1"/>
          </p:cNvSpPr>
          <p:nvPr>
            <p:ph type="title" idx="8" hasCustomPrompt="1"/>
          </p:nvPr>
        </p:nvSpPr>
        <p:spPr>
          <a:xfrm>
            <a:off x="808291" y="2687380"/>
            <a:ext cx="689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84" name="Google Shape;284;p14"/>
          <p:cNvSpPr txBox="1">
            <a:spLocks noGrp="1"/>
          </p:cNvSpPr>
          <p:nvPr>
            <p:ph type="subTitle" idx="9"/>
          </p:nvPr>
        </p:nvSpPr>
        <p:spPr>
          <a:xfrm>
            <a:off x="1575625" y="2812430"/>
            <a:ext cx="2896200" cy="548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5" name="Google Shape;285;p14"/>
          <p:cNvSpPr txBox="1">
            <a:spLocks noGrp="1"/>
          </p:cNvSpPr>
          <p:nvPr>
            <p:ph type="title" idx="13"/>
          </p:nvPr>
        </p:nvSpPr>
        <p:spPr>
          <a:xfrm>
            <a:off x="5440038" y="2381158"/>
            <a:ext cx="2898600" cy="36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86" name="Google Shape;286;p14"/>
          <p:cNvSpPr txBox="1">
            <a:spLocks noGrp="1"/>
          </p:cNvSpPr>
          <p:nvPr>
            <p:ph type="title" idx="14" hasCustomPrompt="1"/>
          </p:nvPr>
        </p:nvSpPr>
        <p:spPr>
          <a:xfrm>
            <a:off x="4678411" y="2687380"/>
            <a:ext cx="689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87" name="Google Shape;287;p14"/>
          <p:cNvSpPr txBox="1">
            <a:spLocks noGrp="1"/>
          </p:cNvSpPr>
          <p:nvPr>
            <p:ph type="subTitle" idx="15"/>
          </p:nvPr>
        </p:nvSpPr>
        <p:spPr>
          <a:xfrm>
            <a:off x="5440038" y="2747830"/>
            <a:ext cx="2896200" cy="548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" name="Google Shape;288;p14"/>
          <p:cNvSpPr/>
          <p:nvPr/>
        </p:nvSpPr>
        <p:spPr>
          <a:xfrm rot="532356">
            <a:off x="7814779" y="57800"/>
            <a:ext cx="273783" cy="316212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" name="Google Shape;289;p14"/>
          <p:cNvSpPr txBox="1">
            <a:spLocks noGrp="1"/>
          </p:cNvSpPr>
          <p:nvPr>
            <p:ph type="title" idx="16"/>
          </p:nvPr>
        </p:nvSpPr>
        <p:spPr>
          <a:xfrm>
            <a:off x="1575625" y="3676752"/>
            <a:ext cx="2898600" cy="36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90" name="Google Shape;290;p14"/>
          <p:cNvSpPr txBox="1">
            <a:spLocks noGrp="1"/>
          </p:cNvSpPr>
          <p:nvPr>
            <p:ph type="title" idx="17" hasCustomPrompt="1"/>
          </p:nvPr>
        </p:nvSpPr>
        <p:spPr>
          <a:xfrm>
            <a:off x="808291" y="3944680"/>
            <a:ext cx="689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91" name="Google Shape;291;p14"/>
          <p:cNvSpPr txBox="1">
            <a:spLocks noGrp="1"/>
          </p:cNvSpPr>
          <p:nvPr>
            <p:ph type="subTitle" idx="18"/>
          </p:nvPr>
        </p:nvSpPr>
        <p:spPr>
          <a:xfrm>
            <a:off x="1575625" y="4038825"/>
            <a:ext cx="2896200" cy="548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4"/>
          <p:cNvSpPr txBox="1">
            <a:spLocks noGrp="1"/>
          </p:cNvSpPr>
          <p:nvPr>
            <p:ph type="title" idx="19"/>
          </p:nvPr>
        </p:nvSpPr>
        <p:spPr>
          <a:xfrm>
            <a:off x="5440038" y="3676740"/>
            <a:ext cx="2898600" cy="36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93" name="Google Shape;293;p14"/>
          <p:cNvSpPr txBox="1">
            <a:spLocks noGrp="1"/>
          </p:cNvSpPr>
          <p:nvPr>
            <p:ph type="title" idx="20" hasCustomPrompt="1"/>
          </p:nvPr>
        </p:nvSpPr>
        <p:spPr>
          <a:xfrm>
            <a:off x="4678411" y="3944680"/>
            <a:ext cx="689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94" name="Google Shape;294;p14"/>
          <p:cNvSpPr txBox="1">
            <a:spLocks noGrp="1"/>
          </p:cNvSpPr>
          <p:nvPr>
            <p:ph type="subTitle" idx="21"/>
          </p:nvPr>
        </p:nvSpPr>
        <p:spPr>
          <a:xfrm>
            <a:off x="5440038" y="4038813"/>
            <a:ext cx="2896200" cy="548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1">
  <p:cSld name="CUSTOM_15">
    <p:bg>
      <p:bgPr>
        <a:solidFill>
          <a:schemeClr val="accent4"/>
        </a:solid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" name="Google Shape;296;p15"/>
          <p:cNvSpPr/>
          <p:nvPr/>
        </p:nvSpPr>
        <p:spPr>
          <a:xfrm rot="-3837907">
            <a:off x="91226" y="-629320"/>
            <a:ext cx="917562" cy="1934008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" name="Google Shape;297;p15"/>
          <p:cNvSpPr/>
          <p:nvPr/>
        </p:nvSpPr>
        <p:spPr>
          <a:xfrm rot="3185757">
            <a:off x="-417624" y="4413139"/>
            <a:ext cx="1444252" cy="1331373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8" name="Google Shape;298;p15"/>
          <p:cNvGrpSpPr/>
          <p:nvPr/>
        </p:nvGrpSpPr>
        <p:grpSpPr>
          <a:xfrm>
            <a:off x="120513" y="790825"/>
            <a:ext cx="252200" cy="279550"/>
            <a:chOff x="4295963" y="4660625"/>
            <a:chExt cx="252200" cy="279550"/>
          </a:xfrm>
        </p:grpSpPr>
        <p:sp>
          <p:nvSpPr>
            <p:cNvPr id="299" name="Google Shape;299;p15"/>
            <p:cNvSpPr/>
            <p:nvPr/>
          </p:nvSpPr>
          <p:spPr>
            <a:xfrm>
              <a:off x="4411413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15"/>
            <p:cNvSpPr/>
            <p:nvPr/>
          </p:nvSpPr>
          <p:spPr>
            <a:xfrm>
              <a:off x="4415988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15"/>
            <p:cNvSpPr/>
            <p:nvPr/>
          </p:nvSpPr>
          <p:spPr>
            <a:xfrm>
              <a:off x="4326363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15"/>
            <p:cNvSpPr/>
            <p:nvPr/>
          </p:nvSpPr>
          <p:spPr>
            <a:xfrm>
              <a:off x="4295963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3" name="Google Shape;303;p15"/>
          <p:cNvGrpSpPr/>
          <p:nvPr/>
        </p:nvGrpSpPr>
        <p:grpSpPr>
          <a:xfrm>
            <a:off x="-378667" y="3278284"/>
            <a:ext cx="751382" cy="993699"/>
            <a:chOff x="304333" y="142909"/>
            <a:chExt cx="751382" cy="993699"/>
          </a:xfrm>
        </p:grpSpPr>
        <p:sp>
          <p:nvSpPr>
            <p:cNvPr id="304" name="Google Shape;304;p15"/>
            <p:cNvSpPr/>
            <p:nvPr/>
          </p:nvSpPr>
          <p:spPr>
            <a:xfrm>
              <a:off x="304333" y="165476"/>
              <a:ext cx="224671" cy="971133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5"/>
            <p:cNvSpPr/>
            <p:nvPr/>
          </p:nvSpPr>
          <p:spPr>
            <a:xfrm>
              <a:off x="605477" y="157631"/>
              <a:ext cx="196196" cy="968195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15"/>
            <p:cNvSpPr/>
            <p:nvPr/>
          </p:nvSpPr>
          <p:spPr>
            <a:xfrm>
              <a:off x="846767" y="142909"/>
              <a:ext cx="208949" cy="945047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7" name="Google Shape;307;p15"/>
          <p:cNvSpPr/>
          <p:nvPr/>
        </p:nvSpPr>
        <p:spPr>
          <a:xfrm>
            <a:off x="3150863" y="-42857"/>
            <a:ext cx="550047" cy="582694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" name="Google Shape;308;p15"/>
          <p:cNvSpPr/>
          <p:nvPr/>
        </p:nvSpPr>
        <p:spPr>
          <a:xfrm rot="399578">
            <a:off x="5123102" y="273302"/>
            <a:ext cx="295314" cy="528462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" name="Google Shape;309;p15"/>
          <p:cNvSpPr/>
          <p:nvPr/>
        </p:nvSpPr>
        <p:spPr>
          <a:xfrm rot="399578">
            <a:off x="402352" y="1958452"/>
            <a:ext cx="295314" cy="528462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" name="Google Shape;310;p15"/>
          <p:cNvSpPr txBox="1">
            <a:spLocks noGrp="1"/>
          </p:cNvSpPr>
          <p:nvPr>
            <p:ph type="title"/>
          </p:nvPr>
        </p:nvSpPr>
        <p:spPr>
          <a:xfrm>
            <a:off x="733326" y="1384800"/>
            <a:ext cx="5024100" cy="237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7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 1">
  <p:cSld name="CUSTOM_16">
    <p:bg>
      <p:bgPr>
        <a:solidFill>
          <a:schemeClr val="accent4"/>
        </a:solidFill>
        <a:effectLst/>
      </p:bgPr>
    </p:bg>
    <p:spTree>
      <p:nvGrpSpPr>
        <p:cNvPr id="1" name="Shape 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" name="Google Shape;312;p16"/>
          <p:cNvSpPr txBox="1">
            <a:spLocks noGrp="1"/>
          </p:cNvSpPr>
          <p:nvPr>
            <p:ph type="title" hasCustomPrompt="1"/>
          </p:nvPr>
        </p:nvSpPr>
        <p:spPr>
          <a:xfrm>
            <a:off x="3713650" y="1633350"/>
            <a:ext cx="4746600" cy="151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13" name="Google Shape;313;p16"/>
          <p:cNvSpPr txBox="1">
            <a:spLocks noGrp="1"/>
          </p:cNvSpPr>
          <p:nvPr>
            <p:ph type="subTitle" idx="1"/>
          </p:nvPr>
        </p:nvSpPr>
        <p:spPr>
          <a:xfrm>
            <a:off x="3713867" y="3144450"/>
            <a:ext cx="4746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14" name="Google Shape;314;p16"/>
          <p:cNvSpPr/>
          <p:nvPr/>
        </p:nvSpPr>
        <p:spPr>
          <a:xfrm rot="4784323">
            <a:off x="8882905" y="-454380"/>
            <a:ext cx="373583" cy="1285579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" name="Google Shape;315;p16"/>
          <p:cNvSpPr/>
          <p:nvPr/>
        </p:nvSpPr>
        <p:spPr>
          <a:xfrm rot="3814763">
            <a:off x="8670298" y="-534384"/>
            <a:ext cx="310730" cy="1051108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6" name="Google Shape;316;p16"/>
          <p:cNvSpPr/>
          <p:nvPr/>
        </p:nvSpPr>
        <p:spPr>
          <a:xfrm rot="-3883519">
            <a:off x="8589268" y="4230278"/>
            <a:ext cx="1216485" cy="1121472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7" name="Google Shape;317;p16"/>
          <p:cNvGrpSpPr/>
          <p:nvPr/>
        </p:nvGrpSpPr>
        <p:grpSpPr>
          <a:xfrm>
            <a:off x="7392278" y="4415738"/>
            <a:ext cx="1292405" cy="1145009"/>
            <a:chOff x="3" y="28688"/>
            <a:chExt cx="1292405" cy="1145009"/>
          </a:xfrm>
        </p:grpSpPr>
        <p:sp>
          <p:nvSpPr>
            <p:cNvPr id="318" name="Google Shape;318;p16"/>
            <p:cNvSpPr/>
            <p:nvPr/>
          </p:nvSpPr>
          <p:spPr>
            <a:xfrm rot="-775894" flipH="1">
              <a:off x="980557" y="38476"/>
              <a:ext cx="201682" cy="1007216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16"/>
            <p:cNvSpPr/>
            <p:nvPr/>
          </p:nvSpPr>
          <p:spPr>
            <a:xfrm rot="-775894" flipH="1">
              <a:off x="668359" y="44718"/>
              <a:ext cx="240532" cy="1039779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16"/>
            <p:cNvSpPr/>
            <p:nvPr/>
          </p:nvSpPr>
          <p:spPr>
            <a:xfrm rot="-775894" flipH="1">
              <a:off x="381981" y="105342"/>
              <a:ext cx="210046" cy="1036633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16"/>
            <p:cNvSpPr/>
            <p:nvPr/>
          </p:nvSpPr>
          <p:spPr>
            <a:xfrm rot="-775894" flipH="1">
              <a:off x="110413" y="149656"/>
              <a:ext cx="223699" cy="101184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" name="Google Shape;322;p16"/>
          <p:cNvGrpSpPr/>
          <p:nvPr/>
        </p:nvGrpSpPr>
        <p:grpSpPr>
          <a:xfrm>
            <a:off x="5960763" y="157325"/>
            <a:ext cx="252200" cy="279550"/>
            <a:chOff x="4295963" y="4660625"/>
            <a:chExt cx="252200" cy="279550"/>
          </a:xfrm>
        </p:grpSpPr>
        <p:sp>
          <p:nvSpPr>
            <p:cNvPr id="323" name="Google Shape;323;p16"/>
            <p:cNvSpPr/>
            <p:nvPr/>
          </p:nvSpPr>
          <p:spPr>
            <a:xfrm>
              <a:off x="4411413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16"/>
            <p:cNvSpPr/>
            <p:nvPr/>
          </p:nvSpPr>
          <p:spPr>
            <a:xfrm>
              <a:off x="4415988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16"/>
            <p:cNvSpPr/>
            <p:nvPr/>
          </p:nvSpPr>
          <p:spPr>
            <a:xfrm>
              <a:off x="4326363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16"/>
            <p:cNvSpPr/>
            <p:nvPr/>
          </p:nvSpPr>
          <p:spPr>
            <a:xfrm>
              <a:off x="4295963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7" name="Google Shape;327;p16"/>
          <p:cNvSpPr/>
          <p:nvPr/>
        </p:nvSpPr>
        <p:spPr>
          <a:xfrm>
            <a:off x="6392850" y="-403525"/>
            <a:ext cx="886928" cy="815621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bg>
      <p:bgPr>
        <a:solidFill>
          <a:schemeClr val="accent2"/>
        </a:solidFill>
        <a:effectLst/>
      </p:bgPr>
    </p:bg>
    <p:spTree>
      <p:nvGrpSpPr>
        <p:cNvPr id="1" name="Shape 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" name="Google Shape;329;p17"/>
          <p:cNvSpPr/>
          <p:nvPr/>
        </p:nvSpPr>
        <p:spPr>
          <a:xfrm rot="-3030967">
            <a:off x="7623718" y="1278961"/>
            <a:ext cx="1951206" cy="113815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0" name="Google Shape;330;p17"/>
          <p:cNvGrpSpPr/>
          <p:nvPr/>
        </p:nvGrpSpPr>
        <p:grpSpPr>
          <a:xfrm>
            <a:off x="8085825" y="1477998"/>
            <a:ext cx="1383661" cy="1443739"/>
            <a:chOff x="8085825" y="1477998"/>
            <a:chExt cx="1383661" cy="1443739"/>
          </a:xfrm>
        </p:grpSpPr>
        <p:sp>
          <p:nvSpPr>
            <p:cNvPr id="331" name="Google Shape;331;p17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7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7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17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5" name="Google Shape;335;p17"/>
          <p:cNvSpPr/>
          <p:nvPr/>
        </p:nvSpPr>
        <p:spPr>
          <a:xfrm>
            <a:off x="8085813" y="342395"/>
            <a:ext cx="273783" cy="316215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" name="Google Shape;336;p17"/>
          <p:cNvSpPr/>
          <p:nvPr/>
        </p:nvSpPr>
        <p:spPr>
          <a:xfrm>
            <a:off x="573450" y="4048200"/>
            <a:ext cx="307701" cy="803603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" name="Google Shape;337;p17"/>
          <p:cNvSpPr/>
          <p:nvPr/>
        </p:nvSpPr>
        <p:spPr>
          <a:xfrm>
            <a:off x="2684775" y="-80100"/>
            <a:ext cx="1004175" cy="1024675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8" name="Google Shape;338;p17"/>
          <p:cNvGrpSpPr/>
          <p:nvPr/>
        </p:nvGrpSpPr>
        <p:grpSpPr>
          <a:xfrm>
            <a:off x="2636175" y="248775"/>
            <a:ext cx="422325" cy="503450"/>
            <a:chOff x="2636175" y="248775"/>
            <a:chExt cx="422325" cy="503450"/>
          </a:xfrm>
        </p:grpSpPr>
        <p:sp>
          <p:nvSpPr>
            <p:cNvPr id="339" name="Google Shape;339;p17"/>
            <p:cNvSpPr/>
            <p:nvPr/>
          </p:nvSpPr>
          <p:spPr>
            <a:xfrm>
              <a:off x="2744025" y="611300"/>
              <a:ext cx="76750" cy="140925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17"/>
            <p:cNvSpPr/>
            <p:nvPr/>
          </p:nvSpPr>
          <p:spPr>
            <a:xfrm>
              <a:off x="2874675" y="529075"/>
              <a:ext cx="79025" cy="129900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17"/>
            <p:cNvSpPr/>
            <p:nvPr/>
          </p:nvSpPr>
          <p:spPr>
            <a:xfrm>
              <a:off x="2768325" y="384750"/>
              <a:ext cx="101050" cy="161050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17"/>
            <p:cNvSpPr/>
            <p:nvPr/>
          </p:nvSpPr>
          <p:spPr>
            <a:xfrm>
              <a:off x="2636175" y="471350"/>
              <a:ext cx="85075" cy="160275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17"/>
            <p:cNvSpPr/>
            <p:nvPr/>
          </p:nvSpPr>
          <p:spPr>
            <a:xfrm>
              <a:off x="2935425" y="248775"/>
              <a:ext cx="123075" cy="212725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4" name="Google Shape;344;p17"/>
          <p:cNvSpPr/>
          <p:nvPr/>
        </p:nvSpPr>
        <p:spPr>
          <a:xfrm>
            <a:off x="2988600" y="44020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FFF2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" name="Google Shape;345;p17"/>
          <p:cNvSpPr/>
          <p:nvPr/>
        </p:nvSpPr>
        <p:spPr>
          <a:xfrm>
            <a:off x="2906775" y="4315421"/>
            <a:ext cx="1004186" cy="925750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" name="Google Shape;346;p17"/>
          <p:cNvSpPr/>
          <p:nvPr/>
        </p:nvSpPr>
        <p:spPr>
          <a:xfrm>
            <a:off x="2572313" y="4312293"/>
            <a:ext cx="550047" cy="582694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" name="Google Shape;347;p17"/>
          <p:cNvSpPr/>
          <p:nvPr/>
        </p:nvSpPr>
        <p:spPr>
          <a:xfrm rot="4943404">
            <a:off x="-322276" y="2035862"/>
            <a:ext cx="1118591" cy="312359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8" name="Google Shape;348;p17"/>
          <p:cNvSpPr/>
          <p:nvPr/>
        </p:nvSpPr>
        <p:spPr>
          <a:xfrm rot="4315122">
            <a:off x="-487297" y="2473125"/>
            <a:ext cx="1118618" cy="312368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" name="Google Shape;349;p17"/>
          <p:cNvSpPr txBox="1">
            <a:spLocks noGrp="1"/>
          </p:cNvSpPr>
          <p:nvPr>
            <p:ph type="title"/>
          </p:nvPr>
        </p:nvSpPr>
        <p:spPr>
          <a:xfrm>
            <a:off x="2290050" y="3136538"/>
            <a:ext cx="45639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50" name="Google Shape;350;p17"/>
          <p:cNvSpPr txBox="1">
            <a:spLocks noGrp="1"/>
          </p:cNvSpPr>
          <p:nvPr>
            <p:ph type="subTitle" idx="1"/>
          </p:nvPr>
        </p:nvSpPr>
        <p:spPr>
          <a:xfrm>
            <a:off x="1604250" y="1541963"/>
            <a:ext cx="5935500" cy="159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1">
  <p:cSld name="BLANK_1_1_1">
    <p:bg>
      <p:bgPr>
        <a:solidFill>
          <a:schemeClr val="accent4"/>
        </a:solidFill>
        <a:effectLst/>
      </p:bgPr>
    </p:bg>
    <p:spTree>
      <p:nvGrpSpPr>
        <p:cNvPr id="1" name="Shape 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" name="Google Shape;352;p18"/>
          <p:cNvSpPr/>
          <p:nvPr/>
        </p:nvSpPr>
        <p:spPr>
          <a:xfrm>
            <a:off x="8085813" y="342395"/>
            <a:ext cx="273783" cy="316215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" name="Google Shape;353;p18"/>
          <p:cNvSpPr txBox="1">
            <a:spLocks noGrp="1"/>
          </p:cNvSpPr>
          <p:nvPr>
            <p:ph type="title"/>
          </p:nvPr>
        </p:nvSpPr>
        <p:spPr>
          <a:xfrm>
            <a:off x="4017275" y="3609738"/>
            <a:ext cx="44349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54" name="Google Shape;354;p18"/>
          <p:cNvSpPr txBox="1">
            <a:spLocks noGrp="1"/>
          </p:cNvSpPr>
          <p:nvPr>
            <p:ph type="subTitle" idx="1"/>
          </p:nvPr>
        </p:nvSpPr>
        <p:spPr>
          <a:xfrm>
            <a:off x="4017275" y="1068763"/>
            <a:ext cx="4436700" cy="254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_3"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" name="Google Shape;356;p19"/>
          <p:cNvSpPr/>
          <p:nvPr/>
        </p:nvSpPr>
        <p:spPr>
          <a:xfrm rot="-1842127">
            <a:off x="-705121" y="-191832"/>
            <a:ext cx="1866325" cy="1551415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7" name="Google Shape;357;p19"/>
          <p:cNvGrpSpPr/>
          <p:nvPr/>
        </p:nvGrpSpPr>
        <p:grpSpPr>
          <a:xfrm>
            <a:off x="8416695" y="4403689"/>
            <a:ext cx="767866" cy="830189"/>
            <a:chOff x="-128480" y="3907789"/>
            <a:chExt cx="767866" cy="830189"/>
          </a:xfrm>
        </p:grpSpPr>
        <p:sp>
          <p:nvSpPr>
            <p:cNvPr id="358" name="Google Shape;358;p19"/>
            <p:cNvSpPr/>
            <p:nvPr/>
          </p:nvSpPr>
          <p:spPr>
            <a:xfrm rot="930232">
              <a:off x="-33776" y="3914032"/>
              <a:ext cx="145873" cy="728441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19"/>
            <p:cNvSpPr/>
            <p:nvPr/>
          </p:nvSpPr>
          <p:spPr>
            <a:xfrm rot="930232">
              <a:off x="162983" y="3928021"/>
              <a:ext cx="173973" cy="751990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19"/>
            <p:cNvSpPr/>
            <p:nvPr/>
          </p:nvSpPr>
          <p:spPr>
            <a:xfrm rot="930232">
              <a:off x="390026" y="3981598"/>
              <a:ext cx="151923" cy="749715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" name="Google Shape;361;p19"/>
          <p:cNvSpPr/>
          <p:nvPr/>
        </p:nvSpPr>
        <p:spPr>
          <a:xfrm>
            <a:off x="854050" y="-66512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" name="Google Shape;362;p19"/>
          <p:cNvSpPr/>
          <p:nvPr/>
        </p:nvSpPr>
        <p:spPr>
          <a:xfrm rot="1871850">
            <a:off x="-127448" y="4201573"/>
            <a:ext cx="1894970" cy="1037621"/>
          </a:xfrm>
          <a:custGeom>
            <a:avLst/>
            <a:gdLst/>
            <a:ahLst/>
            <a:cxnLst/>
            <a:rect l="l" t="t" r="r" b="b"/>
            <a:pathLst>
              <a:path w="44086" h="24140" extrusionOk="0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3" name="Google Shape;363;p19"/>
          <p:cNvGrpSpPr/>
          <p:nvPr/>
        </p:nvGrpSpPr>
        <p:grpSpPr>
          <a:xfrm>
            <a:off x="1583602" y="4545438"/>
            <a:ext cx="315649" cy="349878"/>
            <a:chOff x="4846427" y="-66500"/>
            <a:chExt cx="315649" cy="349878"/>
          </a:xfrm>
        </p:grpSpPr>
        <p:sp>
          <p:nvSpPr>
            <p:cNvPr id="364" name="Google Shape;364;p19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19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19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19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8" name="Google Shape;368;p19"/>
          <p:cNvSpPr/>
          <p:nvPr/>
        </p:nvSpPr>
        <p:spPr>
          <a:xfrm rot="7589800">
            <a:off x="8284401" y="-296009"/>
            <a:ext cx="373546" cy="1285450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19"/>
          <p:cNvSpPr/>
          <p:nvPr/>
        </p:nvSpPr>
        <p:spPr>
          <a:xfrm rot="650906">
            <a:off x="7923891" y="140016"/>
            <a:ext cx="273772" cy="316203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19"/>
          <p:cNvSpPr txBox="1">
            <a:spLocks noGrp="1"/>
          </p:cNvSpPr>
          <p:nvPr>
            <p:ph type="title" hasCustomPrompt="1"/>
          </p:nvPr>
        </p:nvSpPr>
        <p:spPr>
          <a:xfrm>
            <a:off x="3048125" y="739800"/>
            <a:ext cx="30291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371" name="Google Shape;371;p19"/>
          <p:cNvSpPr txBox="1">
            <a:spLocks noGrp="1"/>
          </p:cNvSpPr>
          <p:nvPr>
            <p:ph type="subTitle" idx="1"/>
          </p:nvPr>
        </p:nvSpPr>
        <p:spPr>
          <a:xfrm>
            <a:off x="6239000" y="794100"/>
            <a:ext cx="2177700" cy="71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2" name="Google Shape;372;p19"/>
          <p:cNvSpPr txBox="1">
            <a:spLocks noGrp="1"/>
          </p:cNvSpPr>
          <p:nvPr>
            <p:ph type="title" idx="2" hasCustomPrompt="1"/>
          </p:nvPr>
        </p:nvSpPr>
        <p:spPr>
          <a:xfrm>
            <a:off x="3048125" y="2130450"/>
            <a:ext cx="30291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373" name="Google Shape;373;p19"/>
          <p:cNvSpPr txBox="1">
            <a:spLocks noGrp="1"/>
          </p:cNvSpPr>
          <p:nvPr>
            <p:ph type="subTitle" idx="3"/>
          </p:nvPr>
        </p:nvSpPr>
        <p:spPr>
          <a:xfrm>
            <a:off x="6239000" y="2184750"/>
            <a:ext cx="2177700" cy="71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19"/>
          <p:cNvSpPr txBox="1">
            <a:spLocks noGrp="1"/>
          </p:cNvSpPr>
          <p:nvPr>
            <p:ph type="title" idx="4" hasCustomPrompt="1"/>
          </p:nvPr>
        </p:nvSpPr>
        <p:spPr>
          <a:xfrm>
            <a:off x="3048125" y="3575400"/>
            <a:ext cx="30291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375" name="Google Shape;375;p19"/>
          <p:cNvSpPr txBox="1">
            <a:spLocks noGrp="1"/>
          </p:cNvSpPr>
          <p:nvPr>
            <p:ph type="subTitle" idx="5"/>
          </p:nvPr>
        </p:nvSpPr>
        <p:spPr>
          <a:xfrm>
            <a:off x="6239000" y="3629700"/>
            <a:ext cx="2177700" cy="71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BLANK_1_1_1_1_1_1_3_1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oogle Shape;377;p20"/>
          <p:cNvSpPr txBox="1">
            <a:spLocks noGrp="1"/>
          </p:cNvSpPr>
          <p:nvPr>
            <p:ph type="title" hasCustomPrompt="1"/>
          </p:nvPr>
        </p:nvSpPr>
        <p:spPr>
          <a:xfrm>
            <a:off x="727763" y="2777458"/>
            <a:ext cx="3537900" cy="548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378" name="Google Shape;378;p20"/>
          <p:cNvSpPr txBox="1">
            <a:spLocks noGrp="1"/>
          </p:cNvSpPr>
          <p:nvPr>
            <p:ph type="subTitle" idx="1"/>
          </p:nvPr>
        </p:nvSpPr>
        <p:spPr>
          <a:xfrm>
            <a:off x="727313" y="3295544"/>
            <a:ext cx="3538800" cy="731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9" name="Google Shape;379;p20"/>
          <p:cNvSpPr txBox="1">
            <a:spLocks noGrp="1"/>
          </p:cNvSpPr>
          <p:nvPr>
            <p:ph type="title" idx="2" hasCustomPrompt="1"/>
          </p:nvPr>
        </p:nvSpPr>
        <p:spPr>
          <a:xfrm>
            <a:off x="4881938" y="2777456"/>
            <a:ext cx="3534300" cy="548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380" name="Google Shape;380;p20"/>
          <p:cNvSpPr txBox="1">
            <a:spLocks noGrp="1"/>
          </p:cNvSpPr>
          <p:nvPr>
            <p:ph type="subTitle" idx="3"/>
          </p:nvPr>
        </p:nvSpPr>
        <p:spPr>
          <a:xfrm>
            <a:off x="4881488" y="3295559"/>
            <a:ext cx="3535200" cy="731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20"/>
          <p:cNvSpPr txBox="1">
            <a:spLocks noGrp="1"/>
          </p:cNvSpPr>
          <p:nvPr>
            <p:ph type="title" idx="4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382" name="Google Shape;382;p20"/>
          <p:cNvSpPr/>
          <p:nvPr/>
        </p:nvSpPr>
        <p:spPr>
          <a:xfrm rot="-3030967">
            <a:off x="-750782" y="4378761"/>
            <a:ext cx="1951206" cy="113815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3" name="Google Shape;383;p20"/>
          <p:cNvGrpSpPr/>
          <p:nvPr/>
        </p:nvGrpSpPr>
        <p:grpSpPr>
          <a:xfrm>
            <a:off x="241513" y="4543626"/>
            <a:ext cx="1219992" cy="1237898"/>
            <a:chOff x="727288" y="3991176"/>
            <a:chExt cx="1219992" cy="1237898"/>
          </a:xfrm>
        </p:grpSpPr>
        <p:sp>
          <p:nvSpPr>
            <p:cNvPr id="384" name="Google Shape;384;p20"/>
            <p:cNvSpPr/>
            <p:nvPr/>
          </p:nvSpPr>
          <p:spPr>
            <a:xfrm>
              <a:off x="727287" y="4086500"/>
              <a:ext cx="228805" cy="1142574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0"/>
            <p:cNvSpPr/>
            <p:nvPr/>
          </p:nvSpPr>
          <p:spPr>
            <a:xfrm>
              <a:off x="1034666" y="4018585"/>
              <a:ext cx="272880" cy="117951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0"/>
            <p:cNvSpPr/>
            <p:nvPr/>
          </p:nvSpPr>
          <p:spPr>
            <a:xfrm>
              <a:off x="1400430" y="4009056"/>
              <a:ext cx="238294" cy="117594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0"/>
            <p:cNvSpPr/>
            <p:nvPr/>
          </p:nvSpPr>
          <p:spPr>
            <a:xfrm>
              <a:off x="1693496" y="3991176"/>
              <a:ext cx="253783" cy="114782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8" name="Google Shape;388;p20"/>
          <p:cNvSpPr/>
          <p:nvPr/>
        </p:nvSpPr>
        <p:spPr>
          <a:xfrm>
            <a:off x="-657225" y="-356068"/>
            <a:ext cx="1866353" cy="1551439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9" name="Google Shape;389;p20"/>
          <p:cNvGrpSpPr/>
          <p:nvPr/>
        </p:nvGrpSpPr>
        <p:grpSpPr>
          <a:xfrm>
            <a:off x="-677022" y="1099313"/>
            <a:ext cx="1270599" cy="1053621"/>
            <a:chOff x="-142022" y="90588"/>
            <a:chExt cx="1270599" cy="1053621"/>
          </a:xfrm>
        </p:grpSpPr>
        <p:sp>
          <p:nvSpPr>
            <p:cNvPr id="390" name="Google Shape;390;p20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0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0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0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0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0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0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0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0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0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0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0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0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0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4" name="Google Shape;404;p20"/>
          <p:cNvSpPr/>
          <p:nvPr/>
        </p:nvSpPr>
        <p:spPr>
          <a:xfrm rot="-2048291">
            <a:off x="1348950" y="-298112"/>
            <a:ext cx="386656" cy="586360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20"/>
          <p:cNvSpPr/>
          <p:nvPr/>
        </p:nvSpPr>
        <p:spPr>
          <a:xfrm rot="487433">
            <a:off x="7938703" y="282301"/>
            <a:ext cx="1723646" cy="943810"/>
          </a:xfrm>
          <a:custGeom>
            <a:avLst/>
            <a:gdLst/>
            <a:ahLst/>
            <a:cxnLst/>
            <a:rect l="l" t="t" r="r" b="b"/>
            <a:pathLst>
              <a:path w="44086" h="24140" extrusionOk="0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6" name="Google Shape;406;p20"/>
          <p:cNvGrpSpPr/>
          <p:nvPr/>
        </p:nvGrpSpPr>
        <p:grpSpPr>
          <a:xfrm>
            <a:off x="8251700" y="-142503"/>
            <a:ext cx="572406" cy="682360"/>
            <a:chOff x="8251700" y="-142503"/>
            <a:chExt cx="572406" cy="682360"/>
          </a:xfrm>
        </p:grpSpPr>
        <p:sp>
          <p:nvSpPr>
            <p:cNvPr id="407" name="Google Shape;407;p20"/>
            <p:cNvSpPr/>
            <p:nvPr/>
          </p:nvSpPr>
          <p:spPr>
            <a:xfrm>
              <a:off x="8397875" y="34884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0"/>
            <p:cNvSpPr/>
            <p:nvPr/>
          </p:nvSpPr>
          <p:spPr>
            <a:xfrm>
              <a:off x="8574952" y="23740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0"/>
            <p:cNvSpPr/>
            <p:nvPr/>
          </p:nvSpPr>
          <p:spPr>
            <a:xfrm>
              <a:off x="8430810" y="4179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0"/>
            <p:cNvSpPr/>
            <p:nvPr/>
          </p:nvSpPr>
          <p:spPr>
            <a:xfrm>
              <a:off x="8251700" y="15916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0"/>
            <p:cNvSpPr/>
            <p:nvPr/>
          </p:nvSpPr>
          <p:spPr>
            <a:xfrm>
              <a:off x="8657290" y="-142503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2" name="Google Shape;412;p20"/>
          <p:cNvSpPr/>
          <p:nvPr/>
        </p:nvSpPr>
        <p:spPr>
          <a:xfrm>
            <a:off x="8722895" y="3127890"/>
            <a:ext cx="1157142" cy="1066702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20"/>
          <p:cNvSpPr/>
          <p:nvPr/>
        </p:nvSpPr>
        <p:spPr>
          <a:xfrm>
            <a:off x="8544263" y="2812238"/>
            <a:ext cx="737885" cy="781680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" name="Google Shape;414;p20"/>
          <p:cNvSpPr/>
          <p:nvPr/>
        </p:nvSpPr>
        <p:spPr>
          <a:xfrm>
            <a:off x="8720663" y="4931366"/>
            <a:ext cx="376730" cy="382673"/>
          </a:xfrm>
          <a:custGeom>
            <a:avLst/>
            <a:gdLst/>
            <a:ahLst/>
            <a:cxnLst/>
            <a:rect l="l" t="t" r="r" b="b"/>
            <a:pathLst>
              <a:path w="9572" h="9723" extrusionOk="0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" name="Google Shape;415;p20"/>
          <p:cNvSpPr/>
          <p:nvPr/>
        </p:nvSpPr>
        <p:spPr>
          <a:xfrm>
            <a:off x="8395413" y="4628825"/>
            <a:ext cx="1035575" cy="687615"/>
          </a:xfrm>
          <a:custGeom>
            <a:avLst/>
            <a:gdLst/>
            <a:ahLst/>
            <a:cxnLst/>
            <a:rect l="l" t="t" r="r" b="b"/>
            <a:pathLst>
              <a:path w="26312" h="17471" extrusionOk="0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" name="Google Shape;416;p20"/>
          <p:cNvSpPr/>
          <p:nvPr/>
        </p:nvSpPr>
        <p:spPr>
          <a:xfrm>
            <a:off x="3335325" y="4629150"/>
            <a:ext cx="886928" cy="815621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7" name="Google Shape;417;p20"/>
          <p:cNvGrpSpPr/>
          <p:nvPr/>
        </p:nvGrpSpPr>
        <p:grpSpPr>
          <a:xfrm>
            <a:off x="3300763" y="4708738"/>
            <a:ext cx="252200" cy="279550"/>
            <a:chOff x="4295963" y="4660625"/>
            <a:chExt cx="252200" cy="279550"/>
          </a:xfrm>
        </p:grpSpPr>
        <p:sp>
          <p:nvSpPr>
            <p:cNvPr id="418" name="Google Shape;418;p20"/>
            <p:cNvSpPr/>
            <p:nvPr/>
          </p:nvSpPr>
          <p:spPr>
            <a:xfrm>
              <a:off x="4411413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0"/>
            <p:cNvSpPr/>
            <p:nvPr/>
          </p:nvSpPr>
          <p:spPr>
            <a:xfrm>
              <a:off x="4415988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0"/>
            <p:cNvSpPr/>
            <p:nvPr/>
          </p:nvSpPr>
          <p:spPr>
            <a:xfrm>
              <a:off x="4326363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0"/>
            <p:cNvSpPr/>
            <p:nvPr/>
          </p:nvSpPr>
          <p:spPr>
            <a:xfrm>
              <a:off x="4295963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2" name="Google Shape;422;p20"/>
          <p:cNvSpPr/>
          <p:nvPr/>
        </p:nvSpPr>
        <p:spPr>
          <a:xfrm>
            <a:off x="5158600" y="157333"/>
            <a:ext cx="273783" cy="316215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" name="Google Shape;423;p20"/>
          <p:cNvSpPr/>
          <p:nvPr/>
        </p:nvSpPr>
        <p:spPr>
          <a:xfrm>
            <a:off x="260200" y="2650000"/>
            <a:ext cx="307701" cy="803603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CUSTOM_10"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" name="Google Shape;425;p21"/>
          <p:cNvSpPr/>
          <p:nvPr/>
        </p:nvSpPr>
        <p:spPr>
          <a:xfrm flipH="1">
            <a:off x="-221367" y="362188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6" name="Google Shape;426;p21"/>
          <p:cNvGrpSpPr/>
          <p:nvPr/>
        </p:nvGrpSpPr>
        <p:grpSpPr>
          <a:xfrm rot="-9323888" flipH="1">
            <a:off x="91998" y="-383180"/>
            <a:ext cx="1270568" cy="1053595"/>
            <a:chOff x="-142022" y="90588"/>
            <a:chExt cx="1270599" cy="1053621"/>
          </a:xfrm>
        </p:grpSpPr>
        <p:sp>
          <p:nvSpPr>
            <p:cNvPr id="427" name="Google Shape;427;p21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1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1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1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1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1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1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1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1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1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1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1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1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1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1" name="Google Shape;441;p21"/>
          <p:cNvSpPr/>
          <p:nvPr/>
        </p:nvSpPr>
        <p:spPr>
          <a:xfrm rot="5102664" flipH="1">
            <a:off x="7962354" y="4127698"/>
            <a:ext cx="1216489" cy="1121459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2" name="Google Shape;442;p21"/>
          <p:cNvGrpSpPr/>
          <p:nvPr/>
        </p:nvGrpSpPr>
        <p:grpSpPr>
          <a:xfrm flipH="1">
            <a:off x="8001506" y="4646475"/>
            <a:ext cx="315649" cy="349878"/>
            <a:chOff x="488377" y="2897975"/>
            <a:chExt cx="315649" cy="349878"/>
          </a:xfrm>
        </p:grpSpPr>
        <p:sp>
          <p:nvSpPr>
            <p:cNvPr id="443" name="Google Shape;443;p21"/>
            <p:cNvSpPr/>
            <p:nvPr/>
          </p:nvSpPr>
          <p:spPr>
            <a:xfrm>
              <a:off x="632870" y="3068125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1"/>
            <p:cNvSpPr/>
            <p:nvPr/>
          </p:nvSpPr>
          <p:spPr>
            <a:xfrm>
              <a:off x="638596" y="2897975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1"/>
            <p:cNvSpPr/>
            <p:nvPr/>
          </p:nvSpPr>
          <p:spPr>
            <a:xfrm>
              <a:off x="526425" y="3140122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1"/>
            <p:cNvSpPr/>
            <p:nvPr/>
          </p:nvSpPr>
          <p:spPr>
            <a:xfrm>
              <a:off x="488377" y="2966404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21"/>
          <p:cNvSpPr/>
          <p:nvPr/>
        </p:nvSpPr>
        <p:spPr>
          <a:xfrm>
            <a:off x="-457600" y="4151813"/>
            <a:ext cx="1444204" cy="1473790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" name="Google Shape;448;p21"/>
          <p:cNvSpPr/>
          <p:nvPr/>
        </p:nvSpPr>
        <p:spPr>
          <a:xfrm rot="5665102">
            <a:off x="8339758" y="-407010"/>
            <a:ext cx="373565" cy="128551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" name="Google Shape;449;p21"/>
          <p:cNvSpPr/>
          <p:nvPr/>
        </p:nvSpPr>
        <p:spPr>
          <a:xfrm rot="4497319">
            <a:off x="8229920" y="-70421"/>
            <a:ext cx="373560" cy="1285500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0" name="Google Shape;450;p21"/>
          <p:cNvGrpSpPr/>
          <p:nvPr/>
        </p:nvGrpSpPr>
        <p:grpSpPr>
          <a:xfrm rot="457519" flipH="1">
            <a:off x="661331" y="4531785"/>
            <a:ext cx="878904" cy="1093489"/>
            <a:chOff x="-82550" y="4170314"/>
            <a:chExt cx="878866" cy="1093442"/>
          </a:xfrm>
        </p:grpSpPr>
        <p:sp>
          <p:nvSpPr>
            <p:cNvPr id="451" name="Google Shape;451;p21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1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1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4" name="Google Shape;454;p21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455" name="Google Shape;455;p21"/>
          <p:cNvSpPr txBox="1">
            <a:spLocks noGrp="1"/>
          </p:cNvSpPr>
          <p:nvPr>
            <p:ph type="title" idx="2"/>
          </p:nvPr>
        </p:nvSpPr>
        <p:spPr>
          <a:xfrm>
            <a:off x="1098400" y="3348825"/>
            <a:ext cx="22125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6" name="Google Shape;456;p21"/>
          <p:cNvSpPr txBox="1">
            <a:spLocks noGrp="1"/>
          </p:cNvSpPr>
          <p:nvPr>
            <p:ph type="title" idx="3" hasCustomPrompt="1"/>
          </p:nvPr>
        </p:nvSpPr>
        <p:spPr>
          <a:xfrm>
            <a:off x="1538050" y="2484891"/>
            <a:ext cx="1333200" cy="55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21"/>
          <p:cNvSpPr txBox="1">
            <a:spLocks noGrp="1"/>
          </p:cNvSpPr>
          <p:nvPr>
            <p:ph type="subTitle" idx="1"/>
          </p:nvPr>
        </p:nvSpPr>
        <p:spPr>
          <a:xfrm>
            <a:off x="1098400" y="3777900"/>
            <a:ext cx="2212500" cy="55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" name="Google Shape;458;p21"/>
          <p:cNvSpPr txBox="1">
            <a:spLocks noGrp="1"/>
          </p:cNvSpPr>
          <p:nvPr>
            <p:ph type="title" idx="4"/>
          </p:nvPr>
        </p:nvSpPr>
        <p:spPr>
          <a:xfrm>
            <a:off x="3465744" y="3348825"/>
            <a:ext cx="22125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9" name="Google Shape;459;p21"/>
          <p:cNvSpPr txBox="1">
            <a:spLocks noGrp="1"/>
          </p:cNvSpPr>
          <p:nvPr>
            <p:ph type="title" idx="5" hasCustomPrompt="1"/>
          </p:nvPr>
        </p:nvSpPr>
        <p:spPr>
          <a:xfrm>
            <a:off x="3905394" y="2523900"/>
            <a:ext cx="1333200" cy="51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21"/>
          <p:cNvSpPr txBox="1">
            <a:spLocks noGrp="1"/>
          </p:cNvSpPr>
          <p:nvPr>
            <p:ph type="subTitle" idx="6"/>
          </p:nvPr>
        </p:nvSpPr>
        <p:spPr>
          <a:xfrm>
            <a:off x="3465744" y="3777900"/>
            <a:ext cx="2212500" cy="55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" name="Google Shape;461;p21"/>
          <p:cNvSpPr txBox="1">
            <a:spLocks noGrp="1"/>
          </p:cNvSpPr>
          <p:nvPr>
            <p:ph type="title" idx="7"/>
          </p:nvPr>
        </p:nvSpPr>
        <p:spPr>
          <a:xfrm>
            <a:off x="5937650" y="3348825"/>
            <a:ext cx="22125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62" name="Google Shape;462;p21"/>
          <p:cNvSpPr txBox="1">
            <a:spLocks noGrp="1"/>
          </p:cNvSpPr>
          <p:nvPr>
            <p:ph type="title" idx="8" hasCustomPrompt="1"/>
          </p:nvPr>
        </p:nvSpPr>
        <p:spPr>
          <a:xfrm>
            <a:off x="6377300" y="2523900"/>
            <a:ext cx="1333200" cy="51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3" name="Google Shape;463;p21"/>
          <p:cNvSpPr txBox="1">
            <a:spLocks noGrp="1"/>
          </p:cNvSpPr>
          <p:nvPr>
            <p:ph type="subTitle" idx="9"/>
          </p:nvPr>
        </p:nvSpPr>
        <p:spPr>
          <a:xfrm>
            <a:off x="5937650" y="3777900"/>
            <a:ext cx="2212500" cy="55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Google Shape;74;p4"/>
          <p:cNvSpPr/>
          <p:nvPr/>
        </p:nvSpPr>
        <p:spPr>
          <a:xfrm>
            <a:off x="8139895" y="4192640"/>
            <a:ext cx="1157142" cy="1066702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75;p4"/>
          <p:cNvSpPr/>
          <p:nvPr/>
        </p:nvSpPr>
        <p:spPr>
          <a:xfrm>
            <a:off x="8416600" y="267575"/>
            <a:ext cx="737885" cy="781680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76;p4"/>
          <p:cNvSpPr/>
          <p:nvPr/>
        </p:nvSpPr>
        <p:spPr>
          <a:xfrm rot="613861">
            <a:off x="119049" y="3835079"/>
            <a:ext cx="373548" cy="1285457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4"/>
          <p:cNvSpPr/>
          <p:nvPr/>
        </p:nvSpPr>
        <p:spPr>
          <a:xfrm rot="613861">
            <a:off x="-153466" y="4030354"/>
            <a:ext cx="310712" cy="1051046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" name="Google Shape;78;p4"/>
          <p:cNvGrpSpPr/>
          <p:nvPr/>
        </p:nvGrpSpPr>
        <p:grpSpPr>
          <a:xfrm>
            <a:off x="8178450" y="89522"/>
            <a:ext cx="572406" cy="682360"/>
            <a:chOff x="8178450" y="89522"/>
            <a:chExt cx="572406" cy="682360"/>
          </a:xfrm>
        </p:grpSpPr>
        <p:sp>
          <p:nvSpPr>
            <p:cNvPr id="79" name="Google Shape;79;p4"/>
            <p:cNvSpPr/>
            <p:nvPr/>
          </p:nvSpPr>
          <p:spPr>
            <a:xfrm>
              <a:off x="8324625" y="58087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4"/>
            <p:cNvSpPr/>
            <p:nvPr/>
          </p:nvSpPr>
          <p:spPr>
            <a:xfrm>
              <a:off x="8501702" y="46942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4"/>
            <p:cNvSpPr/>
            <p:nvPr/>
          </p:nvSpPr>
          <p:spPr>
            <a:xfrm>
              <a:off x="8357560" y="27381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4"/>
            <p:cNvSpPr/>
            <p:nvPr/>
          </p:nvSpPr>
          <p:spPr>
            <a:xfrm>
              <a:off x="8178450" y="39119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4"/>
            <p:cNvSpPr/>
            <p:nvPr/>
          </p:nvSpPr>
          <p:spPr>
            <a:xfrm>
              <a:off x="8584040" y="8952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" name="Google Shape;84;p4"/>
          <p:cNvSpPr/>
          <p:nvPr/>
        </p:nvSpPr>
        <p:spPr>
          <a:xfrm rot="535568">
            <a:off x="8389291" y="4100132"/>
            <a:ext cx="251651" cy="428694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85;p4"/>
          <p:cNvSpPr/>
          <p:nvPr/>
        </p:nvSpPr>
        <p:spPr>
          <a:xfrm>
            <a:off x="248125" y="206119"/>
            <a:ext cx="391289" cy="329072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86;p4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87" name="Google Shape;87;p4"/>
          <p:cNvSpPr txBox="1">
            <a:spLocks noGrp="1"/>
          </p:cNvSpPr>
          <p:nvPr>
            <p:ph type="body" idx="1"/>
          </p:nvPr>
        </p:nvSpPr>
        <p:spPr>
          <a:xfrm>
            <a:off x="727300" y="1180075"/>
            <a:ext cx="7689300" cy="34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Raleway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3">
  <p:cSld name="CUSTOM_10_1"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22"/>
          <p:cNvSpPr/>
          <p:nvPr/>
        </p:nvSpPr>
        <p:spPr>
          <a:xfrm flipH="1">
            <a:off x="-221367" y="362188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6" name="Google Shape;466;p22"/>
          <p:cNvGrpSpPr/>
          <p:nvPr/>
        </p:nvGrpSpPr>
        <p:grpSpPr>
          <a:xfrm rot="-9323888" flipH="1">
            <a:off x="91998" y="-383180"/>
            <a:ext cx="1270568" cy="1053595"/>
            <a:chOff x="-142022" y="90588"/>
            <a:chExt cx="1270599" cy="1053621"/>
          </a:xfrm>
        </p:grpSpPr>
        <p:sp>
          <p:nvSpPr>
            <p:cNvPr id="467" name="Google Shape;467;p22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2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2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2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2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2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2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2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2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2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2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2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2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2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1" name="Google Shape;481;p22"/>
          <p:cNvSpPr/>
          <p:nvPr/>
        </p:nvSpPr>
        <p:spPr>
          <a:xfrm rot="5102664" flipH="1">
            <a:off x="7962354" y="4127698"/>
            <a:ext cx="1216489" cy="1121459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2" name="Google Shape;482;p22"/>
          <p:cNvGrpSpPr/>
          <p:nvPr/>
        </p:nvGrpSpPr>
        <p:grpSpPr>
          <a:xfrm flipH="1">
            <a:off x="8001506" y="4646475"/>
            <a:ext cx="315649" cy="349878"/>
            <a:chOff x="488377" y="2897975"/>
            <a:chExt cx="315649" cy="349878"/>
          </a:xfrm>
        </p:grpSpPr>
        <p:sp>
          <p:nvSpPr>
            <p:cNvPr id="483" name="Google Shape;483;p22"/>
            <p:cNvSpPr/>
            <p:nvPr/>
          </p:nvSpPr>
          <p:spPr>
            <a:xfrm>
              <a:off x="632870" y="3068125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2"/>
            <p:cNvSpPr/>
            <p:nvPr/>
          </p:nvSpPr>
          <p:spPr>
            <a:xfrm>
              <a:off x="638596" y="2897975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2"/>
            <p:cNvSpPr/>
            <p:nvPr/>
          </p:nvSpPr>
          <p:spPr>
            <a:xfrm>
              <a:off x="526425" y="3140122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2"/>
            <p:cNvSpPr/>
            <p:nvPr/>
          </p:nvSpPr>
          <p:spPr>
            <a:xfrm>
              <a:off x="488377" y="2966404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7" name="Google Shape;487;p22"/>
          <p:cNvSpPr/>
          <p:nvPr/>
        </p:nvSpPr>
        <p:spPr>
          <a:xfrm>
            <a:off x="-457600" y="4151813"/>
            <a:ext cx="1444204" cy="1473790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22"/>
          <p:cNvSpPr/>
          <p:nvPr/>
        </p:nvSpPr>
        <p:spPr>
          <a:xfrm rot="5665102">
            <a:off x="8339758" y="-407010"/>
            <a:ext cx="373565" cy="128551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22"/>
          <p:cNvSpPr/>
          <p:nvPr/>
        </p:nvSpPr>
        <p:spPr>
          <a:xfrm rot="4497319">
            <a:off x="8229920" y="-70421"/>
            <a:ext cx="373560" cy="1285500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0" name="Google Shape;490;p22"/>
          <p:cNvGrpSpPr/>
          <p:nvPr/>
        </p:nvGrpSpPr>
        <p:grpSpPr>
          <a:xfrm rot="457519" flipH="1">
            <a:off x="661331" y="4531785"/>
            <a:ext cx="878904" cy="1093489"/>
            <a:chOff x="-82550" y="4170314"/>
            <a:chExt cx="878866" cy="1093442"/>
          </a:xfrm>
        </p:grpSpPr>
        <p:sp>
          <p:nvSpPr>
            <p:cNvPr id="491" name="Google Shape;491;p22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2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2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4" name="Google Shape;494;p22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495" name="Google Shape;495;p22"/>
          <p:cNvSpPr txBox="1">
            <a:spLocks noGrp="1"/>
          </p:cNvSpPr>
          <p:nvPr>
            <p:ph type="title" idx="2" hasCustomPrompt="1"/>
          </p:nvPr>
        </p:nvSpPr>
        <p:spPr>
          <a:xfrm>
            <a:off x="731047" y="2505226"/>
            <a:ext cx="3749100" cy="5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96" name="Google Shape;496;p22"/>
          <p:cNvSpPr txBox="1">
            <a:spLocks noGrp="1"/>
          </p:cNvSpPr>
          <p:nvPr>
            <p:ph type="subTitle" idx="1"/>
          </p:nvPr>
        </p:nvSpPr>
        <p:spPr>
          <a:xfrm>
            <a:off x="732247" y="3028351"/>
            <a:ext cx="3746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7" name="Google Shape;497;p22"/>
          <p:cNvSpPr txBox="1">
            <a:spLocks noGrp="1"/>
          </p:cNvSpPr>
          <p:nvPr>
            <p:ph type="title" idx="3" hasCustomPrompt="1"/>
          </p:nvPr>
        </p:nvSpPr>
        <p:spPr>
          <a:xfrm>
            <a:off x="4663854" y="2504026"/>
            <a:ext cx="3749100" cy="5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98" name="Google Shape;498;p22"/>
          <p:cNvSpPr txBox="1">
            <a:spLocks noGrp="1"/>
          </p:cNvSpPr>
          <p:nvPr>
            <p:ph type="subTitle" idx="4"/>
          </p:nvPr>
        </p:nvSpPr>
        <p:spPr>
          <a:xfrm>
            <a:off x="4665054" y="3028351"/>
            <a:ext cx="3746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 1">
  <p:cSld name="CUSTOM_14">
    <p:spTree>
      <p:nvGrpSpPr>
        <p:cNvPr id="1" name="Shape 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" name="Google Shape;500;p23"/>
          <p:cNvSpPr/>
          <p:nvPr/>
        </p:nvSpPr>
        <p:spPr>
          <a:xfrm rot="1086392" flipH="1">
            <a:off x="8214641" y="-450654"/>
            <a:ext cx="1951186" cy="1138140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1" name="Google Shape;501;p23"/>
          <p:cNvGrpSpPr/>
          <p:nvPr/>
        </p:nvGrpSpPr>
        <p:grpSpPr>
          <a:xfrm>
            <a:off x="7374475" y="-1062277"/>
            <a:ext cx="1383661" cy="1443739"/>
            <a:chOff x="8085825" y="1477998"/>
            <a:chExt cx="1383661" cy="1443739"/>
          </a:xfrm>
        </p:grpSpPr>
        <p:sp>
          <p:nvSpPr>
            <p:cNvPr id="502" name="Google Shape;502;p23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3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3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3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6" name="Google Shape;506;p23"/>
          <p:cNvSpPr/>
          <p:nvPr/>
        </p:nvSpPr>
        <p:spPr>
          <a:xfrm>
            <a:off x="235375" y="1172575"/>
            <a:ext cx="416652" cy="350375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" name="Google Shape;507;p23"/>
          <p:cNvSpPr/>
          <p:nvPr/>
        </p:nvSpPr>
        <p:spPr>
          <a:xfrm rot="292123">
            <a:off x="8594583" y="2359273"/>
            <a:ext cx="307707" cy="803619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8" name="Google Shape;508;p23"/>
          <p:cNvGrpSpPr/>
          <p:nvPr/>
        </p:nvGrpSpPr>
        <p:grpSpPr>
          <a:xfrm>
            <a:off x="254155" y="4440810"/>
            <a:ext cx="518742" cy="618388"/>
            <a:chOff x="2636175" y="248775"/>
            <a:chExt cx="422325" cy="503450"/>
          </a:xfrm>
        </p:grpSpPr>
        <p:sp>
          <p:nvSpPr>
            <p:cNvPr id="509" name="Google Shape;509;p23"/>
            <p:cNvSpPr/>
            <p:nvPr/>
          </p:nvSpPr>
          <p:spPr>
            <a:xfrm>
              <a:off x="2744025" y="611300"/>
              <a:ext cx="76750" cy="140925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3"/>
            <p:cNvSpPr/>
            <p:nvPr/>
          </p:nvSpPr>
          <p:spPr>
            <a:xfrm>
              <a:off x="2874675" y="529075"/>
              <a:ext cx="79025" cy="129900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3"/>
            <p:cNvSpPr/>
            <p:nvPr/>
          </p:nvSpPr>
          <p:spPr>
            <a:xfrm>
              <a:off x="2768325" y="384750"/>
              <a:ext cx="101050" cy="161050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3"/>
            <p:cNvSpPr/>
            <p:nvPr/>
          </p:nvSpPr>
          <p:spPr>
            <a:xfrm>
              <a:off x="2636175" y="471350"/>
              <a:ext cx="85075" cy="160275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3"/>
            <p:cNvSpPr/>
            <p:nvPr/>
          </p:nvSpPr>
          <p:spPr>
            <a:xfrm>
              <a:off x="2935425" y="248775"/>
              <a:ext cx="123075" cy="212725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4" name="Google Shape;514;p23"/>
          <p:cNvSpPr/>
          <p:nvPr/>
        </p:nvSpPr>
        <p:spPr>
          <a:xfrm rot="-1251821">
            <a:off x="239493" y="231567"/>
            <a:ext cx="408398" cy="442029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" name="Google Shape;515;p23"/>
          <p:cNvSpPr txBox="1">
            <a:spLocks noGrp="1"/>
          </p:cNvSpPr>
          <p:nvPr>
            <p:ph type="title"/>
          </p:nvPr>
        </p:nvSpPr>
        <p:spPr>
          <a:xfrm>
            <a:off x="4643275" y="3863727"/>
            <a:ext cx="37875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">
    <p:bg>
      <p:bgPr>
        <a:solidFill>
          <a:schemeClr val="accent2"/>
        </a:solidFill>
        <a:effectLst/>
      </p:bgPr>
    </p:bg>
    <p:spTree>
      <p:nvGrpSpPr>
        <p:cNvPr id="1" name="Shape 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7" name="Google Shape;517;p24"/>
          <p:cNvGrpSpPr/>
          <p:nvPr/>
        </p:nvGrpSpPr>
        <p:grpSpPr>
          <a:xfrm>
            <a:off x="52450" y="4344351"/>
            <a:ext cx="1219992" cy="1237898"/>
            <a:chOff x="727288" y="3991176"/>
            <a:chExt cx="1219992" cy="1237898"/>
          </a:xfrm>
        </p:grpSpPr>
        <p:sp>
          <p:nvSpPr>
            <p:cNvPr id="518" name="Google Shape;518;p24"/>
            <p:cNvSpPr/>
            <p:nvPr/>
          </p:nvSpPr>
          <p:spPr>
            <a:xfrm>
              <a:off x="727287" y="4086500"/>
              <a:ext cx="228805" cy="1142574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4"/>
            <p:cNvSpPr/>
            <p:nvPr/>
          </p:nvSpPr>
          <p:spPr>
            <a:xfrm>
              <a:off x="1034666" y="4018585"/>
              <a:ext cx="272880" cy="117951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4"/>
            <p:cNvSpPr/>
            <p:nvPr/>
          </p:nvSpPr>
          <p:spPr>
            <a:xfrm>
              <a:off x="1400430" y="4009056"/>
              <a:ext cx="238294" cy="117594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4"/>
            <p:cNvSpPr/>
            <p:nvPr/>
          </p:nvSpPr>
          <p:spPr>
            <a:xfrm>
              <a:off x="1693496" y="3991176"/>
              <a:ext cx="253783" cy="114782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2" name="Google Shape;522;p24"/>
          <p:cNvSpPr/>
          <p:nvPr/>
        </p:nvSpPr>
        <p:spPr>
          <a:xfrm rot="-5665102" flipH="1">
            <a:off x="318493" y="-271848"/>
            <a:ext cx="373565" cy="128551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3" name="Google Shape;523;p24"/>
          <p:cNvSpPr/>
          <p:nvPr/>
        </p:nvSpPr>
        <p:spPr>
          <a:xfrm rot="7898116">
            <a:off x="7817731" y="4003289"/>
            <a:ext cx="1395719" cy="1025883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" name="Google Shape;524;p24"/>
          <p:cNvSpPr/>
          <p:nvPr/>
        </p:nvSpPr>
        <p:spPr>
          <a:xfrm rot="8586844">
            <a:off x="8284579" y="3711233"/>
            <a:ext cx="386635" cy="586327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" name="Google Shape;525;p24"/>
          <p:cNvSpPr/>
          <p:nvPr/>
        </p:nvSpPr>
        <p:spPr>
          <a:xfrm rot="-8506666">
            <a:off x="1609714" y="-264675"/>
            <a:ext cx="1004153" cy="1024653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6" name="Google Shape;526;p24"/>
          <p:cNvGrpSpPr/>
          <p:nvPr/>
        </p:nvGrpSpPr>
        <p:grpSpPr>
          <a:xfrm rot="-9849415">
            <a:off x="8031664" y="1279281"/>
            <a:ext cx="1270582" cy="1053607"/>
            <a:chOff x="-142022" y="90588"/>
            <a:chExt cx="1270599" cy="1053621"/>
          </a:xfrm>
        </p:grpSpPr>
        <p:sp>
          <p:nvSpPr>
            <p:cNvPr id="527" name="Google Shape;527;p24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4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4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4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4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4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4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4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4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4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4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4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4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4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1" name="Google Shape;541;p24"/>
          <p:cNvSpPr/>
          <p:nvPr/>
        </p:nvSpPr>
        <p:spPr>
          <a:xfrm rot="-3975368" flipH="1">
            <a:off x="388478" y="-44774"/>
            <a:ext cx="373558" cy="128549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" name="Google Shape;542;p24"/>
          <p:cNvSpPr/>
          <p:nvPr/>
        </p:nvSpPr>
        <p:spPr>
          <a:xfrm rot="-466267">
            <a:off x="7124893" y="-198141"/>
            <a:ext cx="1951125" cy="1138104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" name="Google Shape;543;p24"/>
          <p:cNvSpPr/>
          <p:nvPr/>
        </p:nvSpPr>
        <p:spPr>
          <a:xfrm rot="-5400000" flipH="1">
            <a:off x="4234783" y="4448604"/>
            <a:ext cx="373558" cy="128549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" name="Google Shape;544;p24"/>
          <p:cNvSpPr/>
          <p:nvPr/>
        </p:nvSpPr>
        <p:spPr>
          <a:xfrm>
            <a:off x="5142900" y="4603650"/>
            <a:ext cx="445086" cy="471456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5" name="Google Shape;545;p24"/>
          <p:cNvSpPr txBox="1">
            <a:spLocks noGrp="1"/>
          </p:cNvSpPr>
          <p:nvPr>
            <p:ph type="title"/>
          </p:nvPr>
        </p:nvSpPr>
        <p:spPr>
          <a:xfrm>
            <a:off x="1651200" y="1609525"/>
            <a:ext cx="5841600" cy="111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546" name="Google Shape;546;p24"/>
          <p:cNvSpPr txBox="1">
            <a:spLocks noGrp="1"/>
          </p:cNvSpPr>
          <p:nvPr>
            <p:ph type="subTitle" idx="1"/>
          </p:nvPr>
        </p:nvSpPr>
        <p:spPr>
          <a:xfrm>
            <a:off x="2400600" y="2900975"/>
            <a:ext cx="4342800" cy="6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6">
    <p:spTree>
      <p:nvGrpSpPr>
        <p:cNvPr id="1" name="Shape 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" name="Google Shape;548;p25"/>
          <p:cNvSpPr/>
          <p:nvPr/>
        </p:nvSpPr>
        <p:spPr>
          <a:xfrm>
            <a:off x="67650" y="4191200"/>
            <a:ext cx="1444204" cy="1473790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9" name="Google Shape;549;p25"/>
          <p:cNvGrpSpPr/>
          <p:nvPr/>
        </p:nvGrpSpPr>
        <p:grpSpPr>
          <a:xfrm>
            <a:off x="0" y="-231411"/>
            <a:ext cx="878866" cy="1093442"/>
            <a:chOff x="-82550" y="4170314"/>
            <a:chExt cx="878866" cy="1093442"/>
          </a:xfrm>
        </p:grpSpPr>
        <p:sp>
          <p:nvSpPr>
            <p:cNvPr id="550" name="Google Shape;550;p25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5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5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3" name="Google Shape;553;p25"/>
          <p:cNvSpPr/>
          <p:nvPr/>
        </p:nvSpPr>
        <p:spPr>
          <a:xfrm rot="5665102">
            <a:off x="8371833" y="4074790"/>
            <a:ext cx="373565" cy="128551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4" name="Google Shape;554;p25"/>
          <p:cNvSpPr/>
          <p:nvPr/>
        </p:nvSpPr>
        <p:spPr>
          <a:xfrm rot="3975368">
            <a:off x="8301855" y="4301864"/>
            <a:ext cx="373558" cy="128549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5" name="Google Shape;555;p25"/>
          <p:cNvGrpSpPr/>
          <p:nvPr/>
        </p:nvGrpSpPr>
        <p:grpSpPr>
          <a:xfrm>
            <a:off x="1243027" y="4481788"/>
            <a:ext cx="315649" cy="349878"/>
            <a:chOff x="4846427" y="-66500"/>
            <a:chExt cx="315649" cy="349878"/>
          </a:xfrm>
        </p:grpSpPr>
        <p:sp>
          <p:nvSpPr>
            <p:cNvPr id="556" name="Google Shape;556;p25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5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5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5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0" name="Google Shape;560;p25"/>
          <p:cNvSpPr/>
          <p:nvPr/>
        </p:nvSpPr>
        <p:spPr>
          <a:xfrm rot="650906">
            <a:off x="8279816" y="3974241"/>
            <a:ext cx="273772" cy="316203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" name="Google Shape;561;p25"/>
          <p:cNvSpPr/>
          <p:nvPr/>
        </p:nvSpPr>
        <p:spPr>
          <a:xfrm rot="3048824">
            <a:off x="7910056" y="-218046"/>
            <a:ext cx="1157143" cy="1066703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2" name="Google Shape;562;p25"/>
          <p:cNvGrpSpPr/>
          <p:nvPr/>
        </p:nvGrpSpPr>
        <p:grpSpPr>
          <a:xfrm>
            <a:off x="7487601" y="50221"/>
            <a:ext cx="595931" cy="530198"/>
            <a:chOff x="5927389" y="663096"/>
            <a:chExt cx="595931" cy="530198"/>
          </a:xfrm>
        </p:grpSpPr>
        <p:sp>
          <p:nvSpPr>
            <p:cNvPr id="563" name="Google Shape;563;p25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5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" name="Google Shape;565;p25"/>
          <p:cNvGrpSpPr/>
          <p:nvPr/>
        </p:nvGrpSpPr>
        <p:grpSpPr>
          <a:xfrm rot="-2349600">
            <a:off x="3997191" y="-572045"/>
            <a:ext cx="1270623" cy="1053641"/>
            <a:chOff x="-142022" y="90588"/>
            <a:chExt cx="1270599" cy="1053621"/>
          </a:xfrm>
        </p:grpSpPr>
        <p:sp>
          <p:nvSpPr>
            <p:cNvPr id="566" name="Google Shape;566;p25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5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5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5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5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5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5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5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5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5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5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5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5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5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0" name="Google Shape;580;p25"/>
          <p:cNvSpPr txBox="1">
            <a:spLocks noGrp="1"/>
          </p:cNvSpPr>
          <p:nvPr>
            <p:ph type="title"/>
          </p:nvPr>
        </p:nvSpPr>
        <p:spPr>
          <a:xfrm>
            <a:off x="1912038" y="1637425"/>
            <a:ext cx="1665300" cy="75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81" name="Google Shape;581;p25"/>
          <p:cNvSpPr txBox="1">
            <a:spLocks noGrp="1"/>
          </p:cNvSpPr>
          <p:nvPr>
            <p:ph type="subTitle" idx="1"/>
          </p:nvPr>
        </p:nvSpPr>
        <p:spPr>
          <a:xfrm>
            <a:off x="846438" y="2393075"/>
            <a:ext cx="2730900" cy="111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7"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" name="Google Shape;583;p26"/>
          <p:cNvSpPr/>
          <p:nvPr/>
        </p:nvSpPr>
        <p:spPr>
          <a:xfrm rot="-5102664">
            <a:off x="-106610" y="4127698"/>
            <a:ext cx="1216489" cy="1121459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4" name="Google Shape;584;p26"/>
          <p:cNvGrpSpPr/>
          <p:nvPr/>
        </p:nvGrpSpPr>
        <p:grpSpPr>
          <a:xfrm>
            <a:off x="411652" y="3991575"/>
            <a:ext cx="315649" cy="349878"/>
            <a:chOff x="488377" y="2897975"/>
            <a:chExt cx="315649" cy="349878"/>
          </a:xfrm>
        </p:grpSpPr>
        <p:sp>
          <p:nvSpPr>
            <p:cNvPr id="585" name="Google Shape;585;p26"/>
            <p:cNvSpPr/>
            <p:nvPr/>
          </p:nvSpPr>
          <p:spPr>
            <a:xfrm>
              <a:off x="632870" y="3068125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6"/>
            <p:cNvSpPr/>
            <p:nvPr/>
          </p:nvSpPr>
          <p:spPr>
            <a:xfrm>
              <a:off x="638596" y="2897975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6"/>
            <p:cNvSpPr/>
            <p:nvPr/>
          </p:nvSpPr>
          <p:spPr>
            <a:xfrm>
              <a:off x="526425" y="3140122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6"/>
            <p:cNvSpPr/>
            <p:nvPr/>
          </p:nvSpPr>
          <p:spPr>
            <a:xfrm>
              <a:off x="488377" y="2966404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9" name="Google Shape;589;p26"/>
          <p:cNvSpPr/>
          <p:nvPr/>
        </p:nvSpPr>
        <p:spPr>
          <a:xfrm rot="8749359">
            <a:off x="7960748" y="-600192"/>
            <a:ext cx="1444172" cy="1473739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" name="Google Shape;590;p26"/>
          <p:cNvSpPr/>
          <p:nvPr/>
        </p:nvSpPr>
        <p:spPr>
          <a:xfrm rot="7898116">
            <a:off x="7878856" y="4090701"/>
            <a:ext cx="1395719" cy="1025883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" name="Google Shape;591;p26"/>
          <p:cNvSpPr/>
          <p:nvPr/>
        </p:nvSpPr>
        <p:spPr>
          <a:xfrm>
            <a:off x="8609375" y="478763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2" name="Google Shape;592;p26"/>
          <p:cNvSpPr/>
          <p:nvPr/>
        </p:nvSpPr>
        <p:spPr>
          <a:xfrm rot="-5641596" flipH="1">
            <a:off x="425340" y="-397122"/>
            <a:ext cx="339869" cy="1169560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" name="Google Shape;593;p26"/>
          <p:cNvSpPr/>
          <p:nvPr/>
        </p:nvSpPr>
        <p:spPr>
          <a:xfrm rot="-4974102" flipH="1">
            <a:off x="479070" y="-244395"/>
            <a:ext cx="373546" cy="1285452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" name="Google Shape;594;p26"/>
          <p:cNvSpPr/>
          <p:nvPr/>
        </p:nvSpPr>
        <p:spPr>
          <a:xfrm rot="-1310044">
            <a:off x="437453" y="473940"/>
            <a:ext cx="315640" cy="341633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" name="Google Shape;595;p26"/>
          <p:cNvSpPr txBox="1">
            <a:spLocks noGrp="1"/>
          </p:cNvSpPr>
          <p:nvPr>
            <p:ph type="title"/>
          </p:nvPr>
        </p:nvSpPr>
        <p:spPr>
          <a:xfrm>
            <a:off x="5494638" y="1615525"/>
            <a:ext cx="1929300" cy="7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96" name="Google Shape;596;p26"/>
          <p:cNvSpPr txBox="1">
            <a:spLocks noGrp="1"/>
          </p:cNvSpPr>
          <p:nvPr>
            <p:ph type="subTitle" idx="1"/>
          </p:nvPr>
        </p:nvSpPr>
        <p:spPr>
          <a:xfrm>
            <a:off x="5494638" y="2393075"/>
            <a:ext cx="2730900" cy="111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8">
    <p:spTree>
      <p:nvGrpSpPr>
        <p:cNvPr id="1" name="Shape 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" name="Google Shape;598;p27"/>
          <p:cNvSpPr txBox="1">
            <a:spLocks noGrp="1"/>
          </p:cNvSpPr>
          <p:nvPr>
            <p:ph type="title"/>
          </p:nvPr>
        </p:nvSpPr>
        <p:spPr>
          <a:xfrm>
            <a:off x="2579913" y="1598076"/>
            <a:ext cx="1665300" cy="79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99" name="Google Shape;599;p27"/>
          <p:cNvSpPr txBox="1">
            <a:spLocks noGrp="1"/>
          </p:cNvSpPr>
          <p:nvPr>
            <p:ph type="subTitle" idx="1"/>
          </p:nvPr>
        </p:nvSpPr>
        <p:spPr>
          <a:xfrm>
            <a:off x="1514313" y="2393063"/>
            <a:ext cx="2730900" cy="111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0" name="Google Shape;600;p27"/>
          <p:cNvSpPr/>
          <p:nvPr/>
        </p:nvSpPr>
        <p:spPr>
          <a:xfrm rot="-8933533">
            <a:off x="-76041" y="4242723"/>
            <a:ext cx="1894979" cy="1037626"/>
          </a:xfrm>
          <a:custGeom>
            <a:avLst/>
            <a:gdLst/>
            <a:ahLst/>
            <a:cxnLst/>
            <a:rect l="l" t="t" r="r" b="b"/>
            <a:pathLst>
              <a:path w="44086" h="24140" extrusionOk="0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1" name="Google Shape;601;p27"/>
          <p:cNvGrpSpPr/>
          <p:nvPr/>
        </p:nvGrpSpPr>
        <p:grpSpPr>
          <a:xfrm>
            <a:off x="1339077" y="4508013"/>
            <a:ext cx="315649" cy="349878"/>
            <a:chOff x="4846427" y="-66500"/>
            <a:chExt cx="315649" cy="349878"/>
          </a:xfrm>
        </p:grpSpPr>
        <p:sp>
          <p:nvSpPr>
            <p:cNvPr id="602" name="Google Shape;602;p27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7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7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7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" name="Google Shape;606;p27"/>
          <p:cNvGrpSpPr/>
          <p:nvPr/>
        </p:nvGrpSpPr>
        <p:grpSpPr>
          <a:xfrm rot="-1308085" flipH="1">
            <a:off x="-87938" y="-157475"/>
            <a:ext cx="878888" cy="1093469"/>
            <a:chOff x="-82550" y="4170314"/>
            <a:chExt cx="878866" cy="1093442"/>
          </a:xfrm>
        </p:grpSpPr>
        <p:sp>
          <p:nvSpPr>
            <p:cNvPr id="607" name="Google Shape;607;p27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7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7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" name="Google Shape;610;p27"/>
          <p:cNvSpPr/>
          <p:nvPr/>
        </p:nvSpPr>
        <p:spPr>
          <a:xfrm rot="487906">
            <a:off x="628211" y="924795"/>
            <a:ext cx="269254" cy="481859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27"/>
          <p:cNvSpPr/>
          <p:nvPr/>
        </p:nvSpPr>
        <p:spPr>
          <a:xfrm rot="10800000" flipH="1">
            <a:off x="7956081" y="4418490"/>
            <a:ext cx="1264599" cy="929507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2" name="Google Shape;612;p27"/>
          <p:cNvSpPr/>
          <p:nvPr/>
        </p:nvSpPr>
        <p:spPr>
          <a:xfrm rot="399774">
            <a:off x="8152739" y="3414125"/>
            <a:ext cx="394943" cy="332145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3" name="Google Shape;613;p27"/>
          <p:cNvSpPr/>
          <p:nvPr/>
        </p:nvSpPr>
        <p:spPr>
          <a:xfrm rot="-7290801">
            <a:off x="8009808" y="-160011"/>
            <a:ext cx="1157156" cy="1066716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4" name="Google Shape;614;p27"/>
          <p:cNvGrpSpPr/>
          <p:nvPr/>
        </p:nvGrpSpPr>
        <p:grpSpPr>
          <a:xfrm>
            <a:off x="8346847" y="747392"/>
            <a:ext cx="483086" cy="429802"/>
            <a:chOff x="1101247" y="2686592"/>
            <a:chExt cx="483086" cy="429802"/>
          </a:xfrm>
        </p:grpSpPr>
        <p:sp>
          <p:nvSpPr>
            <p:cNvPr id="615" name="Google Shape;615;p27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7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7" name="Google Shape;617;p27"/>
          <p:cNvSpPr/>
          <p:nvPr/>
        </p:nvSpPr>
        <p:spPr>
          <a:xfrm rot="10800000">
            <a:off x="4434307" y="-87312"/>
            <a:ext cx="376730" cy="382673"/>
          </a:xfrm>
          <a:custGeom>
            <a:avLst/>
            <a:gdLst/>
            <a:ahLst/>
            <a:cxnLst/>
            <a:rect l="l" t="t" r="r" b="b"/>
            <a:pathLst>
              <a:path w="9572" h="9723" extrusionOk="0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8" name="Google Shape;618;p27"/>
          <p:cNvSpPr/>
          <p:nvPr/>
        </p:nvSpPr>
        <p:spPr>
          <a:xfrm rot="10800000">
            <a:off x="4100713" y="-89712"/>
            <a:ext cx="1035575" cy="687615"/>
          </a:xfrm>
          <a:custGeom>
            <a:avLst/>
            <a:gdLst/>
            <a:ahLst/>
            <a:cxnLst/>
            <a:rect l="l" t="t" r="r" b="b"/>
            <a:pathLst>
              <a:path w="26312" h="17471" extrusionOk="0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8_1">
    <p:bg>
      <p:bgPr>
        <a:solidFill>
          <a:schemeClr val="accent4"/>
        </a:solidFill>
        <a:effectLst/>
      </p:bgPr>
    </p:bg>
    <p:spTree>
      <p:nvGrpSpPr>
        <p:cNvPr id="1" name="Shape 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" name="Google Shape;620;p28"/>
          <p:cNvSpPr/>
          <p:nvPr/>
        </p:nvSpPr>
        <p:spPr>
          <a:xfrm rot="8586844">
            <a:off x="8284579" y="3711233"/>
            <a:ext cx="386635" cy="586327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1" name="Google Shape;621;p28"/>
          <p:cNvSpPr/>
          <p:nvPr/>
        </p:nvSpPr>
        <p:spPr>
          <a:xfrm>
            <a:off x="5142900" y="4603650"/>
            <a:ext cx="445086" cy="471456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" name="Google Shape;622;p28"/>
          <p:cNvSpPr txBox="1">
            <a:spLocks noGrp="1"/>
          </p:cNvSpPr>
          <p:nvPr>
            <p:ph type="title"/>
          </p:nvPr>
        </p:nvSpPr>
        <p:spPr>
          <a:xfrm>
            <a:off x="4089600" y="1749668"/>
            <a:ext cx="4342800" cy="109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623" name="Google Shape;623;p28"/>
          <p:cNvSpPr txBox="1">
            <a:spLocks noGrp="1"/>
          </p:cNvSpPr>
          <p:nvPr>
            <p:ph type="subTitle" idx="1"/>
          </p:nvPr>
        </p:nvSpPr>
        <p:spPr>
          <a:xfrm>
            <a:off x="4089600" y="2845132"/>
            <a:ext cx="4342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24" name="Google Shape;624;p2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625" name="Google Shape;625;p28"/>
          <p:cNvSpPr/>
          <p:nvPr/>
        </p:nvSpPr>
        <p:spPr>
          <a:xfrm rot="-8506666">
            <a:off x="8383814" y="-402675"/>
            <a:ext cx="1004153" cy="1024653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6" name="Google Shape;626;p28"/>
          <p:cNvGrpSpPr/>
          <p:nvPr/>
        </p:nvGrpSpPr>
        <p:grpSpPr>
          <a:xfrm rot="-9849415">
            <a:off x="6706989" y="-293769"/>
            <a:ext cx="1270582" cy="1053607"/>
            <a:chOff x="-142022" y="90588"/>
            <a:chExt cx="1270599" cy="1053621"/>
          </a:xfrm>
        </p:grpSpPr>
        <p:sp>
          <p:nvSpPr>
            <p:cNvPr id="627" name="Google Shape;627;p28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8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8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8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8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8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8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8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8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8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8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8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8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8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1" name="Google Shape;641;p28"/>
          <p:cNvSpPr/>
          <p:nvPr/>
        </p:nvSpPr>
        <p:spPr>
          <a:xfrm rot="-5400000" flipH="1">
            <a:off x="5025358" y="-533096"/>
            <a:ext cx="373558" cy="128549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" name="Google Shape;642;p28"/>
          <p:cNvSpPr/>
          <p:nvPr/>
        </p:nvSpPr>
        <p:spPr>
          <a:xfrm rot="-466267">
            <a:off x="7691393" y="4522296"/>
            <a:ext cx="1951125" cy="1138104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CUSTOM_8_1_1">
    <p:bg>
      <p:bgPr>
        <a:solidFill>
          <a:schemeClr val="accent4"/>
        </a:solidFill>
        <a:effectLst/>
      </p:bgPr>
    </p:bg>
    <p:spTree>
      <p:nvGrpSpPr>
        <p:cNvPr id="1" name="Shape 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4" name="Google Shape;644;p2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645" name="Google Shape;645;p29"/>
          <p:cNvSpPr/>
          <p:nvPr/>
        </p:nvSpPr>
        <p:spPr>
          <a:xfrm rot="8586844">
            <a:off x="8284579" y="3711233"/>
            <a:ext cx="386635" cy="586327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6" name="Google Shape;646;p29"/>
          <p:cNvSpPr/>
          <p:nvPr/>
        </p:nvSpPr>
        <p:spPr>
          <a:xfrm>
            <a:off x="5142900" y="4603650"/>
            <a:ext cx="445086" cy="471456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" name="Google Shape;647;p29"/>
          <p:cNvSpPr txBox="1">
            <a:spLocks noGrp="1"/>
          </p:cNvSpPr>
          <p:nvPr>
            <p:ph type="title"/>
          </p:nvPr>
        </p:nvSpPr>
        <p:spPr>
          <a:xfrm>
            <a:off x="2084100" y="3090725"/>
            <a:ext cx="49758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648" name="Google Shape;648;p29"/>
          <p:cNvSpPr txBox="1">
            <a:spLocks noGrp="1"/>
          </p:cNvSpPr>
          <p:nvPr>
            <p:ph type="subTitle" idx="1"/>
          </p:nvPr>
        </p:nvSpPr>
        <p:spPr>
          <a:xfrm>
            <a:off x="2084100" y="3822130"/>
            <a:ext cx="4975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9">
    <p:spTree>
      <p:nvGrpSpPr>
        <p:cNvPr id="1" name="Shape 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" name="Google Shape;650;p30"/>
          <p:cNvSpPr/>
          <p:nvPr/>
        </p:nvSpPr>
        <p:spPr>
          <a:xfrm rot="-8506666">
            <a:off x="8091477" y="4506138"/>
            <a:ext cx="1004153" cy="1024653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" name="Google Shape;651;p30"/>
          <p:cNvSpPr/>
          <p:nvPr/>
        </p:nvSpPr>
        <p:spPr>
          <a:xfrm rot="-6067523" flipH="1">
            <a:off x="376721" y="4233330"/>
            <a:ext cx="339868" cy="1169559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2" name="Google Shape;652;p30"/>
          <p:cNvGrpSpPr/>
          <p:nvPr/>
        </p:nvGrpSpPr>
        <p:grpSpPr>
          <a:xfrm rot="3918966">
            <a:off x="8154140" y="-99940"/>
            <a:ext cx="878841" cy="1093411"/>
            <a:chOff x="-82550" y="4170314"/>
            <a:chExt cx="878866" cy="1093442"/>
          </a:xfrm>
        </p:grpSpPr>
        <p:sp>
          <p:nvSpPr>
            <p:cNvPr id="653" name="Google Shape;653;p30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0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0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6" name="Google Shape;656;p30"/>
          <p:cNvSpPr/>
          <p:nvPr/>
        </p:nvSpPr>
        <p:spPr>
          <a:xfrm rot="-5400000" flipH="1">
            <a:off x="455956" y="4375714"/>
            <a:ext cx="373558" cy="128549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7" name="Google Shape;657;p30"/>
          <p:cNvGrpSpPr/>
          <p:nvPr/>
        </p:nvGrpSpPr>
        <p:grpSpPr>
          <a:xfrm>
            <a:off x="282427" y="4385738"/>
            <a:ext cx="315649" cy="349878"/>
            <a:chOff x="4846427" y="-66500"/>
            <a:chExt cx="315649" cy="349878"/>
          </a:xfrm>
        </p:grpSpPr>
        <p:sp>
          <p:nvSpPr>
            <p:cNvPr id="658" name="Google Shape;658;p30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0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0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0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2" name="Google Shape;662;p30"/>
          <p:cNvSpPr/>
          <p:nvPr/>
        </p:nvSpPr>
        <p:spPr>
          <a:xfrm rot="-244539">
            <a:off x="-74454" y="21029"/>
            <a:ext cx="1894979" cy="1037627"/>
          </a:xfrm>
          <a:custGeom>
            <a:avLst/>
            <a:gdLst/>
            <a:ahLst/>
            <a:cxnLst/>
            <a:rect l="l" t="t" r="r" b="b"/>
            <a:pathLst>
              <a:path w="44086" h="24140" extrusionOk="0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3" name="Google Shape;663;p30"/>
          <p:cNvSpPr/>
          <p:nvPr/>
        </p:nvSpPr>
        <p:spPr>
          <a:xfrm>
            <a:off x="8701425" y="4129263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4" name="Google Shape;664;p30"/>
          <p:cNvGrpSpPr/>
          <p:nvPr/>
        </p:nvGrpSpPr>
        <p:grpSpPr>
          <a:xfrm rot="3550083">
            <a:off x="8812423" y="400661"/>
            <a:ext cx="593155" cy="707094"/>
            <a:chOff x="8446375" y="3346247"/>
            <a:chExt cx="572406" cy="682360"/>
          </a:xfrm>
        </p:grpSpPr>
        <p:sp>
          <p:nvSpPr>
            <p:cNvPr id="665" name="Google Shape;665;p30"/>
            <p:cNvSpPr/>
            <p:nvPr/>
          </p:nvSpPr>
          <p:spPr>
            <a:xfrm>
              <a:off x="8592550" y="383759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0"/>
            <p:cNvSpPr/>
            <p:nvPr/>
          </p:nvSpPr>
          <p:spPr>
            <a:xfrm>
              <a:off x="8769627" y="372615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0"/>
            <p:cNvSpPr/>
            <p:nvPr/>
          </p:nvSpPr>
          <p:spPr>
            <a:xfrm>
              <a:off x="8625485" y="353054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0"/>
            <p:cNvSpPr/>
            <p:nvPr/>
          </p:nvSpPr>
          <p:spPr>
            <a:xfrm>
              <a:off x="8446375" y="364791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0"/>
            <p:cNvSpPr/>
            <p:nvPr/>
          </p:nvSpPr>
          <p:spPr>
            <a:xfrm>
              <a:off x="8851965" y="334624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0" name="Google Shape;670;p30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671" name="Google Shape;671;p30"/>
          <p:cNvSpPr txBox="1">
            <a:spLocks noGrp="1"/>
          </p:cNvSpPr>
          <p:nvPr>
            <p:ph type="title" idx="2"/>
          </p:nvPr>
        </p:nvSpPr>
        <p:spPr>
          <a:xfrm>
            <a:off x="1547263" y="32000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72" name="Google Shape;672;p30"/>
          <p:cNvSpPr txBox="1">
            <a:spLocks noGrp="1"/>
          </p:cNvSpPr>
          <p:nvPr>
            <p:ph type="subTitle" idx="1"/>
          </p:nvPr>
        </p:nvSpPr>
        <p:spPr>
          <a:xfrm>
            <a:off x="1547263" y="3591291"/>
            <a:ext cx="2336400" cy="6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3" name="Google Shape;673;p30"/>
          <p:cNvSpPr txBox="1">
            <a:spLocks noGrp="1"/>
          </p:cNvSpPr>
          <p:nvPr>
            <p:ph type="title" idx="3"/>
          </p:nvPr>
        </p:nvSpPr>
        <p:spPr>
          <a:xfrm>
            <a:off x="5260338" y="35793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74" name="Google Shape;674;p30"/>
          <p:cNvSpPr txBox="1">
            <a:spLocks noGrp="1"/>
          </p:cNvSpPr>
          <p:nvPr>
            <p:ph type="subTitle" idx="4"/>
          </p:nvPr>
        </p:nvSpPr>
        <p:spPr>
          <a:xfrm>
            <a:off x="5260338" y="3970640"/>
            <a:ext cx="2336400" cy="6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11">
    <p:spTree>
      <p:nvGrpSpPr>
        <p:cNvPr id="1" name="Shape 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" name="Google Shape;676;p31"/>
          <p:cNvSpPr/>
          <p:nvPr/>
        </p:nvSpPr>
        <p:spPr>
          <a:xfrm>
            <a:off x="8837813" y="4466243"/>
            <a:ext cx="550047" cy="582694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31"/>
          <p:cNvSpPr/>
          <p:nvPr/>
        </p:nvSpPr>
        <p:spPr>
          <a:xfrm flipH="1">
            <a:off x="-106594" y="202613"/>
            <a:ext cx="1678828" cy="97927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8" name="Google Shape;678;p31"/>
          <p:cNvGrpSpPr/>
          <p:nvPr/>
        </p:nvGrpSpPr>
        <p:grpSpPr>
          <a:xfrm>
            <a:off x="250850" y="690372"/>
            <a:ext cx="572406" cy="682360"/>
            <a:chOff x="98450" y="537972"/>
            <a:chExt cx="572406" cy="682360"/>
          </a:xfrm>
        </p:grpSpPr>
        <p:sp>
          <p:nvSpPr>
            <p:cNvPr id="679" name="Google Shape;679;p31"/>
            <p:cNvSpPr/>
            <p:nvPr/>
          </p:nvSpPr>
          <p:spPr>
            <a:xfrm>
              <a:off x="244625" y="102932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1"/>
            <p:cNvSpPr/>
            <p:nvPr/>
          </p:nvSpPr>
          <p:spPr>
            <a:xfrm>
              <a:off x="421702" y="91787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1"/>
            <p:cNvSpPr/>
            <p:nvPr/>
          </p:nvSpPr>
          <p:spPr>
            <a:xfrm>
              <a:off x="277560" y="72226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1"/>
            <p:cNvSpPr/>
            <p:nvPr/>
          </p:nvSpPr>
          <p:spPr>
            <a:xfrm>
              <a:off x="98450" y="83964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1"/>
            <p:cNvSpPr/>
            <p:nvPr/>
          </p:nvSpPr>
          <p:spPr>
            <a:xfrm>
              <a:off x="504040" y="53797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" name="Google Shape;684;p31"/>
          <p:cNvSpPr/>
          <p:nvPr/>
        </p:nvSpPr>
        <p:spPr>
          <a:xfrm rot="10149192" flipH="1">
            <a:off x="8283419" y="43001"/>
            <a:ext cx="1141101" cy="1052010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31"/>
          <p:cNvSpPr/>
          <p:nvPr/>
        </p:nvSpPr>
        <p:spPr>
          <a:xfrm>
            <a:off x="2316775" y="306751"/>
            <a:ext cx="376715" cy="316788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686" name="Google Shape;686;p31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687" name="Google Shape;687;p31"/>
          <p:cNvSpPr txBox="1">
            <a:spLocks noGrp="1"/>
          </p:cNvSpPr>
          <p:nvPr>
            <p:ph type="body" idx="1"/>
          </p:nvPr>
        </p:nvSpPr>
        <p:spPr>
          <a:xfrm>
            <a:off x="727300" y="1269075"/>
            <a:ext cx="3794400" cy="333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Raleway"/>
              <a:buChar char="■"/>
              <a:defRPr/>
            </a:lvl9pPr>
          </a:lstStyle>
          <a:p>
            <a:endParaRPr/>
          </a:p>
        </p:txBody>
      </p:sp>
      <p:sp>
        <p:nvSpPr>
          <p:cNvPr id="688" name="Google Shape;688;p31"/>
          <p:cNvSpPr txBox="1">
            <a:spLocks noGrp="1"/>
          </p:cNvSpPr>
          <p:nvPr>
            <p:ph type="body" idx="2"/>
          </p:nvPr>
        </p:nvSpPr>
        <p:spPr>
          <a:xfrm>
            <a:off x="4622300" y="1269075"/>
            <a:ext cx="3794400" cy="333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Raleway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5"/>
          <p:cNvSpPr/>
          <p:nvPr/>
        </p:nvSpPr>
        <p:spPr>
          <a:xfrm rot="8760841">
            <a:off x="7887244" y="3820761"/>
            <a:ext cx="1690652" cy="1405385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" name="Google Shape;90;p5"/>
          <p:cNvGrpSpPr/>
          <p:nvPr/>
        </p:nvGrpSpPr>
        <p:grpSpPr>
          <a:xfrm>
            <a:off x="-128480" y="3907789"/>
            <a:ext cx="767866" cy="830189"/>
            <a:chOff x="-128480" y="3907789"/>
            <a:chExt cx="767866" cy="830189"/>
          </a:xfrm>
        </p:grpSpPr>
        <p:sp>
          <p:nvSpPr>
            <p:cNvPr id="91" name="Google Shape;91;p5"/>
            <p:cNvSpPr/>
            <p:nvPr/>
          </p:nvSpPr>
          <p:spPr>
            <a:xfrm rot="930232">
              <a:off x="-33776" y="3914032"/>
              <a:ext cx="145873" cy="728441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5"/>
            <p:cNvSpPr/>
            <p:nvPr/>
          </p:nvSpPr>
          <p:spPr>
            <a:xfrm rot="930232">
              <a:off x="162983" y="3928021"/>
              <a:ext cx="173973" cy="751990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5"/>
            <p:cNvSpPr/>
            <p:nvPr/>
          </p:nvSpPr>
          <p:spPr>
            <a:xfrm rot="930232">
              <a:off x="390026" y="3981598"/>
              <a:ext cx="151923" cy="749715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" name="Google Shape;94;p5"/>
          <p:cNvSpPr/>
          <p:nvPr/>
        </p:nvSpPr>
        <p:spPr>
          <a:xfrm rot="-1443878">
            <a:off x="-125662" y="26289"/>
            <a:ext cx="1070224" cy="986622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95;p5"/>
          <p:cNvSpPr/>
          <p:nvPr/>
        </p:nvSpPr>
        <p:spPr>
          <a:xfrm>
            <a:off x="639375" y="-66512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" name="Google Shape;96;p5"/>
          <p:cNvGrpSpPr/>
          <p:nvPr/>
        </p:nvGrpSpPr>
        <p:grpSpPr>
          <a:xfrm>
            <a:off x="8446375" y="3346247"/>
            <a:ext cx="572406" cy="682360"/>
            <a:chOff x="8446375" y="3346247"/>
            <a:chExt cx="572406" cy="682360"/>
          </a:xfrm>
        </p:grpSpPr>
        <p:sp>
          <p:nvSpPr>
            <p:cNvPr id="97" name="Google Shape;97;p5"/>
            <p:cNvSpPr/>
            <p:nvPr/>
          </p:nvSpPr>
          <p:spPr>
            <a:xfrm>
              <a:off x="8592550" y="383759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5"/>
            <p:cNvSpPr/>
            <p:nvPr/>
          </p:nvSpPr>
          <p:spPr>
            <a:xfrm>
              <a:off x="8769627" y="372615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5"/>
            <p:cNvSpPr/>
            <p:nvPr/>
          </p:nvSpPr>
          <p:spPr>
            <a:xfrm>
              <a:off x="8625485" y="353054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5"/>
            <p:cNvSpPr/>
            <p:nvPr/>
          </p:nvSpPr>
          <p:spPr>
            <a:xfrm>
              <a:off x="8446375" y="364791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5"/>
            <p:cNvSpPr/>
            <p:nvPr/>
          </p:nvSpPr>
          <p:spPr>
            <a:xfrm>
              <a:off x="8851965" y="334624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" name="Google Shape;102;p5"/>
          <p:cNvSpPr/>
          <p:nvPr/>
        </p:nvSpPr>
        <p:spPr>
          <a:xfrm rot="6689635">
            <a:off x="8557534" y="-268893"/>
            <a:ext cx="373566" cy="1285518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" name="Google Shape;103;p5"/>
          <p:cNvGrpSpPr/>
          <p:nvPr/>
        </p:nvGrpSpPr>
        <p:grpSpPr>
          <a:xfrm>
            <a:off x="7915789" y="108771"/>
            <a:ext cx="595931" cy="530198"/>
            <a:chOff x="7915789" y="108771"/>
            <a:chExt cx="595931" cy="530198"/>
          </a:xfrm>
        </p:grpSpPr>
        <p:sp>
          <p:nvSpPr>
            <p:cNvPr id="104" name="Google Shape;104;p5"/>
            <p:cNvSpPr/>
            <p:nvPr/>
          </p:nvSpPr>
          <p:spPr>
            <a:xfrm rot="1520042">
              <a:off x="8076449" y="166765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5"/>
            <p:cNvSpPr/>
            <p:nvPr/>
          </p:nvSpPr>
          <p:spPr>
            <a:xfrm rot="1520042">
              <a:off x="7998035" y="142242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" name="Google Shape;106;p5"/>
          <p:cNvSpPr txBox="1">
            <a:spLocks noGrp="1"/>
          </p:cNvSpPr>
          <p:nvPr>
            <p:ph type="subTitle" idx="1"/>
          </p:nvPr>
        </p:nvSpPr>
        <p:spPr>
          <a:xfrm>
            <a:off x="1391650" y="2531625"/>
            <a:ext cx="2695800" cy="47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7" name="Google Shape;107;p5"/>
          <p:cNvSpPr txBox="1">
            <a:spLocks noGrp="1"/>
          </p:cNvSpPr>
          <p:nvPr>
            <p:ph type="subTitle" idx="2"/>
          </p:nvPr>
        </p:nvSpPr>
        <p:spPr>
          <a:xfrm>
            <a:off x="5056587" y="2531625"/>
            <a:ext cx="2695800" cy="47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8" name="Google Shape;108;p5"/>
          <p:cNvSpPr txBox="1">
            <a:spLocks noGrp="1"/>
          </p:cNvSpPr>
          <p:nvPr>
            <p:ph type="subTitle" idx="3"/>
          </p:nvPr>
        </p:nvSpPr>
        <p:spPr>
          <a:xfrm>
            <a:off x="1391650" y="2993250"/>
            <a:ext cx="2695800" cy="11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" name="Google Shape;109;p5"/>
          <p:cNvSpPr txBox="1">
            <a:spLocks noGrp="1"/>
          </p:cNvSpPr>
          <p:nvPr>
            <p:ph type="subTitle" idx="4"/>
          </p:nvPr>
        </p:nvSpPr>
        <p:spPr>
          <a:xfrm>
            <a:off x="5056587" y="2993250"/>
            <a:ext cx="2695800" cy="11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5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CUSTOM_11_1">
    <p:spTree>
      <p:nvGrpSpPr>
        <p:cNvPr id="1" name="Shape 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" name="Google Shape;690;p32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691" name="Google Shape;691;p32"/>
          <p:cNvSpPr txBox="1">
            <a:spLocks noGrp="1"/>
          </p:cNvSpPr>
          <p:nvPr>
            <p:ph type="title" idx="2"/>
          </p:nvPr>
        </p:nvSpPr>
        <p:spPr>
          <a:xfrm>
            <a:off x="1787950" y="1432500"/>
            <a:ext cx="3389400" cy="35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92" name="Google Shape;692;p32"/>
          <p:cNvSpPr txBox="1">
            <a:spLocks noGrp="1"/>
          </p:cNvSpPr>
          <p:nvPr>
            <p:ph type="subTitle" idx="1"/>
          </p:nvPr>
        </p:nvSpPr>
        <p:spPr>
          <a:xfrm>
            <a:off x="1787950" y="1789488"/>
            <a:ext cx="33894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" name="Google Shape;693;p32"/>
          <p:cNvSpPr txBox="1">
            <a:spLocks noGrp="1"/>
          </p:cNvSpPr>
          <p:nvPr>
            <p:ph type="title" idx="3"/>
          </p:nvPr>
        </p:nvSpPr>
        <p:spPr>
          <a:xfrm>
            <a:off x="1787950" y="3134345"/>
            <a:ext cx="3393600" cy="35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94" name="Google Shape;694;p32"/>
          <p:cNvSpPr txBox="1">
            <a:spLocks noGrp="1"/>
          </p:cNvSpPr>
          <p:nvPr>
            <p:ph type="subTitle" idx="4"/>
          </p:nvPr>
        </p:nvSpPr>
        <p:spPr>
          <a:xfrm>
            <a:off x="1787950" y="3491325"/>
            <a:ext cx="33894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5" name="Google Shape;695;p32"/>
          <p:cNvGrpSpPr/>
          <p:nvPr/>
        </p:nvGrpSpPr>
        <p:grpSpPr>
          <a:xfrm>
            <a:off x="250850" y="4183747"/>
            <a:ext cx="572406" cy="682360"/>
            <a:chOff x="98450" y="537972"/>
            <a:chExt cx="572406" cy="682360"/>
          </a:xfrm>
        </p:grpSpPr>
        <p:sp>
          <p:nvSpPr>
            <p:cNvPr id="696" name="Google Shape;696;p32"/>
            <p:cNvSpPr/>
            <p:nvPr/>
          </p:nvSpPr>
          <p:spPr>
            <a:xfrm>
              <a:off x="244625" y="102932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2"/>
            <p:cNvSpPr/>
            <p:nvPr/>
          </p:nvSpPr>
          <p:spPr>
            <a:xfrm>
              <a:off x="421702" y="91787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2"/>
            <p:cNvSpPr/>
            <p:nvPr/>
          </p:nvSpPr>
          <p:spPr>
            <a:xfrm>
              <a:off x="277560" y="72226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2"/>
            <p:cNvSpPr/>
            <p:nvPr/>
          </p:nvSpPr>
          <p:spPr>
            <a:xfrm>
              <a:off x="98450" y="83964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2"/>
            <p:cNvSpPr/>
            <p:nvPr/>
          </p:nvSpPr>
          <p:spPr>
            <a:xfrm>
              <a:off x="504040" y="53797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1" name="Google Shape;701;p32"/>
          <p:cNvSpPr/>
          <p:nvPr/>
        </p:nvSpPr>
        <p:spPr>
          <a:xfrm>
            <a:off x="250850" y="157326"/>
            <a:ext cx="376715" cy="316788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4">
  <p:cSld name="CUSTOM_11_1_1_1">
    <p:spTree>
      <p:nvGrpSpPr>
        <p:cNvPr id="1" name="Shape 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" name="Google Shape;703;p33"/>
          <p:cNvSpPr/>
          <p:nvPr/>
        </p:nvSpPr>
        <p:spPr>
          <a:xfrm>
            <a:off x="-12" y="40843"/>
            <a:ext cx="550047" cy="582694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33"/>
          <p:cNvSpPr/>
          <p:nvPr/>
        </p:nvSpPr>
        <p:spPr>
          <a:xfrm flipH="1">
            <a:off x="7591369" y="4717613"/>
            <a:ext cx="1678828" cy="97927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5" name="Google Shape;705;p33"/>
          <p:cNvGrpSpPr/>
          <p:nvPr/>
        </p:nvGrpSpPr>
        <p:grpSpPr>
          <a:xfrm>
            <a:off x="8416525" y="3624072"/>
            <a:ext cx="572406" cy="682360"/>
            <a:chOff x="98450" y="537972"/>
            <a:chExt cx="572406" cy="682360"/>
          </a:xfrm>
        </p:grpSpPr>
        <p:sp>
          <p:nvSpPr>
            <p:cNvPr id="706" name="Google Shape;706;p33"/>
            <p:cNvSpPr/>
            <p:nvPr/>
          </p:nvSpPr>
          <p:spPr>
            <a:xfrm>
              <a:off x="244625" y="102932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3"/>
            <p:cNvSpPr/>
            <p:nvPr/>
          </p:nvSpPr>
          <p:spPr>
            <a:xfrm>
              <a:off x="421702" y="91787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3"/>
            <p:cNvSpPr/>
            <p:nvPr/>
          </p:nvSpPr>
          <p:spPr>
            <a:xfrm>
              <a:off x="277560" y="72226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3"/>
            <p:cNvSpPr/>
            <p:nvPr/>
          </p:nvSpPr>
          <p:spPr>
            <a:xfrm>
              <a:off x="98450" y="83964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3"/>
            <p:cNvSpPr/>
            <p:nvPr/>
          </p:nvSpPr>
          <p:spPr>
            <a:xfrm>
              <a:off x="504040" y="53797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1" name="Google Shape;711;p33"/>
          <p:cNvSpPr/>
          <p:nvPr/>
        </p:nvSpPr>
        <p:spPr>
          <a:xfrm rot="10149192" flipH="1">
            <a:off x="8369144" y="-526424"/>
            <a:ext cx="1141101" cy="1052010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" name="Google Shape;712;p33"/>
          <p:cNvSpPr/>
          <p:nvPr/>
        </p:nvSpPr>
        <p:spPr>
          <a:xfrm>
            <a:off x="2316775" y="306751"/>
            <a:ext cx="376715" cy="316788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713" name="Google Shape;713;p33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714" name="Google Shape;714;p33"/>
          <p:cNvSpPr txBox="1">
            <a:spLocks noGrp="1"/>
          </p:cNvSpPr>
          <p:nvPr>
            <p:ph type="subTitle" idx="1"/>
          </p:nvPr>
        </p:nvSpPr>
        <p:spPr>
          <a:xfrm>
            <a:off x="727300" y="979875"/>
            <a:ext cx="7689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5" name="Google Shape;715;p33"/>
          <p:cNvSpPr txBox="1">
            <a:spLocks noGrp="1"/>
          </p:cNvSpPr>
          <p:nvPr>
            <p:ph type="subTitle" idx="2"/>
          </p:nvPr>
        </p:nvSpPr>
        <p:spPr>
          <a:xfrm>
            <a:off x="727300" y="1311300"/>
            <a:ext cx="3770100" cy="32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16" name="Google Shape;716;p33"/>
          <p:cNvSpPr txBox="1">
            <a:spLocks noGrp="1"/>
          </p:cNvSpPr>
          <p:nvPr>
            <p:ph type="subTitle" idx="3"/>
          </p:nvPr>
        </p:nvSpPr>
        <p:spPr>
          <a:xfrm>
            <a:off x="4646424" y="1311300"/>
            <a:ext cx="3770100" cy="32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" name="Google Shape;718;p34"/>
          <p:cNvSpPr txBox="1">
            <a:spLocks noGrp="1"/>
          </p:cNvSpPr>
          <p:nvPr>
            <p:ph type="title"/>
          </p:nvPr>
        </p:nvSpPr>
        <p:spPr>
          <a:xfrm>
            <a:off x="720000" y="1890525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19" name="Google Shape;719;p34"/>
          <p:cNvSpPr txBox="1">
            <a:spLocks noGrp="1"/>
          </p:cNvSpPr>
          <p:nvPr>
            <p:ph type="subTitle" idx="1"/>
          </p:nvPr>
        </p:nvSpPr>
        <p:spPr>
          <a:xfrm>
            <a:off x="720000" y="2358016"/>
            <a:ext cx="2336400" cy="6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0" name="Google Shape;720;p34"/>
          <p:cNvSpPr txBox="1">
            <a:spLocks noGrp="1"/>
          </p:cNvSpPr>
          <p:nvPr>
            <p:ph type="title" idx="2"/>
          </p:nvPr>
        </p:nvSpPr>
        <p:spPr>
          <a:xfrm>
            <a:off x="3403800" y="1890525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21" name="Google Shape;721;p34"/>
          <p:cNvSpPr txBox="1">
            <a:spLocks noGrp="1"/>
          </p:cNvSpPr>
          <p:nvPr>
            <p:ph type="subTitle" idx="3"/>
          </p:nvPr>
        </p:nvSpPr>
        <p:spPr>
          <a:xfrm>
            <a:off x="3403800" y="2358015"/>
            <a:ext cx="2336400" cy="6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2" name="Google Shape;722;p34"/>
          <p:cNvSpPr txBox="1">
            <a:spLocks noGrp="1"/>
          </p:cNvSpPr>
          <p:nvPr>
            <p:ph type="title" idx="4"/>
          </p:nvPr>
        </p:nvSpPr>
        <p:spPr>
          <a:xfrm>
            <a:off x="6087600" y="1890525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23" name="Google Shape;723;p34"/>
          <p:cNvSpPr txBox="1">
            <a:spLocks noGrp="1"/>
          </p:cNvSpPr>
          <p:nvPr>
            <p:ph type="subTitle" idx="5"/>
          </p:nvPr>
        </p:nvSpPr>
        <p:spPr>
          <a:xfrm>
            <a:off x="6087600" y="2358015"/>
            <a:ext cx="2336400" cy="6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4" name="Google Shape;724;p34"/>
          <p:cNvSpPr txBox="1">
            <a:spLocks noGrp="1"/>
          </p:cNvSpPr>
          <p:nvPr>
            <p:ph type="title" idx="6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725" name="Google Shape;725;p34"/>
          <p:cNvSpPr/>
          <p:nvPr/>
        </p:nvSpPr>
        <p:spPr>
          <a:xfrm>
            <a:off x="7735606" y="-75350"/>
            <a:ext cx="1678828" cy="97927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" name="Google Shape;726;p34"/>
          <p:cNvSpPr/>
          <p:nvPr/>
        </p:nvSpPr>
        <p:spPr>
          <a:xfrm>
            <a:off x="8124575" y="4786750"/>
            <a:ext cx="690058" cy="728219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" name="Google Shape;727;p34"/>
          <p:cNvSpPr/>
          <p:nvPr/>
        </p:nvSpPr>
        <p:spPr>
          <a:xfrm>
            <a:off x="-255250" y="75050"/>
            <a:ext cx="1264725" cy="929600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8" name="Google Shape;728;p34"/>
          <p:cNvGrpSpPr/>
          <p:nvPr/>
        </p:nvGrpSpPr>
        <p:grpSpPr>
          <a:xfrm>
            <a:off x="8166051" y="-75350"/>
            <a:ext cx="817916" cy="860208"/>
            <a:chOff x="8166051" y="-75350"/>
            <a:chExt cx="817916" cy="860208"/>
          </a:xfrm>
        </p:grpSpPr>
        <p:sp>
          <p:nvSpPr>
            <p:cNvPr id="729" name="Google Shape;729;p34"/>
            <p:cNvSpPr/>
            <p:nvPr/>
          </p:nvSpPr>
          <p:spPr>
            <a:xfrm rot="1238432">
              <a:off x="8289700" y="-72880"/>
              <a:ext cx="146623" cy="728242"/>
            </a:xfrm>
            <a:custGeom>
              <a:avLst/>
              <a:gdLst/>
              <a:ahLst/>
              <a:cxnLst/>
              <a:rect l="l" t="t" r="r" b="b"/>
              <a:pathLst>
                <a:path w="5865" h="29130" extrusionOk="0">
                  <a:moveTo>
                    <a:pt x="3708" y="0"/>
                  </a:moveTo>
                  <a:cubicBezTo>
                    <a:pt x="3495" y="0"/>
                    <a:pt x="3252" y="31"/>
                    <a:pt x="3039" y="31"/>
                  </a:cubicBezTo>
                  <a:cubicBezTo>
                    <a:pt x="2766" y="61"/>
                    <a:pt x="2523" y="122"/>
                    <a:pt x="2249" y="183"/>
                  </a:cubicBezTo>
                  <a:cubicBezTo>
                    <a:pt x="2128" y="213"/>
                    <a:pt x="1976" y="274"/>
                    <a:pt x="1854" y="335"/>
                  </a:cubicBezTo>
                  <a:cubicBezTo>
                    <a:pt x="1611" y="486"/>
                    <a:pt x="1429" y="669"/>
                    <a:pt x="1307" y="912"/>
                  </a:cubicBezTo>
                  <a:cubicBezTo>
                    <a:pt x="1095" y="1368"/>
                    <a:pt x="943" y="1854"/>
                    <a:pt x="912" y="2370"/>
                  </a:cubicBezTo>
                  <a:cubicBezTo>
                    <a:pt x="852" y="2917"/>
                    <a:pt x="791" y="3434"/>
                    <a:pt x="73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426" y="6806"/>
                  </a:cubicBezTo>
                  <a:cubicBezTo>
                    <a:pt x="365" y="7353"/>
                    <a:pt x="305" y="7900"/>
                    <a:pt x="244" y="8447"/>
                  </a:cubicBezTo>
                  <a:cubicBezTo>
                    <a:pt x="183" y="8842"/>
                    <a:pt x="153" y="9267"/>
                    <a:pt x="92" y="9692"/>
                  </a:cubicBezTo>
                  <a:cubicBezTo>
                    <a:pt x="62" y="10179"/>
                    <a:pt x="3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8473"/>
                  </a:lnTo>
                  <a:lnTo>
                    <a:pt x="1" y="19385"/>
                  </a:lnTo>
                  <a:lnTo>
                    <a:pt x="1" y="21390"/>
                  </a:lnTo>
                  <a:cubicBezTo>
                    <a:pt x="1" y="21694"/>
                    <a:pt x="1" y="21998"/>
                    <a:pt x="31" y="22301"/>
                  </a:cubicBezTo>
                  <a:lnTo>
                    <a:pt x="31" y="22909"/>
                  </a:lnTo>
                  <a:lnTo>
                    <a:pt x="31" y="23547"/>
                  </a:lnTo>
                  <a:lnTo>
                    <a:pt x="31" y="24307"/>
                  </a:lnTo>
                  <a:cubicBezTo>
                    <a:pt x="31" y="24428"/>
                    <a:pt x="31" y="24580"/>
                    <a:pt x="62" y="24702"/>
                  </a:cubicBezTo>
                  <a:lnTo>
                    <a:pt x="62" y="25005"/>
                  </a:lnTo>
                  <a:lnTo>
                    <a:pt x="62" y="25613"/>
                  </a:lnTo>
                  <a:lnTo>
                    <a:pt x="62" y="25674"/>
                  </a:lnTo>
                  <a:cubicBezTo>
                    <a:pt x="62" y="26130"/>
                    <a:pt x="92" y="26616"/>
                    <a:pt x="153" y="27071"/>
                  </a:cubicBezTo>
                  <a:cubicBezTo>
                    <a:pt x="213" y="27740"/>
                    <a:pt x="305" y="28560"/>
                    <a:pt x="1003" y="28894"/>
                  </a:cubicBezTo>
                  <a:cubicBezTo>
                    <a:pt x="1277" y="29016"/>
                    <a:pt x="1581" y="29107"/>
                    <a:pt x="1915" y="29107"/>
                  </a:cubicBezTo>
                  <a:cubicBezTo>
                    <a:pt x="1961" y="29122"/>
                    <a:pt x="2006" y="29130"/>
                    <a:pt x="2055" y="29130"/>
                  </a:cubicBezTo>
                  <a:cubicBezTo>
                    <a:pt x="2105" y="29130"/>
                    <a:pt x="2158" y="29122"/>
                    <a:pt x="2219" y="29107"/>
                  </a:cubicBezTo>
                  <a:lnTo>
                    <a:pt x="2583" y="29107"/>
                  </a:lnTo>
                  <a:cubicBezTo>
                    <a:pt x="2735" y="29107"/>
                    <a:pt x="2887" y="29077"/>
                    <a:pt x="3009" y="29077"/>
                  </a:cubicBezTo>
                  <a:cubicBezTo>
                    <a:pt x="3191" y="29016"/>
                    <a:pt x="3343" y="28955"/>
                    <a:pt x="3495" y="28894"/>
                  </a:cubicBezTo>
                  <a:cubicBezTo>
                    <a:pt x="3677" y="28803"/>
                    <a:pt x="3859" y="28651"/>
                    <a:pt x="3981" y="28439"/>
                  </a:cubicBezTo>
                  <a:cubicBezTo>
                    <a:pt x="4072" y="28287"/>
                    <a:pt x="4163" y="28104"/>
                    <a:pt x="4224" y="27922"/>
                  </a:cubicBezTo>
                  <a:cubicBezTo>
                    <a:pt x="4376" y="27466"/>
                    <a:pt x="4467" y="26980"/>
                    <a:pt x="4497" y="26494"/>
                  </a:cubicBezTo>
                  <a:lnTo>
                    <a:pt x="4497" y="26464"/>
                  </a:lnTo>
                  <a:cubicBezTo>
                    <a:pt x="4619" y="25552"/>
                    <a:pt x="4710" y="24610"/>
                    <a:pt x="4771" y="23669"/>
                  </a:cubicBezTo>
                  <a:cubicBezTo>
                    <a:pt x="4771" y="23365"/>
                    <a:pt x="4801" y="23091"/>
                    <a:pt x="4832" y="22787"/>
                  </a:cubicBezTo>
                  <a:cubicBezTo>
                    <a:pt x="4862" y="22575"/>
                    <a:pt x="4862" y="22392"/>
                    <a:pt x="4892" y="22180"/>
                  </a:cubicBezTo>
                  <a:cubicBezTo>
                    <a:pt x="4923" y="21876"/>
                    <a:pt x="4923" y="21572"/>
                    <a:pt x="4953" y="21299"/>
                  </a:cubicBezTo>
                  <a:lnTo>
                    <a:pt x="4984" y="20752"/>
                  </a:lnTo>
                  <a:cubicBezTo>
                    <a:pt x="5014" y="20387"/>
                    <a:pt x="5044" y="20023"/>
                    <a:pt x="5075" y="19688"/>
                  </a:cubicBezTo>
                  <a:lnTo>
                    <a:pt x="5105" y="19293"/>
                  </a:lnTo>
                  <a:lnTo>
                    <a:pt x="5105" y="19111"/>
                  </a:lnTo>
                  <a:cubicBezTo>
                    <a:pt x="5136" y="18929"/>
                    <a:pt x="5136" y="18747"/>
                    <a:pt x="5166" y="18564"/>
                  </a:cubicBezTo>
                  <a:cubicBezTo>
                    <a:pt x="5166" y="18412"/>
                    <a:pt x="5166" y="18291"/>
                    <a:pt x="5166" y="18169"/>
                  </a:cubicBezTo>
                  <a:cubicBezTo>
                    <a:pt x="5196" y="18078"/>
                    <a:pt x="5166" y="17987"/>
                    <a:pt x="5166" y="17896"/>
                  </a:cubicBezTo>
                  <a:cubicBezTo>
                    <a:pt x="5166" y="17653"/>
                    <a:pt x="5196" y="17410"/>
                    <a:pt x="5227" y="17167"/>
                  </a:cubicBezTo>
                  <a:cubicBezTo>
                    <a:pt x="5227" y="16954"/>
                    <a:pt x="5227" y="16681"/>
                    <a:pt x="5257" y="16407"/>
                  </a:cubicBezTo>
                  <a:cubicBezTo>
                    <a:pt x="5257" y="16286"/>
                    <a:pt x="5257" y="16134"/>
                    <a:pt x="5287" y="15982"/>
                  </a:cubicBezTo>
                  <a:cubicBezTo>
                    <a:pt x="5318" y="15617"/>
                    <a:pt x="5318" y="15253"/>
                    <a:pt x="5348" y="14888"/>
                  </a:cubicBezTo>
                  <a:cubicBezTo>
                    <a:pt x="5348" y="14554"/>
                    <a:pt x="5379" y="14128"/>
                    <a:pt x="5379" y="13764"/>
                  </a:cubicBezTo>
                  <a:lnTo>
                    <a:pt x="5379" y="13399"/>
                  </a:lnTo>
                  <a:cubicBezTo>
                    <a:pt x="5379" y="12913"/>
                    <a:pt x="5470" y="12397"/>
                    <a:pt x="5530" y="11941"/>
                  </a:cubicBezTo>
                  <a:lnTo>
                    <a:pt x="5530" y="11910"/>
                  </a:lnTo>
                  <a:cubicBezTo>
                    <a:pt x="5591" y="11455"/>
                    <a:pt x="5652" y="10999"/>
                    <a:pt x="5652" y="10543"/>
                  </a:cubicBezTo>
                  <a:cubicBezTo>
                    <a:pt x="5682" y="10087"/>
                    <a:pt x="5682" y="9510"/>
                    <a:pt x="5682" y="9024"/>
                  </a:cubicBezTo>
                  <a:cubicBezTo>
                    <a:pt x="5713" y="8538"/>
                    <a:pt x="5682" y="8082"/>
                    <a:pt x="5713" y="7596"/>
                  </a:cubicBezTo>
                  <a:cubicBezTo>
                    <a:pt x="5743" y="7140"/>
                    <a:pt x="5743" y="6624"/>
                    <a:pt x="5743" y="6168"/>
                  </a:cubicBezTo>
                  <a:lnTo>
                    <a:pt x="5743" y="3889"/>
                  </a:lnTo>
                  <a:lnTo>
                    <a:pt x="5865" y="3373"/>
                  </a:lnTo>
                  <a:lnTo>
                    <a:pt x="5865" y="2127"/>
                  </a:lnTo>
                  <a:cubicBezTo>
                    <a:pt x="5865" y="1884"/>
                    <a:pt x="5834" y="1641"/>
                    <a:pt x="5804" y="1368"/>
                  </a:cubicBezTo>
                  <a:cubicBezTo>
                    <a:pt x="5774" y="1276"/>
                    <a:pt x="5774" y="1185"/>
                    <a:pt x="5743" y="1094"/>
                  </a:cubicBezTo>
                  <a:cubicBezTo>
                    <a:pt x="5713" y="973"/>
                    <a:pt x="5652" y="851"/>
                    <a:pt x="5591" y="730"/>
                  </a:cubicBezTo>
                  <a:cubicBezTo>
                    <a:pt x="5561" y="669"/>
                    <a:pt x="5530" y="638"/>
                    <a:pt x="5470" y="578"/>
                  </a:cubicBezTo>
                  <a:lnTo>
                    <a:pt x="5470" y="547"/>
                  </a:lnTo>
                  <a:lnTo>
                    <a:pt x="5379" y="426"/>
                  </a:lnTo>
                  <a:lnTo>
                    <a:pt x="5348" y="426"/>
                  </a:lnTo>
                  <a:cubicBezTo>
                    <a:pt x="5287" y="335"/>
                    <a:pt x="5166" y="274"/>
                    <a:pt x="5075" y="243"/>
                  </a:cubicBezTo>
                  <a:cubicBezTo>
                    <a:pt x="5014" y="213"/>
                    <a:pt x="4953" y="213"/>
                    <a:pt x="4892" y="213"/>
                  </a:cubicBezTo>
                  <a:lnTo>
                    <a:pt x="4801" y="213"/>
                  </a:lnTo>
                  <a:lnTo>
                    <a:pt x="4741" y="152"/>
                  </a:lnTo>
                  <a:cubicBezTo>
                    <a:pt x="4619" y="92"/>
                    <a:pt x="4497" y="61"/>
                    <a:pt x="4406" y="61"/>
                  </a:cubicBezTo>
                  <a:cubicBezTo>
                    <a:pt x="4163" y="31"/>
                    <a:pt x="3920" y="0"/>
                    <a:pt x="3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4"/>
            <p:cNvSpPr/>
            <p:nvPr/>
          </p:nvSpPr>
          <p:spPr>
            <a:xfrm rot="1238432">
              <a:off x="8485173" y="-40678"/>
              <a:ext cx="172448" cy="751217"/>
            </a:xfrm>
            <a:custGeom>
              <a:avLst/>
              <a:gdLst/>
              <a:ahLst/>
              <a:cxnLst/>
              <a:rect l="l" t="t" r="r" b="b"/>
              <a:pathLst>
                <a:path w="6898" h="30049" extrusionOk="0">
                  <a:moveTo>
                    <a:pt x="3099" y="0"/>
                  </a:moveTo>
                  <a:lnTo>
                    <a:pt x="2735" y="31"/>
                  </a:lnTo>
                  <a:lnTo>
                    <a:pt x="2401" y="61"/>
                  </a:lnTo>
                  <a:cubicBezTo>
                    <a:pt x="2279" y="91"/>
                    <a:pt x="2127" y="152"/>
                    <a:pt x="2006" y="213"/>
                  </a:cubicBezTo>
                  <a:cubicBezTo>
                    <a:pt x="1945" y="243"/>
                    <a:pt x="1884" y="274"/>
                    <a:pt x="1854" y="334"/>
                  </a:cubicBezTo>
                  <a:cubicBezTo>
                    <a:pt x="1763" y="395"/>
                    <a:pt x="1671" y="456"/>
                    <a:pt x="1580" y="547"/>
                  </a:cubicBezTo>
                  <a:cubicBezTo>
                    <a:pt x="1459" y="669"/>
                    <a:pt x="1337" y="821"/>
                    <a:pt x="1246" y="972"/>
                  </a:cubicBezTo>
                  <a:cubicBezTo>
                    <a:pt x="1185" y="1124"/>
                    <a:pt x="1124" y="1276"/>
                    <a:pt x="1094" y="1428"/>
                  </a:cubicBezTo>
                  <a:cubicBezTo>
                    <a:pt x="1064" y="1610"/>
                    <a:pt x="1033" y="1793"/>
                    <a:pt x="1033" y="1975"/>
                  </a:cubicBezTo>
                  <a:lnTo>
                    <a:pt x="1033" y="2188"/>
                  </a:lnTo>
                  <a:cubicBezTo>
                    <a:pt x="1033" y="2309"/>
                    <a:pt x="1033" y="2431"/>
                    <a:pt x="1064" y="2552"/>
                  </a:cubicBezTo>
                  <a:cubicBezTo>
                    <a:pt x="1094" y="2674"/>
                    <a:pt x="1124" y="2826"/>
                    <a:pt x="1155" y="2947"/>
                  </a:cubicBezTo>
                  <a:lnTo>
                    <a:pt x="1155" y="3190"/>
                  </a:lnTo>
                  <a:lnTo>
                    <a:pt x="1155" y="3403"/>
                  </a:lnTo>
                  <a:cubicBezTo>
                    <a:pt x="1155" y="3585"/>
                    <a:pt x="1185" y="3798"/>
                    <a:pt x="1185" y="3950"/>
                  </a:cubicBezTo>
                  <a:lnTo>
                    <a:pt x="1185" y="5196"/>
                  </a:lnTo>
                  <a:lnTo>
                    <a:pt x="1185" y="5378"/>
                  </a:lnTo>
                  <a:cubicBezTo>
                    <a:pt x="1185" y="5834"/>
                    <a:pt x="1155" y="6320"/>
                    <a:pt x="1124" y="6806"/>
                  </a:cubicBezTo>
                  <a:cubicBezTo>
                    <a:pt x="1094" y="7262"/>
                    <a:pt x="1094" y="7748"/>
                    <a:pt x="1064" y="8204"/>
                  </a:cubicBezTo>
                  <a:cubicBezTo>
                    <a:pt x="1064" y="8447"/>
                    <a:pt x="1064" y="8690"/>
                    <a:pt x="1033" y="8933"/>
                  </a:cubicBezTo>
                  <a:cubicBezTo>
                    <a:pt x="1003" y="9176"/>
                    <a:pt x="1033" y="9449"/>
                    <a:pt x="1003" y="9723"/>
                  </a:cubicBezTo>
                  <a:lnTo>
                    <a:pt x="1003" y="10270"/>
                  </a:lnTo>
                  <a:cubicBezTo>
                    <a:pt x="1003" y="10573"/>
                    <a:pt x="1003" y="10877"/>
                    <a:pt x="973" y="11181"/>
                  </a:cubicBezTo>
                  <a:cubicBezTo>
                    <a:pt x="973" y="11637"/>
                    <a:pt x="942" y="12123"/>
                    <a:pt x="912" y="12579"/>
                  </a:cubicBezTo>
                  <a:cubicBezTo>
                    <a:pt x="881" y="13034"/>
                    <a:pt x="851" y="13490"/>
                    <a:pt x="790" y="14098"/>
                  </a:cubicBezTo>
                  <a:cubicBezTo>
                    <a:pt x="760" y="14280"/>
                    <a:pt x="730" y="14462"/>
                    <a:pt x="730" y="14675"/>
                  </a:cubicBezTo>
                  <a:cubicBezTo>
                    <a:pt x="699" y="14948"/>
                    <a:pt x="669" y="15222"/>
                    <a:pt x="638" y="15495"/>
                  </a:cubicBezTo>
                  <a:lnTo>
                    <a:pt x="578" y="16042"/>
                  </a:lnTo>
                  <a:cubicBezTo>
                    <a:pt x="578" y="16346"/>
                    <a:pt x="547" y="16620"/>
                    <a:pt x="517" y="16923"/>
                  </a:cubicBezTo>
                  <a:cubicBezTo>
                    <a:pt x="486" y="17379"/>
                    <a:pt x="426" y="17865"/>
                    <a:pt x="395" y="18351"/>
                  </a:cubicBezTo>
                  <a:lnTo>
                    <a:pt x="395" y="18716"/>
                  </a:lnTo>
                  <a:lnTo>
                    <a:pt x="395" y="19050"/>
                  </a:lnTo>
                  <a:lnTo>
                    <a:pt x="395" y="19202"/>
                  </a:lnTo>
                  <a:cubicBezTo>
                    <a:pt x="395" y="19384"/>
                    <a:pt x="395" y="19567"/>
                    <a:pt x="365" y="19749"/>
                  </a:cubicBezTo>
                  <a:cubicBezTo>
                    <a:pt x="365" y="20205"/>
                    <a:pt x="365" y="20660"/>
                    <a:pt x="365" y="21177"/>
                  </a:cubicBezTo>
                  <a:lnTo>
                    <a:pt x="365" y="21329"/>
                  </a:lnTo>
                  <a:lnTo>
                    <a:pt x="365" y="21906"/>
                  </a:lnTo>
                  <a:lnTo>
                    <a:pt x="365" y="22180"/>
                  </a:lnTo>
                  <a:lnTo>
                    <a:pt x="365" y="22605"/>
                  </a:lnTo>
                  <a:lnTo>
                    <a:pt x="365" y="23182"/>
                  </a:lnTo>
                  <a:cubicBezTo>
                    <a:pt x="365" y="23456"/>
                    <a:pt x="365" y="23760"/>
                    <a:pt x="335" y="24063"/>
                  </a:cubicBezTo>
                  <a:cubicBezTo>
                    <a:pt x="304" y="24489"/>
                    <a:pt x="274" y="24914"/>
                    <a:pt x="243" y="25400"/>
                  </a:cubicBezTo>
                  <a:cubicBezTo>
                    <a:pt x="183" y="25917"/>
                    <a:pt x="152" y="26281"/>
                    <a:pt x="91" y="26798"/>
                  </a:cubicBezTo>
                  <a:cubicBezTo>
                    <a:pt x="61" y="27010"/>
                    <a:pt x="31" y="27223"/>
                    <a:pt x="31" y="27436"/>
                  </a:cubicBezTo>
                  <a:cubicBezTo>
                    <a:pt x="0" y="27618"/>
                    <a:pt x="0" y="27800"/>
                    <a:pt x="31" y="28013"/>
                  </a:cubicBezTo>
                  <a:cubicBezTo>
                    <a:pt x="31" y="28256"/>
                    <a:pt x="91" y="28530"/>
                    <a:pt x="152" y="28773"/>
                  </a:cubicBezTo>
                  <a:cubicBezTo>
                    <a:pt x="274" y="29046"/>
                    <a:pt x="426" y="29320"/>
                    <a:pt x="638" y="29532"/>
                  </a:cubicBezTo>
                  <a:lnTo>
                    <a:pt x="760" y="29654"/>
                  </a:lnTo>
                  <a:cubicBezTo>
                    <a:pt x="851" y="29715"/>
                    <a:pt x="912" y="29775"/>
                    <a:pt x="1003" y="29806"/>
                  </a:cubicBezTo>
                  <a:cubicBezTo>
                    <a:pt x="1064" y="29836"/>
                    <a:pt x="1124" y="29866"/>
                    <a:pt x="1185" y="29897"/>
                  </a:cubicBezTo>
                  <a:lnTo>
                    <a:pt x="1276" y="29927"/>
                  </a:lnTo>
                  <a:cubicBezTo>
                    <a:pt x="1368" y="29958"/>
                    <a:pt x="1428" y="29988"/>
                    <a:pt x="1550" y="29988"/>
                  </a:cubicBezTo>
                  <a:cubicBezTo>
                    <a:pt x="1702" y="30018"/>
                    <a:pt x="1854" y="30049"/>
                    <a:pt x="1975" y="30049"/>
                  </a:cubicBezTo>
                  <a:lnTo>
                    <a:pt x="2796" y="30049"/>
                  </a:lnTo>
                  <a:cubicBezTo>
                    <a:pt x="3069" y="30018"/>
                    <a:pt x="3312" y="29988"/>
                    <a:pt x="3555" y="29927"/>
                  </a:cubicBezTo>
                  <a:cubicBezTo>
                    <a:pt x="3798" y="29866"/>
                    <a:pt x="4011" y="29806"/>
                    <a:pt x="4254" y="29715"/>
                  </a:cubicBezTo>
                  <a:cubicBezTo>
                    <a:pt x="4375" y="29623"/>
                    <a:pt x="4497" y="29532"/>
                    <a:pt x="4619" y="29441"/>
                  </a:cubicBezTo>
                  <a:cubicBezTo>
                    <a:pt x="4831" y="29289"/>
                    <a:pt x="4953" y="29046"/>
                    <a:pt x="5044" y="28833"/>
                  </a:cubicBezTo>
                  <a:cubicBezTo>
                    <a:pt x="5105" y="28590"/>
                    <a:pt x="5165" y="28347"/>
                    <a:pt x="5196" y="28104"/>
                  </a:cubicBezTo>
                  <a:cubicBezTo>
                    <a:pt x="5257" y="27831"/>
                    <a:pt x="5287" y="27557"/>
                    <a:pt x="5317" y="27284"/>
                  </a:cubicBezTo>
                  <a:lnTo>
                    <a:pt x="5317" y="27223"/>
                  </a:lnTo>
                  <a:cubicBezTo>
                    <a:pt x="5348" y="26828"/>
                    <a:pt x="5408" y="26403"/>
                    <a:pt x="5439" y="25917"/>
                  </a:cubicBezTo>
                  <a:cubicBezTo>
                    <a:pt x="5469" y="25643"/>
                    <a:pt x="5500" y="25370"/>
                    <a:pt x="5530" y="25096"/>
                  </a:cubicBezTo>
                  <a:cubicBezTo>
                    <a:pt x="5560" y="24914"/>
                    <a:pt x="5591" y="24732"/>
                    <a:pt x="5591" y="24549"/>
                  </a:cubicBezTo>
                  <a:cubicBezTo>
                    <a:pt x="5621" y="24367"/>
                    <a:pt x="5621" y="24094"/>
                    <a:pt x="5652" y="23881"/>
                  </a:cubicBezTo>
                  <a:cubicBezTo>
                    <a:pt x="5682" y="23668"/>
                    <a:pt x="5712" y="23425"/>
                    <a:pt x="5712" y="23182"/>
                  </a:cubicBezTo>
                  <a:cubicBezTo>
                    <a:pt x="5743" y="22970"/>
                    <a:pt x="5773" y="22666"/>
                    <a:pt x="5803" y="22392"/>
                  </a:cubicBezTo>
                  <a:cubicBezTo>
                    <a:pt x="5834" y="22180"/>
                    <a:pt x="5864" y="21967"/>
                    <a:pt x="5895" y="21754"/>
                  </a:cubicBezTo>
                  <a:cubicBezTo>
                    <a:pt x="5925" y="21420"/>
                    <a:pt x="5955" y="21055"/>
                    <a:pt x="5986" y="20691"/>
                  </a:cubicBezTo>
                  <a:lnTo>
                    <a:pt x="6016" y="20357"/>
                  </a:lnTo>
                  <a:cubicBezTo>
                    <a:pt x="6047" y="20114"/>
                    <a:pt x="6047" y="19840"/>
                    <a:pt x="6077" y="19567"/>
                  </a:cubicBezTo>
                  <a:cubicBezTo>
                    <a:pt x="6107" y="19324"/>
                    <a:pt x="6107" y="19141"/>
                    <a:pt x="6138" y="18929"/>
                  </a:cubicBezTo>
                  <a:lnTo>
                    <a:pt x="6138" y="18655"/>
                  </a:lnTo>
                  <a:cubicBezTo>
                    <a:pt x="6138" y="18503"/>
                    <a:pt x="6168" y="18351"/>
                    <a:pt x="6198" y="18199"/>
                  </a:cubicBezTo>
                  <a:cubicBezTo>
                    <a:pt x="6198" y="18048"/>
                    <a:pt x="6229" y="17926"/>
                    <a:pt x="6229" y="17774"/>
                  </a:cubicBezTo>
                  <a:lnTo>
                    <a:pt x="6259" y="17501"/>
                  </a:lnTo>
                  <a:cubicBezTo>
                    <a:pt x="6320" y="17075"/>
                    <a:pt x="6350" y="16589"/>
                    <a:pt x="6411" y="16012"/>
                  </a:cubicBezTo>
                  <a:cubicBezTo>
                    <a:pt x="6441" y="15495"/>
                    <a:pt x="6502" y="15009"/>
                    <a:pt x="6533" y="14523"/>
                  </a:cubicBezTo>
                  <a:cubicBezTo>
                    <a:pt x="6563" y="14250"/>
                    <a:pt x="6593" y="13976"/>
                    <a:pt x="6624" y="13703"/>
                  </a:cubicBezTo>
                  <a:cubicBezTo>
                    <a:pt x="6654" y="13521"/>
                    <a:pt x="6685" y="13338"/>
                    <a:pt x="6715" y="13095"/>
                  </a:cubicBezTo>
                  <a:cubicBezTo>
                    <a:pt x="6776" y="12609"/>
                    <a:pt x="6806" y="12123"/>
                    <a:pt x="6806" y="11698"/>
                  </a:cubicBezTo>
                  <a:lnTo>
                    <a:pt x="6806" y="11394"/>
                  </a:lnTo>
                  <a:lnTo>
                    <a:pt x="6806" y="11029"/>
                  </a:lnTo>
                  <a:lnTo>
                    <a:pt x="6806" y="10786"/>
                  </a:lnTo>
                  <a:lnTo>
                    <a:pt x="6836" y="10300"/>
                  </a:lnTo>
                  <a:cubicBezTo>
                    <a:pt x="6836" y="9875"/>
                    <a:pt x="6867" y="9419"/>
                    <a:pt x="6867" y="8842"/>
                  </a:cubicBezTo>
                  <a:lnTo>
                    <a:pt x="6867" y="6624"/>
                  </a:lnTo>
                  <a:cubicBezTo>
                    <a:pt x="6897" y="6350"/>
                    <a:pt x="6897" y="6107"/>
                    <a:pt x="6867" y="5864"/>
                  </a:cubicBezTo>
                  <a:cubicBezTo>
                    <a:pt x="6867" y="5773"/>
                    <a:pt x="6867" y="5651"/>
                    <a:pt x="6867" y="5530"/>
                  </a:cubicBezTo>
                  <a:cubicBezTo>
                    <a:pt x="6836" y="5104"/>
                    <a:pt x="6806" y="4710"/>
                    <a:pt x="6745" y="4315"/>
                  </a:cubicBezTo>
                  <a:lnTo>
                    <a:pt x="6685" y="3950"/>
                  </a:lnTo>
                  <a:lnTo>
                    <a:pt x="6654" y="3707"/>
                  </a:lnTo>
                  <a:lnTo>
                    <a:pt x="6654" y="3737"/>
                  </a:lnTo>
                  <a:cubicBezTo>
                    <a:pt x="6654" y="3646"/>
                    <a:pt x="6624" y="3555"/>
                    <a:pt x="6624" y="3464"/>
                  </a:cubicBezTo>
                  <a:lnTo>
                    <a:pt x="6624" y="3373"/>
                  </a:lnTo>
                  <a:cubicBezTo>
                    <a:pt x="6593" y="3160"/>
                    <a:pt x="6563" y="2947"/>
                    <a:pt x="6502" y="2735"/>
                  </a:cubicBezTo>
                  <a:cubicBezTo>
                    <a:pt x="6502" y="2643"/>
                    <a:pt x="6472" y="2522"/>
                    <a:pt x="6441" y="2431"/>
                  </a:cubicBezTo>
                  <a:lnTo>
                    <a:pt x="6381" y="2036"/>
                  </a:lnTo>
                  <a:cubicBezTo>
                    <a:pt x="6381" y="1945"/>
                    <a:pt x="6350" y="1823"/>
                    <a:pt x="6320" y="1732"/>
                  </a:cubicBezTo>
                  <a:cubicBezTo>
                    <a:pt x="6259" y="1580"/>
                    <a:pt x="6198" y="1428"/>
                    <a:pt x="6107" y="1307"/>
                  </a:cubicBezTo>
                  <a:cubicBezTo>
                    <a:pt x="6016" y="1155"/>
                    <a:pt x="5925" y="1033"/>
                    <a:pt x="5834" y="912"/>
                  </a:cubicBezTo>
                  <a:cubicBezTo>
                    <a:pt x="5773" y="851"/>
                    <a:pt x="5712" y="760"/>
                    <a:pt x="5621" y="699"/>
                  </a:cubicBezTo>
                  <a:cubicBezTo>
                    <a:pt x="5530" y="608"/>
                    <a:pt x="5408" y="547"/>
                    <a:pt x="5317" y="456"/>
                  </a:cubicBezTo>
                  <a:cubicBezTo>
                    <a:pt x="5196" y="395"/>
                    <a:pt x="5074" y="334"/>
                    <a:pt x="4922" y="304"/>
                  </a:cubicBezTo>
                  <a:cubicBezTo>
                    <a:pt x="4740" y="213"/>
                    <a:pt x="4558" y="152"/>
                    <a:pt x="4345" y="91"/>
                  </a:cubicBezTo>
                  <a:cubicBezTo>
                    <a:pt x="4132" y="61"/>
                    <a:pt x="3920" y="31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4"/>
            <p:cNvSpPr/>
            <p:nvPr/>
          </p:nvSpPr>
          <p:spPr>
            <a:xfrm rot="1238432">
              <a:off x="8705506" y="32559"/>
              <a:ext cx="151173" cy="749717"/>
            </a:xfrm>
            <a:custGeom>
              <a:avLst/>
              <a:gdLst/>
              <a:ahLst/>
              <a:cxnLst/>
              <a:rect l="l" t="t" r="r" b="b"/>
              <a:pathLst>
                <a:path w="6047" h="29989" extrusionOk="0">
                  <a:moveTo>
                    <a:pt x="3889" y="0"/>
                  </a:moveTo>
                  <a:cubicBezTo>
                    <a:pt x="3677" y="0"/>
                    <a:pt x="3494" y="31"/>
                    <a:pt x="3282" y="61"/>
                  </a:cubicBezTo>
                  <a:cubicBezTo>
                    <a:pt x="3130" y="92"/>
                    <a:pt x="2948" y="92"/>
                    <a:pt x="2796" y="152"/>
                  </a:cubicBezTo>
                  <a:cubicBezTo>
                    <a:pt x="2674" y="183"/>
                    <a:pt x="2553" y="213"/>
                    <a:pt x="2431" y="274"/>
                  </a:cubicBezTo>
                  <a:cubicBezTo>
                    <a:pt x="2249" y="335"/>
                    <a:pt x="2097" y="395"/>
                    <a:pt x="1945" y="487"/>
                  </a:cubicBezTo>
                  <a:cubicBezTo>
                    <a:pt x="1823" y="578"/>
                    <a:pt x="1702" y="669"/>
                    <a:pt x="1580" y="790"/>
                  </a:cubicBezTo>
                  <a:cubicBezTo>
                    <a:pt x="1489" y="912"/>
                    <a:pt x="1398" y="1034"/>
                    <a:pt x="1337" y="1155"/>
                  </a:cubicBezTo>
                  <a:cubicBezTo>
                    <a:pt x="1246" y="1307"/>
                    <a:pt x="1185" y="1489"/>
                    <a:pt x="1125" y="1641"/>
                  </a:cubicBezTo>
                  <a:cubicBezTo>
                    <a:pt x="1064" y="1823"/>
                    <a:pt x="1033" y="2036"/>
                    <a:pt x="1033" y="2218"/>
                  </a:cubicBezTo>
                  <a:cubicBezTo>
                    <a:pt x="1003" y="2340"/>
                    <a:pt x="942" y="2461"/>
                    <a:pt x="912" y="2553"/>
                  </a:cubicBezTo>
                  <a:cubicBezTo>
                    <a:pt x="851" y="2735"/>
                    <a:pt x="821" y="2917"/>
                    <a:pt x="790" y="3069"/>
                  </a:cubicBezTo>
                  <a:lnTo>
                    <a:pt x="760" y="3191"/>
                  </a:lnTo>
                  <a:cubicBezTo>
                    <a:pt x="547" y="4041"/>
                    <a:pt x="456" y="4892"/>
                    <a:pt x="395" y="5743"/>
                  </a:cubicBezTo>
                  <a:cubicBezTo>
                    <a:pt x="395" y="5864"/>
                    <a:pt x="365" y="5986"/>
                    <a:pt x="365" y="6107"/>
                  </a:cubicBezTo>
                  <a:cubicBezTo>
                    <a:pt x="335" y="6350"/>
                    <a:pt x="304" y="6594"/>
                    <a:pt x="304" y="6837"/>
                  </a:cubicBezTo>
                  <a:cubicBezTo>
                    <a:pt x="274" y="7080"/>
                    <a:pt x="274" y="7292"/>
                    <a:pt x="244" y="7505"/>
                  </a:cubicBezTo>
                  <a:cubicBezTo>
                    <a:pt x="244" y="7718"/>
                    <a:pt x="213" y="7991"/>
                    <a:pt x="213" y="8265"/>
                  </a:cubicBezTo>
                  <a:lnTo>
                    <a:pt x="213" y="8538"/>
                  </a:lnTo>
                  <a:lnTo>
                    <a:pt x="213" y="8963"/>
                  </a:lnTo>
                  <a:lnTo>
                    <a:pt x="213" y="9146"/>
                  </a:lnTo>
                  <a:cubicBezTo>
                    <a:pt x="183" y="9541"/>
                    <a:pt x="152" y="9966"/>
                    <a:pt x="122" y="10391"/>
                  </a:cubicBezTo>
                  <a:cubicBezTo>
                    <a:pt x="61" y="10878"/>
                    <a:pt x="61" y="11364"/>
                    <a:pt x="31" y="11850"/>
                  </a:cubicBezTo>
                  <a:lnTo>
                    <a:pt x="31" y="1400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31" y="16650"/>
                    <a:pt x="0" y="17136"/>
                    <a:pt x="0" y="17623"/>
                  </a:cubicBezTo>
                  <a:lnTo>
                    <a:pt x="0" y="19719"/>
                  </a:lnTo>
                  <a:lnTo>
                    <a:pt x="0" y="20448"/>
                  </a:lnTo>
                  <a:lnTo>
                    <a:pt x="0" y="20873"/>
                  </a:lnTo>
                  <a:lnTo>
                    <a:pt x="0" y="21876"/>
                  </a:lnTo>
                  <a:cubicBezTo>
                    <a:pt x="0" y="22028"/>
                    <a:pt x="0" y="22150"/>
                    <a:pt x="31" y="22271"/>
                  </a:cubicBezTo>
                  <a:lnTo>
                    <a:pt x="31" y="22575"/>
                  </a:lnTo>
                  <a:lnTo>
                    <a:pt x="31" y="22848"/>
                  </a:lnTo>
                  <a:lnTo>
                    <a:pt x="31" y="23274"/>
                  </a:lnTo>
                  <a:cubicBezTo>
                    <a:pt x="31" y="23669"/>
                    <a:pt x="61" y="24155"/>
                    <a:pt x="61" y="24671"/>
                  </a:cubicBezTo>
                  <a:cubicBezTo>
                    <a:pt x="61" y="24884"/>
                    <a:pt x="61" y="25097"/>
                    <a:pt x="92" y="25279"/>
                  </a:cubicBezTo>
                  <a:lnTo>
                    <a:pt x="92" y="25340"/>
                  </a:lnTo>
                  <a:lnTo>
                    <a:pt x="92" y="25583"/>
                  </a:lnTo>
                  <a:cubicBezTo>
                    <a:pt x="92" y="25704"/>
                    <a:pt x="92" y="25856"/>
                    <a:pt x="122" y="26008"/>
                  </a:cubicBezTo>
                  <a:lnTo>
                    <a:pt x="152" y="26312"/>
                  </a:lnTo>
                  <a:cubicBezTo>
                    <a:pt x="183" y="26646"/>
                    <a:pt x="213" y="26980"/>
                    <a:pt x="244" y="27315"/>
                  </a:cubicBezTo>
                  <a:lnTo>
                    <a:pt x="244" y="27345"/>
                  </a:lnTo>
                  <a:cubicBezTo>
                    <a:pt x="274" y="27831"/>
                    <a:pt x="365" y="28287"/>
                    <a:pt x="487" y="28743"/>
                  </a:cubicBezTo>
                  <a:cubicBezTo>
                    <a:pt x="517" y="28834"/>
                    <a:pt x="547" y="28925"/>
                    <a:pt x="578" y="29016"/>
                  </a:cubicBezTo>
                  <a:cubicBezTo>
                    <a:pt x="608" y="29077"/>
                    <a:pt x="638" y="29168"/>
                    <a:pt x="669" y="29259"/>
                  </a:cubicBezTo>
                  <a:cubicBezTo>
                    <a:pt x="730" y="29320"/>
                    <a:pt x="760" y="29381"/>
                    <a:pt x="821" y="29441"/>
                  </a:cubicBezTo>
                  <a:lnTo>
                    <a:pt x="851" y="29472"/>
                  </a:lnTo>
                  <a:cubicBezTo>
                    <a:pt x="1033" y="29684"/>
                    <a:pt x="1277" y="29806"/>
                    <a:pt x="1520" y="29897"/>
                  </a:cubicBezTo>
                  <a:cubicBezTo>
                    <a:pt x="1641" y="29928"/>
                    <a:pt x="1732" y="29958"/>
                    <a:pt x="1854" y="29958"/>
                  </a:cubicBezTo>
                  <a:lnTo>
                    <a:pt x="1915" y="29958"/>
                  </a:lnTo>
                  <a:cubicBezTo>
                    <a:pt x="2036" y="29958"/>
                    <a:pt x="2127" y="29988"/>
                    <a:pt x="2249" y="29988"/>
                  </a:cubicBezTo>
                  <a:cubicBezTo>
                    <a:pt x="2522" y="29958"/>
                    <a:pt x="2765" y="29897"/>
                    <a:pt x="3008" y="29745"/>
                  </a:cubicBezTo>
                  <a:lnTo>
                    <a:pt x="3221" y="29654"/>
                  </a:lnTo>
                  <a:lnTo>
                    <a:pt x="3251" y="29624"/>
                  </a:lnTo>
                  <a:cubicBezTo>
                    <a:pt x="3403" y="29563"/>
                    <a:pt x="3586" y="29502"/>
                    <a:pt x="3707" y="29411"/>
                  </a:cubicBezTo>
                  <a:cubicBezTo>
                    <a:pt x="3829" y="29350"/>
                    <a:pt x="3950" y="29259"/>
                    <a:pt x="4072" y="29168"/>
                  </a:cubicBezTo>
                  <a:cubicBezTo>
                    <a:pt x="4193" y="29046"/>
                    <a:pt x="4315" y="28955"/>
                    <a:pt x="4406" y="28834"/>
                  </a:cubicBezTo>
                  <a:cubicBezTo>
                    <a:pt x="4497" y="28743"/>
                    <a:pt x="4588" y="28621"/>
                    <a:pt x="4649" y="28500"/>
                  </a:cubicBezTo>
                  <a:cubicBezTo>
                    <a:pt x="4710" y="28348"/>
                    <a:pt x="4740" y="28196"/>
                    <a:pt x="4771" y="28074"/>
                  </a:cubicBezTo>
                  <a:cubicBezTo>
                    <a:pt x="4831" y="27649"/>
                    <a:pt x="4862" y="27223"/>
                    <a:pt x="4862" y="26828"/>
                  </a:cubicBezTo>
                  <a:lnTo>
                    <a:pt x="4862" y="26616"/>
                  </a:lnTo>
                  <a:lnTo>
                    <a:pt x="4862" y="25279"/>
                  </a:lnTo>
                  <a:lnTo>
                    <a:pt x="4862" y="24823"/>
                  </a:lnTo>
                  <a:lnTo>
                    <a:pt x="4862" y="24580"/>
                  </a:lnTo>
                  <a:cubicBezTo>
                    <a:pt x="4862" y="24307"/>
                    <a:pt x="4862" y="24064"/>
                    <a:pt x="4831" y="23881"/>
                  </a:cubicBezTo>
                  <a:lnTo>
                    <a:pt x="4831" y="21755"/>
                  </a:lnTo>
                  <a:lnTo>
                    <a:pt x="4831" y="21086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31" y="19901"/>
                  </a:lnTo>
                  <a:lnTo>
                    <a:pt x="4831" y="19689"/>
                  </a:lnTo>
                  <a:cubicBezTo>
                    <a:pt x="4831" y="19263"/>
                    <a:pt x="4892" y="18838"/>
                    <a:pt x="4953" y="18443"/>
                  </a:cubicBezTo>
                  <a:lnTo>
                    <a:pt x="4953" y="18230"/>
                  </a:lnTo>
                  <a:cubicBezTo>
                    <a:pt x="4983" y="17805"/>
                    <a:pt x="5014" y="17319"/>
                    <a:pt x="5044" y="16833"/>
                  </a:cubicBezTo>
                  <a:cubicBezTo>
                    <a:pt x="5044" y="16468"/>
                    <a:pt x="5074" y="16073"/>
                    <a:pt x="5074" y="15708"/>
                  </a:cubicBezTo>
                  <a:lnTo>
                    <a:pt x="5074" y="15405"/>
                  </a:lnTo>
                  <a:cubicBezTo>
                    <a:pt x="5074" y="14979"/>
                    <a:pt x="5105" y="14554"/>
                    <a:pt x="5135" y="14128"/>
                  </a:cubicBezTo>
                  <a:lnTo>
                    <a:pt x="5135" y="13946"/>
                  </a:lnTo>
                  <a:cubicBezTo>
                    <a:pt x="5135" y="13703"/>
                    <a:pt x="5135" y="13460"/>
                    <a:pt x="5166" y="13187"/>
                  </a:cubicBezTo>
                  <a:cubicBezTo>
                    <a:pt x="5166" y="12913"/>
                    <a:pt x="5166" y="12731"/>
                    <a:pt x="5196" y="12518"/>
                  </a:cubicBezTo>
                  <a:cubicBezTo>
                    <a:pt x="5196" y="12093"/>
                    <a:pt x="5257" y="11667"/>
                    <a:pt x="5287" y="11242"/>
                  </a:cubicBezTo>
                  <a:cubicBezTo>
                    <a:pt x="5287" y="11060"/>
                    <a:pt x="5317" y="10878"/>
                    <a:pt x="5348" y="10695"/>
                  </a:cubicBezTo>
                  <a:cubicBezTo>
                    <a:pt x="5409" y="10088"/>
                    <a:pt x="5469" y="9510"/>
                    <a:pt x="5530" y="8933"/>
                  </a:cubicBezTo>
                  <a:cubicBezTo>
                    <a:pt x="5561" y="8720"/>
                    <a:pt x="5591" y="8508"/>
                    <a:pt x="5621" y="8295"/>
                  </a:cubicBezTo>
                  <a:cubicBezTo>
                    <a:pt x="5712" y="7839"/>
                    <a:pt x="5773" y="7384"/>
                    <a:pt x="5834" y="6897"/>
                  </a:cubicBezTo>
                  <a:lnTo>
                    <a:pt x="5834" y="6745"/>
                  </a:lnTo>
                  <a:cubicBezTo>
                    <a:pt x="5895" y="6381"/>
                    <a:pt x="5955" y="5925"/>
                    <a:pt x="5986" y="5469"/>
                  </a:cubicBezTo>
                  <a:cubicBezTo>
                    <a:pt x="6016" y="5014"/>
                    <a:pt x="6016" y="4558"/>
                    <a:pt x="6016" y="4133"/>
                  </a:cubicBezTo>
                  <a:lnTo>
                    <a:pt x="6016" y="3130"/>
                  </a:lnTo>
                  <a:lnTo>
                    <a:pt x="6016" y="2826"/>
                  </a:lnTo>
                  <a:cubicBezTo>
                    <a:pt x="6047" y="2583"/>
                    <a:pt x="6047" y="2310"/>
                    <a:pt x="6016" y="2067"/>
                  </a:cubicBezTo>
                  <a:cubicBezTo>
                    <a:pt x="5986" y="1915"/>
                    <a:pt x="5925" y="1793"/>
                    <a:pt x="5864" y="1672"/>
                  </a:cubicBezTo>
                  <a:cubicBezTo>
                    <a:pt x="5834" y="1641"/>
                    <a:pt x="5834" y="1580"/>
                    <a:pt x="5804" y="1520"/>
                  </a:cubicBezTo>
                  <a:cubicBezTo>
                    <a:pt x="5712" y="1398"/>
                    <a:pt x="5591" y="1277"/>
                    <a:pt x="5439" y="1216"/>
                  </a:cubicBezTo>
                  <a:cubicBezTo>
                    <a:pt x="5409" y="1125"/>
                    <a:pt x="5348" y="1034"/>
                    <a:pt x="5317" y="912"/>
                  </a:cubicBezTo>
                  <a:cubicBezTo>
                    <a:pt x="5287" y="851"/>
                    <a:pt x="5257" y="790"/>
                    <a:pt x="5196" y="730"/>
                  </a:cubicBezTo>
                  <a:cubicBezTo>
                    <a:pt x="5074" y="547"/>
                    <a:pt x="4922" y="365"/>
                    <a:pt x="4740" y="244"/>
                  </a:cubicBezTo>
                  <a:cubicBezTo>
                    <a:pt x="4497" y="92"/>
                    <a:pt x="4224" y="0"/>
                    <a:pt x="39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2" name="Google Shape;732;p34"/>
          <p:cNvSpPr/>
          <p:nvPr/>
        </p:nvSpPr>
        <p:spPr>
          <a:xfrm rot="-900035">
            <a:off x="240214" y="1154169"/>
            <a:ext cx="273781" cy="466422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34"/>
          <p:cNvSpPr/>
          <p:nvPr/>
        </p:nvSpPr>
        <p:spPr>
          <a:xfrm rot="7589800">
            <a:off x="73851" y="4029016"/>
            <a:ext cx="373546" cy="1285450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4" name="Google Shape;734;p34"/>
          <p:cNvGrpSpPr/>
          <p:nvPr/>
        </p:nvGrpSpPr>
        <p:grpSpPr>
          <a:xfrm>
            <a:off x="601188" y="4660625"/>
            <a:ext cx="252200" cy="279550"/>
            <a:chOff x="601188" y="4660625"/>
            <a:chExt cx="252200" cy="279550"/>
          </a:xfrm>
        </p:grpSpPr>
        <p:sp>
          <p:nvSpPr>
            <p:cNvPr id="735" name="Google Shape;735;p34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4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4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4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BLANK_1_1_1_2_1">
    <p:spTree>
      <p:nvGrpSpPr>
        <p:cNvPr id="1" name="Shape 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" name="Google Shape;740;p35"/>
          <p:cNvSpPr txBox="1">
            <a:spLocks noGrp="1"/>
          </p:cNvSpPr>
          <p:nvPr>
            <p:ph type="title"/>
          </p:nvPr>
        </p:nvSpPr>
        <p:spPr>
          <a:xfrm flipH="1">
            <a:off x="4168210" y="3457767"/>
            <a:ext cx="3474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41" name="Google Shape;741;p35"/>
          <p:cNvSpPr txBox="1">
            <a:spLocks noGrp="1"/>
          </p:cNvSpPr>
          <p:nvPr>
            <p:ph type="subTitle" idx="1"/>
          </p:nvPr>
        </p:nvSpPr>
        <p:spPr>
          <a:xfrm flipH="1">
            <a:off x="4168210" y="3823459"/>
            <a:ext cx="3474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2" name="Google Shape;742;p35"/>
          <p:cNvSpPr txBox="1">
            <a:spLocks noGrp="1"/>
          </p:cNvSpPr>
          <p:nvPr>
            <p:ph type="title" idx="2"/>
          </p:nvPr>
        </p:nvSpPr>
        <p:spPr>
          <a:xfrm flipH="1">
            <a:off x="4168210" y="2278552"/>
            <a:ext cx="3474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43" name="Google Shape;743;p35"/>
          <p:cNvSpPr txBox="1">
            <a:spLocks noGrp="1"/>
          </p:cNvSpPr>
          <p:nvPr>
            <p:ph type="subTitle" idx="3"/>
          </p:nvPr>
        </p:nvSpPr>
        <p:spPr>
          <a:xfrm flipH="1">
            <a:off x="4168210" y="2644406"/>
            <a:ext cx="3474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" name="Google Shape;744;p35"/>
          <p:cNvSpPr txBox="1">
            <a:spLocks noGrp="1"/>
          </p:cNvSpPr>
          <p:nvPr>
            <p:ph type="title" idx="4"/>
          </p:nvPr>
        </p:nvSpPr>
        <p:spPr>
          <a:xfrm flipH="1">
            <a:off x="4168210" y="1099338"/>
            <a:ext cx="3474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45" name="Google Shape;745;p35"/>
          <p:cNvSpPr txBox="1">
            <a:spLocks noGrp="1"/>
          </p:cNvSpPr>
          <p:nvPr>
            <p:ph type="subTitle" idx="5"/>
          </p:nvPr>
        </p:nvSpPr>
        <p:spPr>
          <a:xfrm flipH="1">
            <a:off x="4168210" y="1465029"/>
            <a:ext cx="3474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6" name="Google Shape;746;p35"/>
          <p:cNvSpPr txBox="1">
            <a:spLocks noGrp="1"/>
          </p:cNvSpPr>
          <p:nvPr>
            <p:ph type="title" idx="6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747" name="Google Shape;747;p35"/>
          <p:cNvSpPr/>
          <p:nvPr/>
        </p:nvSpPr>
        <p:spPr>
          <a:xfrm>
            <a:off x="7735606" y="-75350"/>
            <a:ext cx="1678828" cy="97927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35"/>
          <p:cNvSpPr/>
          <p:nvPr/>
        </p:nvSpPr>
        <p:spPr>
          <a:xfrm>
            <a:off x="8124575" y="4786750"/>
            <a:ext cx="690058" cy="728219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9" name="Google Shape;749;p35"/>
          <p:cNvGrpSpPr/>
          <p:nvPr/>
        </p:nvGrpSpPr>
        <p:grpSpPr>
          <a:xfrm>
            <a:off x="8166051" y="-75350"/>
            <a:ext cx="817916" cy="860208"/>
            <a:chOff x="8166051" y="-75350"/>
            <a:chExt cx="817916" cy="860208"/>
          </a:xfrm>
        </p:grpSpPr>
        <p:sp>
          <p:nvSpPr>
            <p:cNvPr id="750" name="Google Shape;750;p35"/>
            <p:cNvSpPr/>
            <p:nvPr/>
          </p:nvSpPr>
          <p:spPr>
            <a:xfrm rot="1238432">
              <a:off x="8289700" y="-72880"/>
              <a:ext cx="146623" cy="728242"/>
            </a:xfrm>
            <a:custGeom>
              <a:avLst/>
              <a:gdLst/>
              <a:ahLst/>
              <a:cxnLst/>
              <a:rect l="l" t="t" r="r" b="b"/>
              <a:pathLst>
                <a:path w="5865" h="29130" extrusionOk="0">
                  <a:moveTo>
                    <a:pt x="3708" y="0"/>
                  </a:moveTo>
                  <a:cubicBezTo>
                    <a:pt x="3495" y="0"/>
                    <a:pt x="3252" y="31"/>
                    <a:pt x="3039" y="31"/>
                  </a:cubicBezTo>
                  <a:cubicBezTo>
                    <a:pt x="2766" y="61"/>
                    <a:pt x="2523" y="122"/>
                    <a:pt x="2249" y="183"/>
                  </a:cubicBezTo>
                  <a:cubicBezTo>
                    <a:pt x="2128" y="213"/>
                    <a:pt x="1976" y="274"/>
                    <a:pt x="1854" y="335"/>
                  </a:cubicBezTo>
                  <a:cubicBezTo>
                    <a:pt x="1611" y="486"/>
                    <a:pt x="1429" y="669"/>
                    <a:pt x="1307" y="912"/>
                  </a:cubicBezTo>
                  <a:cubicBezTo>
                    <a:pt x="1095" y="1368"/>
                    <a:pt x="943" y="1854"/>
                    <a:pt x="912" y="2370"/>
                  </a:cubicBezTo>
                  <a:cubicBezTo>
                    <a:pt x="852" y="2917"/>
                    <a:pt x="791" y="3434"/>
                    <a:pt x="73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426" y="6806"/>
                  </a:cubicBezTo>
                  <a:cubicBezTo>
                    <a:pt x="365" y="7353"/>
                    <a:pt x="305" y="7900"/>
                    <a:pt x="244" y="8447"/>
                  </a:cubicBezTo>
                  <a:cubicBezTo>
                    <a:pt x="183" y="8842"/>
                    <a:pt x="153" y="9267"/>
                    <a:pt x="92" y="9692"/>
                  </a:cubicBezTo>
                  <a:cubicBezTo>
                    <a:pt x="62" y="10179"/>
                    <a:pt x="3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8473"/>
                  </a:lnTo>
                  <a:lnTo>
                    <a:pt x="1" y="19385"/>
                  </a:lnTo>
                  <a:lnTo>
                    <a:pt x="1" y="21390"/>
                  </a:lnTo>
                  <a:cubicBezTo>
                    <a:pt x="1" y="21694"/>
                    <a:pt x="1" y="21998"/>
                    <a:pt x="31" y="22301"/>
                  </a:cubicBezTo>
                  <a:lnTo>
                    <a:pt x="31" y="22909"/>
                  </a:lnTo>
                  <a:lnTo>
                    <a:pt x="31" y="23547"/>
                  </a:lnTo>
                  <a:lnTo>
                    <a:pt x="31" y="24307"/>
                  </a:lnTo>
                  <a:cubicBezTo>
                    <a:pt x="31" y="24428"/>
                    <a:pt x="31" y="24580"/>
                    <a:pt x="62" y="24702"/>
                  </a:cubicBezTo>
                  <a:lnTo>
                    <a:pt x="62" y="25005"/>
                  </a:lnTo>
                  <a:lnTo>
                    <a:pt x="62" y="25613"/>
                  </a:lnTo>
                  <a:lnTo>
                    <a:pt x="62" y="25674"/>
                  </a:lnTo>
                  <a:cubicBezTo>
                    <a:pt x="62" y="26130"/>
                    <a:pt x="92" y="26616"/>
                    <a:pt x="153" y="27071"/>
                  </a:cubicBezTo>
                  <a:cubicBezTo>
                    <a:pt x="213" y="27740"/>
                    <a:pt x="305" y="28560"/>
                    <a:pt x="1003" y="28894"/>
                  </a:cubicBezTo>
                  <a:cubicBezTo>
                    <a:pt x="1277" y="29016"/>
                    <a:pt x="1581" y="29107"/>
                    <a:pt x="1915" y="29107"/>
                  </a:cubicBezTo>
                  <a:cubicBezTo>
                    <a:pt x="1961" y="29122"/>
                    <a:pt x="2006" y="29130"/>
                    <a:pt x="2055" y="29130"/>
                  </a:cubicBezTo>
                  <a:cubicBezTo>
                    <a:pt x="2105" y="29130"/>
                    <a:pt x="2158" y="29122"/>
                    <a:pt x="2219" y="29107"/>
                  </a:cubicBezTo>
                  <a:lnTo>
                    <a:pt x="2583" y="29107"/>
                  </a:lnTo>
                  <a:cubicBezTo>
                    <a:pt x="2735" y="29107"/>
                    <a:pt x="2887" y="29077"/>
                    <a:pt x="3009" y="29077"/>
                  </a:cubicBezTo>
                  <a:cubicBezTo>
                    <a:pt x="3191" y="29016"/>
                    <a:pt x="3343" y="28955"/>
                    <a:pt x="3495" y="28894"/>
                  </a:cubicBezTo>
                  <a:cubicBezTo>
                    <a:pt x="3677" y="28803"/>
                    <a:pt x="3859" y="28651"/>
                    <a:pt x="3981" y="28439"/>
                  </a:cubicBezTo>
                  <a:cubicBezTo>
                    <a:pt x="4072" y="28287"/>
                    <a:pt x="4163" y="28104"/>
                    <a:pt x="4224" y="27922"/>
                  </a:cubicBezTo>
                  <a:cubicBezTo>
                    <a:pt x="4376" y="27466"/>
                    <a:pt x="4467" y="26980"/>
                    <a:pt x="4497" y="26494"/>
                  </a:cubicBezTo>
                  <a:lnTo>
                    <a:pt x="4497" y="26464"/>
                  </a:lnTo>
                  <a:cubicBezTo>
                    <a:pt x="4619" y="25552"/>
                    <a:pt x="4710" y="24610"/>
                    <a:pt x="4771" y="23669"/>
                  </a:cubicBezTo>
                  <a:cubicBezTo>
                    <a:pt x="4771" y="23365"/>
                    <a:pt x="4801" y="23091"/>
                    <a:pt x="4832" y="22787"/>
                  </a:cubicBezTo>
                  <a:cubicBezTo>
                    <a:pt x="4862" y="22575"/>
                    <a:pt x="4862" y="22392"/>
                    <a:pt x="4892" y="22180"/>
                  </a:cubicBezTo>
                  <a:cubicBezTo>
                    <a:pt x="4923" y="21876"/>
                    <a:pt x="4923" y="21572"/>
                    <a:pt x="4953" y="21299"/>
                  </a:cubicBezTo>
                  <a:lnTo>
                    <a:pt x="4984" y="20752"/>
                  </a:lnTo>
                  <a:cubicBezTo>
                    <a:pt x="5014" y="20387"/>
                    <a:pt x="5044" y="20023"/>
                    <a:pt x="5075" y="19688"/>
                  </a:cubicBezTo>
                  <a:lnTo>
                    <a:pt x="5105" y="19293"/>
                  </a:lnTo>
                  <a:lnTo>
                    <a:pt x="5105" y="19111"/>
                  </a:lnTo>
                  <a:cubicBezTo>
                    <a:pt x="5136" y="18929"/>
                    <a:pt x="5136" y="18747"/>
                    <a:pt x="5166" y="18564"/>
                  </a:cubicBezTo>
                  <a:cubicBezTo>
                    <a:pt x="5166" y="18412"/>
                    <a:pt x="5166" y="18291"/>
                    <a:pt x="5166" y="18169"/>
                  </a:cubicBezTo>
                  <a:cubicBezTo>
                    <a:pt x="5196" y="18078"/>
                    <a:pt x="5166" y="17987"/>
                    <a:pt x="5166" y="17896"/>
                  </a:cubicBezTo>
                  <a:cubicBezTo>
                    <a:pt x="5166" y="17653"/>
                    <a:pt x="5196" y="17410"/>
                    <a:pt x="5227" y="17167"/>
                  </a:cubicBezTo>
                  <a:cubicBezTo>
                    <a:pt x="5227" y="16954"/>
                    <a:pt x="5227" y="16681"/>
                    <a:pt x="5257" y="16407"/>
                  </a:cubicBezTo>
                  <a:cubicBezTo>
                    <a:pt x="5257" y="16286"/>
                    <a:pt x="5257" y="16134"/>
                    <a:pt x="5287" y="15982"/>
                  </a:cubicBezTo>
                  <a:cubicBezTo>
                    <a:pt x="5318" y="15617"/>
                    <a:pt x="5318" y="15253"/>
                    <a:pt x="5348" y="14888"/>
                  </a:cubicBezTo>
                  <a:cubicBezTo>
                    <a:pt x="5348" y="14554"/>
                    <a:pt x="5379" y="14128"/>
                    <a:pt x="5379" y="13764"/>
                  </a:cubicBezTo>
                  <a:lnTo>
                    <a:pt x="5379" y="13399"/>
                  </a:lnTo>
                  <a:cubicBezTo>
                    <a:pt x="5379" y="12913"/>
                    <a:pt x="5470" y="12397"/>
                    <a:pt x="5530" y="11941"/>
                  </a:cubicBezTo>
                  <a:lnTo>
                    <a:pt x="5530" y="11910"/>
                  </a:lnTo>
                  <a:cubicBezTo>
                    <a:pt x="5591" y="11455"/>
                    <a:pt x="5652" y="10999"/>
                    <a:pt x="5652" y="10543"/>
                  </a:cubicBezTo>
                  <a:cubicBezTo>
                    <a:pt x="5682" y="10087"/>
                    <a:pt x="5682" y="9510"/>
                    <a:pt x="5682" y="9024"/>
                  </a:cubicBezTo>
                  <a:cubicBezTo>
                    <a:pt x="5713" y="8538"/>
                    <a:pt x="5682" y="8082"/>
                    <a:pt x="5713" y="7596"/>
                  </a:cubicBezTo>
                  <a:cubicBezTo>
                    <a:pt x="5743" y="7140"/>
                    <a:pt x="5743" y="6624"/>
                    <a:pt x="5743" y="6168"/>
                  </a:cubicBezTo>
                  <a:lnTo>
                    <a:pt x="5743" y="3889"/>
                  </a:lnTo>
                  <a:lnTo>
                    <a:pt x="5865" y="3373"/>
                  </a:lnTo>
                  <a:lnTo>
                    <a:pt x="5865" y="2127"/>
                  </a:lnTo>
                  <a:cubicBezTo>
                    <a:pt x="5865" y="1884"/>
                    <a:pt x="5834" y="1641"/>
                    <a:pt x="5804" y="1368"/>
                  </a:cubicBezTo>
                  <a:cubicBezTo>
                    <a:pt x="5774" y="1276"/>
                    <a:pt x="5774" y="1185"/>
                    <a:pt x="5743" y="1094"/>
                  </a:cubicBezTo>
                  <a:cubicBezTo>
                    <a:pt x="5713" y="973"/>
                    <a:pt x="5652" y="851"/>
                    <a:pt x="5591" y="730"/>
                  </a:cubicBezTo>
                  <a:cubicBezTo>
                    <a:pt x="5561" y="669"/>
                    <a:pt x="5530" y="638"/>
                    <a:pt x="5470" y="578"/>
                  </a:cubicBezTo>
                  <a:lnTo>
                    <a:pt x="5470" y="547"/>
                  </a:lnTo>
                  <a:lnTo>
                    <a:pt x="5379" y="426"/>
                  </a:lnTo>
                  <a:lnTo>
                    <a:pt x="5348" y="426"/>
                  </a:lnTo>
                  <a:cubicBezTo>
                    <a:pt x="5287" y="335"/>
                    <a:pt x="5166" y="274"/>
                    <a:pt x="5075" y="243"/>
                  </a:cubicBezTo>
                  <a:cubicBezTo>
                    <a:pt x="5014" y="213"/>
                    <a:pt x="4953" y="213"/>
                    <a:pt x="4892" y="213"/>
                  </a:cubicBezTo>
                  <a:lnTo>
                    <a:pt x="4801" y="213"/>
                  </a:lnTo>
                  <a:lnTo>
                    <a:pt x="4741" y="152"/>
                  </a:lnTo>
                  <a:cubicBezTo>
                    <a:pt x="4619" y="92"/>
                    <a:pt x="4497" y="61"/>
                    <a:pt x="4406" y="61"/>
                  </a:cubicBezTo>
                  <a:cubicBezTo>
                    <a:pt x="4163" y="31"/>
                    <a:pt x="3920" y="0"/>
                    <a:pt x="3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5"/>
            <p:cNvSpPr/>
            <p:nvPr/>
          </p:nvSpPr>
          <p:spPr>
            <a:xfrm rot="1238432">
              <a:off x="8485173" y="-40678"/>
              <a:ext cx="172448" cy="751217"/>
            </a:xfrm>
            <a:custGeom>
              <a:avLst/>
              <a:gdLst/>
              <a:ahLst/>
              <a:cxnLst/>
              <a:rect l="l" t="t" r="r" b="b"/>
              <a:pathLst>
                <a:path w="6898" h="30049" extrusionOk="0">
                  <a:moveTo>
                    <a:pt x="3099" y="0"/>
                  </a:moveTo>
                  <a:lnTo>
                    <a:pt x="2735" y="31"/>
                  </a:lnTo>
                  <a:lnTo>
                    <a:pt x="2401" y="61"/>
                  </a:lnTo>
                  <a:cubicBezTo>
                    <a:pt x="2279" y="91"/>
                    <a:pt x="2127" y="152"/>
                    <a:pt x="2006" y="213"/>
                  </a:cubicBezTo>
                  <a:cubicBezTo>
                    <a:pt x="1945" y="243"/>
                    <a:pt x="1884" y="274"/>
                    <a:pt x="1854" y="334"/>
                  </a:cubicBezTo>
                  <a:cubicBezTo>
                    <a:pt x="1763" y="395"/>
                    <a:pt x="1671" y="456"/>
                    <a:pt x="1580" y="547"/>
                  </a:cubicBezTo>
                  <a:cubicBezTo>
                    <a:pt x="1459" y="669"/>
                    <a:pt x="1337" y="821"/>
                    <a:pt x="1246" y="972"/>
                  </a:cubicBezTo>
                  <a:cubicBezTo>
                    <a:pt x="1185" y="1124"/>
                    <a:pt x="1124" y="1276"/>
                    <a:pt x="1094" y="1428"/>
                  </a:cubicBezTo>
                  <a:cubicBezTo>
                    <a:pt x="1064" y="1610"/>
                    <a:pt x="1033" y="1793"/>
                    <a:pt x="1033" y="1975"/>
                  </a:cubicBezTo>
                  <a:lnTo>
                    <a:pt x="1033" y="2188"/>
                  </a:lnTo>
                  <a:cubicBezTo>
                    <a:pt x="1033" y="2309"/>
                    <a:pt x="1033" y="2431"/>
                    <a:pt x="1064" y="2552"/>
                  </a:cubicBezTo>
                  <a:cubicBezTo>
                    <a:pt x="1094" y="2674"/>
                    <a:pt x="1124" y="2826"/>
                    <a:pt x="1155" y="2947"/>
                  </a:cubicBezTo>
                  <a:lnTo>
                    <a:pt x="1155" y="3190"/>
                  </a:lnTo>
                  <a:lnTo>
                    <a:pt x="1155" y="3403"/>
                  </a:lnTo>
                  <a:cubicBezTo>
                    <a:pt x="1155" y="3585"/>
                    <a:pt x="1185" y="3798"/>
                    <a:pt x="1185" y="3950"/>
                  </a:cubicBezTo>
                  <a:lnTo>
                    <a:pt x="1185" y="5196"/>
                  </a:lnTo>
                  <a:lnTo>
                    <a:pt x="1185" y="5378"/>
                  </a:lnTo>
                  <a:cubicBezTo>
                    <a:pt x="1185" y="5834"/>
                    <a:pt x="1155" y="6320"/>
                    <a:pt x="1124" y="6806"/>
                  </a:cubicBezTo>
                  <a:cubicBezTo>
                    <a:pt x="1094" y="7262"/>
                    <a:pt x="1094" y="7748"/>
                    <a:pt x="1064" y="8204"/>
                  </a:cubicBezTo>
                  <a:cubicBezTo>
                    <a:pt x="1064" y="8447"/>
                    <a:pt x="1064" y="8690"/>
                    <a:pt x="1033" y="8933"/>
                  </a:cubicBezTo>
                  <a:cubicBezTo>
                    <a:pt x="1003" y="9176"/>
                    <a:pt x="1033" y="9449"/>
                    <a:pt x="1003" y="9723"/>
                  </a:cubicBezTo>
                  <a:lnTo>
                    <a:pt x="1003" y="10270"/>
                  </a:lnTo>
                  <a:cubicBezTo>
                    <a:pt x="1003" y="10573"/>
                    <a:pt x="1003" y="10877"/>
                    <a:pt x="973" y="11181"/>
                  </a:cubicBezTo>
                  <a:cubicBezTo>
                    <a:pt x="973" y="11637"/>
                    <a:pt x="942" y="12123"/>
                    <a:pt x="912" y="12579"/>
                  </a:cubicBezTo>
                  <a:cubicBezTo>
                    <a:pt x="881" y="13034"/>
                    <a:pt x="851" y="13490"/>
                    <a:pt x="790" y="14098"/>
                  </a:cubicBezTo>
                  <a:cubicBezTo>
                    <a:pt x="760" y="14280"/>
                    <a:pt x="730" y="14462"/>
                    <a:pt x="730" y="14675"/>
                  </a:cubicBezTo>
                  <a:cubicBezTo>
                    <a:pt x="699" y="14948"/>
                    <a:pt x="669" y="15222"/>
                    <a:pt x="638" y="15495"/>
                  </a:cubicBezTo>
                  <a:lnTo>
                    <a:pt x="578" y="16042"/>
                  </a:lnTo>
                  <a:cubicBezTo>
                    <a:pt x="578" y="16346"/>
                    <a:pt x="547" y="16620"/>
                    <a:pt x="517" y="16923"/>
                  </a:cubicBezTo>
                  <a:cubicBezTo>
                    <a:pt x="486" y="17379"/>
                    <a:pt x="426" y="17865"/>
                    <a:pt x="395" y="18351"/>
                  </a:cubicBezTo>
                  <a:lnTo>
                    <a:pt x="395" y="18716"/>
                  </a:lnTo>
                  <a:lnTo>
                    <a:pt x="395" y="19050"/>
                  </a:lnTo>
                  <a:lnTo>
                    <a:pt x="395" y="19202"/>
                  </a:lnTo>
                  <a:cubicBezTo>
                    <a:pt x="395" y="19384"/>
                    <a:pt x="395" y="19567"/>
                    <a:pt x="365" y="19749"/>
                  </a:cubicBezTo>
                  <a:cubicBezTo>
                    <a:pt x="365" y="20205"/>
                    <a:pt x="365" y="20660"/>
                    <a:pt x="365" y="21177"/>
                  </a:cubicBezTo>
                  <a:lnTo>
                    <a:pt x="365" y="21329"/>
                  </a:lnTo>
                  <a:lnTo>
                    <a:pt x="365" y="21906"/>
                  </a:lnTo>
                  <a:lnTo>
                    <a:pt x="365" y="22180"/>
                  </a:lnTo>
                  <a:lnTo>
                    <a:pt x="365" y="22605"/>
                  </a:lnTo>
                  <a:lnTo>
                    <a:pt x="365" y="23182"/>
                  </a:lnTo>
                  <a:cubicBezTo>
                    <a:pt x="365" y="23456"/>
                    <a:pt x="365" y="23760"/>
                    <a:pt x="335" y="24063"/>
                  </a:cubicBezTo>
                  <a:cubicBezTo>
                    <a:pt x="304" y="24489"/>
                    <a:pt x="274" y="24914"/>
                    <a:pt x="243" y="25400"/>
                  </a:cubicBezTo>
                  <a:cubicBezTo>
                    <a:pt x="183" y="25917"/>
                    <a:pt x="152" y="26281"/>
                    <a:pt x="91" y="26798"/>
                  </a:cubicBezTo>
                  <a:cubicBezTo>
                    <a:pt x="61" y="27010"/>
                    <a:pt x="31" y="27223"/>
                    <a:pt x="31" y="27436"/>
                  </a:cubicBezTo>
                  <a:cubicBezTo>
                    <a:pt x="0" y="27618"/>
                    <a:pt x="0" y="27800"/>
                    <a:pt x="31" y="28013"/>
                  </a:cubicBezTo>
                  <a:cubicBezTo>
                    <a:pt x="31" y="28256"/>
                    <a:pt x="91" y="28530"/>
                    <a:pt x="152" y="28773"/>
                  </a:cubicBezTo>
                  <a:cubicBezTo>
                    <a:pt x="274" y="29046"/>
                    <a:pt x="426" y="29320"/>
                    <a:pt x="638" y="29532"/>
                  </a:cubicBezTo>
                  <a:lnTo>
                    <a:pt x="760" y="29654"/>
                  </a:lnTo>
                  <a:cubicBezTo>
                    <a:pt x="851" y="29715"/>
                    <a:pt x="912" y="29775"/>
                    <a:pt x="1003" y="29806"/>
                  </a:cubicBezTo>
                  <a:cubicBezTo>
                    <a:pt x="1064" y="29836"/>
                    <a:pt x="1124" y="29866"/>
                    <a:pt x="1185" y="29897"/>
                  </a:cubicBezTo>
                  <a:lnTo>
                    <a:pt x="1276" y="29927"/>
                  </a:lnTo>
                  <a:cubicBezTo>
                    <a:pt x="1368" y="29958"/>
                    <a:pt x="1428" y="29988"/>
                    <a:pt x="1550" y="29988"/>
                  </a:cubicBezTo>
                  <a:cubicBezTo>
                    <a:pt x="1702" y="30018"/>
                    <a:pt x="1854" y="30049"/>
                    <a:pt x="1975" y="30049"/>
                  </a:cubicBezTo>
                  <a:lnTo>
                    <a:pt x="2796" y="30049"/>
                  </a:lnTo>
                  <a:cubicBezTo>
                    <a:pt x="3069" y="30018"/>
                    <a:pt x="3312" y="29988"/>
                    <a:pt x="3555" y="29927"/>
                  </a:cubicBezTo>
                  <a:cubicBezTo>
                    <a:pt x="3798" y="29866"/>
                    <a:pt x="4011" y="29806"/>
                    <a:pt x="4254" y="29715"/>
                  </a:cubicBezTo>
                  <a:cubicBezTo>
                    <a:pt x="4375" y="29623"/>
                    <a:pt x="4497" y="29532"/>
                    <a:pt x="4619" y="29441"/>
                  </a:cubicBezTo>
                  <a:cubicBezTo>
                    <a:pt x="4831" y="29289"/>
                    <a:pt x="4953" y="29046"/>
                    <a:pt x="5044" y="28833"/>
                  </a:cubicBezTo>
                  <a:cubicBezTo>
                    <a:pt x="5105" y="28590"/>
                    <a:pt x="5165" y="28347"/>
                    <a:pt x="5196" y="28104"/>
                  </a:cubicBezTo>
                  <a:cubicBezTo>
                    <a:pt x="5257" y="27831"/>
                    <a:pt x="5287" y="27557"/>
                    <a:pt x="5317" y="27284"/>
                  </a:cubicBezTo>
                  <a:lnTo>
                    <a:pt x="5317" y="27223"/>
                  </a:lnTo>
                  <a:cubicBezTo>
                    <a:pt x="5348" y="26828"/>
                    <a:pt x="5408" y="26403"/>
                    <a:pt x="5439" y="25917"/>
                  </a:cubicBezTo>
                  <a:cubicBezTo>
                    <a:pt x="5469" y="25643"/>
                    <a:pt x="5500" y="25370"/>
                    <a:pt x="5530" y="25096"/>
                  </a:cubicBezTo>
                  <a:cubicBezTo>
                    <a:pt x="5560" y="24914"/>
                    <a:pt x="5591" y="24732"/>
                    <a:pt x="5591" y="24549"/>
                  </a:cubicBezTo>
                  <a:cubicBezTo>
                    <a:pt x="5621" y="24367"/>
                    <a:pt x="5621" y="24094"/>
                    <a:pt x="5652" y="23881"/>
                  </a:cubicBezTo>
                  <a:cubicBezTo>
                    <a:pt x="5682" y="23668"/>
                    <a:pt x="5712" y="23425"/>
                    <a:pt x="5712" y="23182"/>
                  </a:cubicBezTo>
                  <a:cubicBezTo>
                    <a:pt x="5743" y="22970"/>
                    <a:pt x="5773" y="22666"/>
                    <a:pt x="5803" y="22392"/>
                  </a:cubicBezTo>
                  <a:cubicBezTo>
                    <a:pt x="5834" y="22180"/>
                    <a:pt x="5864" y="21967"/>
                    <a:pt x="5895" y="21754"/>
                  </a:cubicBezTo>
                  <a:cubicBezTo>
                    <a:pt x="5925" y="21420"/>
                    <a:pt x="5955" y="21055"/>
                    <a:pt x="5986" y="20691"/>
                  </a:cubicBezTo>
                  <a:lnTo>
                    <a:pt x="6016" y="20357"/>
                  </a:lnTo>
                  <a:cubicBezTo>
                    <a:pt x="6047" y="20114"/>
                    <a:pt x="6047" y="19840"/>
                    <a:pt x="6077" y="19567"/>
                  </a:cubicBezTo>
                  <a:cubicBezTo>
                    <a:pt x="6107" y="19324"/>
                    <a:pt x="6107" y="19141"/>
                    <a:pt x="6138" y="18929"/>
                  </a:cubicBezTo>
                  <a:lnTo>
                    <a:pt x="6138" y="18655"/>
                  </a:lnTo>
                  <a:cubicBezTo>
                    <a:pt x="6138" y="18503"/>
                    <a:pt x="6168" y="18351"/>
                    <a:pt x="6198" y="18199"/>
                  </a:cubicBezTo>
                  <a:cubicBezTo>
                    <a:pt x="6198" y="18048"/>
                    <a:pt x="6229" y="17926"/>
                    <a:pt x="6229" y="17774"/>
                  </a:cubicBezTo>
                  <a:lnTo>
                    <a:pt x="6259" y="17501"/>
                  </a:lnTo>
                  <a:cubicBezTo>
                    <a:pt x="6320" y="17075"/>
                    <a:pt x="6350" y="16589"/>
                    <a:pt x="6411" y="16012"/>
                  </a:cubicBezTo>
                  <a:cubicBezTo>
                    <a:pt x="6441" y="15495"/>
                    <a:pt x="6502" y="15009"/>
                    <a:pt x="6533" y="14523"/>
                  </a:cubicBezTo>
                  <a:cubicBezTo>
                    <a:pt x="6563" y="14250"/>
                    <a:pt x="6593" y="13976"/>
                    <a:pt x="6624" y="13703"/>
                  </a:cubicBezTo>
                  <a:cubicBezTo>
                    <a:pt x="6654" y="13521"/>
                    <a:pt x="6685" y="13338"/>
                    <a:pt x="6715" y="13095"/>
                  </a:cubicBezTo>
                  <a:cubicBezTo>
                    <a:pt x="6776" y="12609"/>
                    <a:pt x="6806" y="12123"/>
                    <a:pt x="6806" y="11698"/>
                  </a:cubicBezTo>
                  <a:lnTo>
                    <a:pt x="6806" y="11394"/>
                  </a:lnTo>
                  <a:lnTo>
                    <a:pt x="6806" y="11029"/>
                  </a:lnTo>
                  <a:lnTo>
                    <a:pt x="6806" y="10786"/>
                  </a:lnTo>
                  <a:lnTo>
                    <a:pt x="6836" y="10300"/>
                  </a:lnTo>
                  <a:cubicBezTo>
                    <a:pt x="6836" y="9875"/>
                    <a:pt x="6867" y="9419"/>
                    <a:pt x="6867" y="8842"/>
                  </a:cubicBezTo>
                  <a:lnTo>
                    <a:pt x="6867" y="6624"/>
                  </a:lnTo>
                  <a:cubicBezTo>
                    <a:pt x="6897" y="6350"/>
                    <a:pt x="6897" y="6107"/>
                    <a:pt x="6867" y="5864"/>
                  </a:cubicBezTo>
                  <a:cubicBezTo>
                    <a:pt x="6867" y="5773"/>
                    <a:pt x="6867" y="5651"/>
                    <a:pt x="6867" y="5530"/>
                  </a:cubicBezTo>
                  <a:cubicBezTo>
                    <a:pt x="6836" y="5104"/>
                    <a:pt x="6806" y="4710"/>
                    <a:pt x="6745" y="4315"/>
                  </a:cubicBezTo>
                  <a:lnTo>
                    <a:pt x="6685" y="3950"/>
                  </a:lnTo>
                  <a:lnTo>
                    <a:pt x="6654" y="3707"/>
                  </a:lnTo>
                  <a:lnTo>
                    <a:pt x="6654" y="3737"/>
                  </a:lnTo>
                  <a:cubicBezTo>
                    <a:pt x="6654" y="3646"/>
                    <a:pt x="6624" y="3555"/>
                    <a:pt x="6624" y="3464"/>
                  </a:cubicBezTo>
                  <a:lnTo>
                    <a:pt x="6624" y="3373"/>
                  </a:lnTo>
                  <a:cubicBezTo>
                    <a:pt x="6593" y="3160"/>
                    <a:pt x="6563" y="2947"/>
                    <a:pt x="6502" y="2735"/>
                  </a:cubicBezTo>
                  <a:cubicBezTo>
                    <a:pt x="6502" y="2643"/>
                    <a:pt x="6472" y="2522"/>
                    <a:pt x="6441" y="2431"/>
                  </a:cubicBezTo>
                  <a:lnTo>
                    <a:pt x="6381" y="2036"/>
                  </a:lnTo>
                  <a:cubicBezTo>
                    <a:pt x="6381" y="1945"/>
                    <a:pt x="6350" y="1823"/>
                    <a:pt x="6320" y="1732"/>
                  </a:cubicBezTo>
                  <a:cubicBezTo>
                    <a:pt x="6259" y="1580"/>
                    <a:pt x="6198" y="1428"/>
                    <a:pt x="6107" y="1307"/>
                  </a:cubicBezTo>
                  <a:cubicBezTo>
                    <a:pt x="6016" y="1155"/>
                    <a:pt x="5925" y="1033"/>
                    <a:pt x="5834" y="912"/>
                  </a:cubicBezTo>
                  <a:cubicBezTo>
                    <a:pt x="5773" y="851"/>
                    <a:pt x="5712" y="760"/>
                    <a:pt x="5621" y="699"/>
                  </a:cubicBezTo>
                  <a:cubicBezTo>
                    <a:pt x="5530" y="608"/>
                    <a:pt x="5408" y="547"/>
                    <a:pt x="5317" y="456"/>
                  </a:cubicBezTo>
                  <a:cubicBezTo>
                    <a:pt x="5196" y="395"/>
                    <a:pt x="5074" y="334"/>
                    <a:pt x="4922" y="304"/>
                  </a:cubicBezTo>
                  <a:cubicBezTo>
                    <a:pt x="4740" y="213"/>
                    <a:pt x="4558" y="152"/>
                    <a:pt x="4345" y="91"/>
                  </a:cubicBezTo>
                  <a:cubicBezTo>
                    <a:pt x="4132" y="61"/>
                    <a:pt x="3920" y="31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5"/>
            <p:cNvSpPr/>
            <p:nvPr/>
          </p:nvSpPr>
          <p:spPr>
            <a:xfrm rot="1238432">
              <a:off x="8705506" y="32559"/>
              <a:ext cx="151173" cy="749717"/>
            </a:xfrm>
            <a:custGeom>
              <a:avLst/>
              <a:gdLst/>
              <a:ahLst/>
              <a:cxnLst/>
              <a:rect l="l" t="t" r="r" b="b"/>
              <a:pathLst>
                <a:path w="6047" h="29989" extrusionOk="0">
                  <a:moveTo>
                    <a:pt x="3889" y="0"/>
                  </a:moveTo>
                  <a:cubicBezTo>
                    <a:pt x="3677" y="0"/>
                    <a:pt x="3494" y="31"/>
                    <a:pt x="3282" y="61"/>
                  </a:cubicBezTo>
                  <a:cubicBezTo>
                    <a:pt x="3130" y="92"/>
                    <a:pt x="2948" y="92"/>
                    <a:pt x="2796" y="152"/>
                  </a:cubicBezTo>
                  <a:cubicBezTo>
                    <a:pt x="2674" y="183"/>
                    <a:pt x="2553" y="213"/>
                    <a:pt x="2431" y="274"/>
                  </a:cubicBezTo>
                  <a:cubicBezTo>
                    <a:pt x="2249" y="335"/>
                    <a:pt x="2097" y="395"/>
                    <a:pt x="1945" y="487"/>
                  </a:cubicBezTo>
                  <a:cubicBezTo>
                    <a:pt x="1823" y="578"/>
                    <a:pt x="1702" y="669"/>
                    <a:pt x="1580" y="790"/>
                  </a:cubicBezTo>
                  <a:cubicBezTo>
                    <a:pt x="1489" y="912"/>
                    <a:pt x="1398" y="1034"/>
                    <a:pt x="1337" y="1155"/>
                  </a:cubicBezTo>
                  <a:cubicBezTo>
                    <a:pt x="1246" y="1307"/>
                    <a:pt x="1185" y="1489"/>
                    <a:pt x="1125" y="1641"/>
                  </a:cubicBezTo>
                  <a:cubicBezTo>
                    <a:pt x="1064" y="1823"/>
                    <a:pt x="1033" y="2036"/>
                    <a:pt x="1033" y="2218"/>
                  </a:cubicBezTo>
                  <a:cubicBezTo>
                    <a:pt x="1003" y="2340"/>
                    <a:pt x="942" y="2461"/>
                    <a:pt x="912" y="2553"/>
                  </a:cubicBezTo>
                  <a:cubicBezTo>
                    <a:pt x="851" y="2735"/>
                    <a:pt x="821" y="2917"/>
                    <a:pt x="790" y="3069"/>
                  </a:cubicBezTo>
                  <a:lnTo>
                    <a:pt x="760" y="3191"/>
                  </a:lnTo>
                  <a:cubicBezTo>
                    <a:pt x="547" y="4041"/>
                    <a:pt x="456" y="4892"/>
                    <a:pt x="395" y="5743"/>
                  </a:cubicBezTo>
                  <a:cubicBezTo>
                    <a:pt x="395" y="5864"/>
                    <a:pt x="365" y="5986"/>
                    <a:pt x="365" y="6107"/>
                  </a:cubicBezTo>
                  <a:cubicBezTo>
                    <a:pt x="335" y="6350"/>
                    <a:pt x="304" y="6594"/>
                    <a:pt x="304" y="6837"/>
                  </a:cubicBezTo>
                  <a:cubicBezTo>
                    <a:pt x="274" y="7080"/>
                    <a:pt x="274" y="7292"/>
                    <a:pt x="244" y="7505"/>
                  </a:cubicBezTo>
                  <a:cubicBezTo>
                    <a:pt x="244" y="7718"/>
                    <a:pt x="213" y="7991"/>
                    <a:pt x="213" y="8265"/>
                  </a:cubicBezTo>
                  <a:lnTo>
                    <a:pt x="213" y="8538"/>
                  </a:lnTo>
                  <a:lnTo>
                    <a:pt x="213" y="8963"/>
                  </a:lnTo>
                  <a:lnTo>
                    <a:pt x="213" y="9146"/>
                  </a:lnTo>
                  <a:cubicBezTo>
                    <a:pt x="183" y="9541"/>
                    <a:pt x="152" y="9966"/>
                    <a:pt x="122" y="10391"/>
                  </a:cubicBezTo>
                  <a:cubicBezTo>
                    <a:pt x="61" y="10878"/>
                    <a:pt x="61" y="11364"/>
                    <a:pt x="31" y="11850"/>
                  </a:cubicBezTo>
                  <a:lnTo>
                    <a:pt x="31" y="1400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31" y="16650"/>
                    <a:pt x="0" y="17136"/>
                    <a:pt x="0" y="17623"/>
                  </a:cubicBezTo>
                  <a:lnTo>
                    <a:pt x="0" y="19719"/>
                  </a:lnTo>
                  <a:lnTo>
                    <a:pt x="0" y="20448"/>
                  </a:lnTo>
                  <a:lnTo>
                    <a:pt x="0" y="20873"/>
                  </a:lnTo>
                  <a:lnTo>
                    <a:pt x="0" y="21876"/>
                  </a:lnTo>
                  <a:cubicBezTo>
                    <a:pt x="0" y="22028"/>
                    <a:pt x="0" y="22150"/>
                    <a:pt x="31" y="22271"/>
                  </a:cubicBezTo>
                  <a:lnTo>
                    <a:pt x="31" y="22575"/>
                  </a:lnTo>
                  <a:lnTo>
                    <a:pt x="31" y="22848"/>
                  </a:lnTo>
                  <a:lnTo>
                    <a:pt x="31" y="23274"/>
                  </a:lnTo>
                  <a:cubicBezTo>
                    <a:pt x="31" y="23669"/>
                    <a:pt x="61" y="24155"/>
                    <a:pt x="61" y="24671"/>
                  </a:cubicBezTo>
                  <a:cubicBezTo>
                    <a:pt x="61" y="24884"/>
                    <a:pt x="61" y="25097"/>
                    <a:pt x="92" y="25279"/>
                  </a:cubicBezTo>
                  <a:lnTo>
                    <a:pt x="92" y="25340"/>
                  </a:lnTo>
                  <a:lnTo>
                    <a:pt x="92" y="25583"/>
                  </a:lnTo>
                  <a:cubicBezTo>
                    <a:pt x="92" y="25704"/>
                    <a:pt x="92" y="25856"/>
                    <a:pt x="122" y="26008"/>
                  </a:cubicBezTo>
                  <a:lnTo>
                    <a:pt x="152" y="26312"/>
                  </a:lnTo>
                  <a:cubicBezTo>
                    <a:pt x="183" y="26646"/>
                    <a:pt x="213" y="26980"/>
                    <a:pt x="244" y="27315"/>
                  </a:cubicBezTo>
                  <a:lnTo>
                    <a:pt x="244" y="27345"/>
                  </a:lnTo>
                  <a:cubicBezTo>
                    <a:pt x="274" y="27831"/>
                    <a:pt x="365" y="28287"/>
                    <a:pt x="487" y="28743"/>
                  </a:cubicBezTo>
                  <a:cubicBezTo>
                    <a:pt x="517" y="28834"/>
                    <a:pt x="547" y="28925"/>
                    <a:pt x="578" y="29016"/>
                  </a:cubicBezTo>
                  <a:cubicBezTo>
                    <a:pt x="608" y="29077"/>
                    <a:pt x="638" y="29168"/>
                    <a:pt x="669" y="29259"/>
                  </a:cubicBezTo>
                  <a:cubicBezTo>
                    <a:pt x="730" y="29320"/>
                    <a:pt x="760" y="29381"/>
                    <a:pt x="821" y="29441"/>
                  </a:cubicBezTo>
                  <a:lnTo>
                    <a:pt x="851" y="29472"/>
                  </a:lnTo>
                  <a:cubicBezTo>
                    <a:pt x="1033" y="29684"/>
                    <a:pt x="1277" y="29806"/>
                    <a:pt x="1520" y="29897"/>
                  </a:cubicBezTo>
                  <a:cubicBezTo>
                    <a:pt x="1641" y="29928"/>
                    <a:pt x="1732" y="29958"/>
                    <a:pt x="1854" y="29958"/>
                  </a:cubicBezTo>
                  <a:lnTo>
                    <a:pt x="1915" y="29958"/>
                  </a:lnTo>
                  <a:cubicBezTo>
                    <a:pt x="2036" y="29958"/>
                    <a:pt x="2127" y="29988"/>
                    <a:pt x="2249" y="29988"/>
                  </a:cubicBezTo>
                  <a:cubicBezTo>
                    <a:pt x="2522" y="29958"/>
                    <a:pt x="2765" y="29897"/>
                    <a:pt x="3008" y="29745"/>
                  </a:cubicBezTo>
                  <a:lnTo>
                    <a:pt x="3221" y="29654"/>
                  </a:lnTo>
                  <a:lnTo>
                    <a:pt x="3251" y="29624"/>
                  </a:lnTo>
                  <a:cubicBezTo>
                    <a:pt x="3403" y="29563"/>
                    <a:pt x="3586" y="29502"/>
                    <a:pt x="3707" y="29411"/>
                  </a:cubicBezTo>
                  <a:cubicBezTo>
                    <a:pt x="3829" y="29350"/>
                    <a:pt x="3950" y="29259"/>
                    <a:pt x="4072" y="29168"/>
                  </a:cubicBezTo>
                  <a:cubicBezTo>
                    <a:pt x="4193" y="29046"/>
                    <a:pt x="4315" y="28955"/>
                    <a:pt x="4406" y="28834"/>
                  </a:cubicBezTo>
                  <a:cubicBezTo>
                    <a:pt x="4497" y="28743"/>
                    <a:pt x="4588" y="28621"/>
                    <a:pt x="4649" y="28500"/>
                  </a:cubicBezTo>
                  <a:cubicBezTo>
                    <a:pt x="4710" y="28348"/>
                    <a:pt x="4740" y="28196"/>
                    <a:pt x="4771" y="28074"/>
                  </a:cubicBezTo>
                  <a:cubicBezTo>
                    <a:pt x="4831" y="27649"/>
                    <a:pt x="4862" y="27223"/>
                    <a:pt x="4862" y="26828"/>
                  </a:cubicBezTo>
                  <a:lnTo>
                    <a:pt x="4862" y="26616"/>
                  </a:lnTo>
                  <a:lnTo>
                    <a:pt x="4862" y="25279"/>
                  </a:lnTo>
                  <a:lnTo>
                    <a:pt x="4862" y="24823"/>
                  </a:lnTo>
                  <a:lnTo>
                    <a:pt x="4862" y="24580"/>
                  </a:lnTo>
                  <a:cubicBezTo>
                    <a:pt x="4862" y="24307"/>
                    <a:pt x="4862" y="24064"/>
                    <a:pt x="4831" y="23881"/>
                  </a:cubicBezTo>
                  <a:lnTo>
                    <a:pt x="4831" y="21755"/>
                  </a:lnTo>
                  <a:lnTo>
                    <a:pt x="4831" y="21086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31" y="19901"/>
                  </a:lnTo>
                  <a:lnTo>
                    <a:pt x="4831" y="19689"/>
                  </a:lnTo>
                  <a:cubicBezTo>
                    <a:pt x="4831" y="19263"/>
                    <a:pt x="4892" y="18838"/>
                    <a:pt x="4953" y="18443"/>
                  </a:cubicBezTo>
                  <a:lnTo>
                    <a:pt x="4953" y="18230"/>
                  </a:lnTo>
                  <a:cubicBezTo>
                    <a:pt x="4983" y="17805"/>
                    <a:pt x="5014" y="17319"/>
                    <a:pt x="5044" y="16833"/>
                  </a:cubicBezTo>
                  <a:cubicBezTo>
                    <a:pt x="5044" y="16468"/>
                    <a:pt x="5074" y="16073"/>
                    <a:pt x="5074" y="15708"/>
                  </a:cubicBezTo>
                  <a:lnTo>
                    <a:pt x="5074" y="15405"/>
                  </a:lnTo>
                  <a:cubicBezTo>
                    <a:pt x="5074" y="14979"/>
                    <a:pt x="5105" y="14554"/>
                    <a:pt x="5135" y="14128"/>
                  </a:cubicBezTo>
                  <a:lnTo>
                    <a:pt x="5135" y="13946"/>
                  </a:lnTo>
                  <a:cubicBezTo>
                    <a:pt x="5135" y="13703"/>
                    <a:pt x="5135" y="13460"/>
                    <a:pt x="5166" y="13187"/>
                  </a:cubicBezTo>
                  <a:cubicBezTo>
                    <a:pt x="5166" y="12913"/>
                    <a:pt x="5166" y="12731"/>
                    <a:pt x="5196" y="12518"/>
                  </a:cubicBezTo>
                  <a:cubicBezTo>
                    <a:pt x="5196" y="12093"/>
                    <a:pt x="5257" y="11667"/>
                    <a:pt x="5287" y="11242"/>
                  </a:cubicBezTo>
                  <a:cubicBezTo>
                    <a:pt x="5287" y="11060"/>
                    <a:pt x="5317" y="10878"/>
                    <a:pt x="5348" y="10695"/>
                  </a:cubicBezTo>
                  <a:cubicBezTo>
                    <a:pt x="5409" y="10088"/>
                    <a:pt x="5469" y="9510"/>
                    <a:pt x="5530" y="8933"/>
                  </a:cubicBezTo>
                  <a:cubicBezTo>
                    <a:pt x="5561" y="8720"/>
                    <a:pt x="5591" y="8508"/>
                    <a:pt x="5621" y="8295"/>
                  </a:cubicBezTo>
                  <a:cubicBezTo>
                    <a:pt x="5712" y="7839"/>
                    <a:pt x="5773" y="7384"/>
                    <a:pt x="5834" y="6897"/>
                  </a:cubicBezTo>
                  <a:lnTo>
                    <a:pt x="5834" y="6745"/>
                  </a:lnTo>
                  <a:cubicBezTo>
                    <a:pt x="5895" y="6381"/>
                    <a:pt x="5955" y="5925"/>
                    <a:pt x="5986" y="5469"/>
                  </a:cubicBezTo>
                  <a:cubicBezTo>
                    <a:pt x="6016" y="5014"/>
                    <a:pt x="6016" y="4558"/>
                    <a:pt x="6016" y="4133"/>
                  </a:cubicBezTo>
                  <a:lnTo>
                    <a:pt x="6016" y="3130"/>
                  </a:lnTo>
                  <a:lnTo>
                    <a:pt x="6016" y="2826"/>
                  </a:lnTo>
                  <a:cubicBezTo>
                    <a:pt x="6047" y="2583"/>
                    <a:pt x="6047" y="2310"/>
                    <a:pt x="6016" y="2067"/>
                  </a:cubicBezTo>
                  <a:cubicBezTo>
                    <a:pt x="5986" y="1915"/>
                    <a:pt x="5925" y="1793"/>
                    <a:pt x="5864" y="1672"/>
                  </a:cubicBezTo>
                  <a:cubicBezTo>
                    <a:pt x="5834" y="1641"/>
                    <a:pt x="5834" y="1580"/>
                    <a:pt x="5804" y="1520"/>
                  </a:cubicBezTo>
                  <a:cubicBezTo>
                    <a:pt x="5712" y="1398"/>
                    <a:pt x="5591" y="1277"/>
                    <a:pt x="5439" y="1216"/>
                  </a:cubicBezTo>
                  <a:cubicBezTo>
                    <a:pt x="5409" y="1125"/>
                    <a:pt x="5348" y="1034"/>
                    <a:pt x="5317" y="912"/>
                  </a:cubicBezTo>
                  <a:cubicBezTo>
                    <a:pt x="5287" y="851"/>
                    <a:pt x="5257" y="790"/>
                    <a:pt x="5196" y="730"/>
                  </a:cubicBezTo>
                  <a:cubicBezTo>
                    <a:pt x="5074" y="547"/>
                    <a:pt x="4922" y="365"/>
                    <a:pt x="4740" y="244"/>
                  </a:cubicBezTo>
                  <a:cubicBezTo>
                    <a:pt x="4497" y="92"/>
                    <a:pt x="4224" y="0"/>
                    <a:pt x="39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6"/>
          <p:cNvSpPr/>
          <p:nvPr/>
        </p:nvSpPr>
        <p:spPr>
          <a:xfrm rot="-7290801">
            <a:off x="-200917" y="4300677"/>
            <a:ext cx="1157156" cy="1066716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" name="Google Shape;755;p36"/>
          <p:cNvSpPr/>
          <p:nvPr/>
        </p:nvSpPr>
        <p:spPr>
          <a:xfrm rot="-7770583">
            <a:off x="7986899" y="-419142"/>
            <a:ext cx="1444211" cy="1473759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6" name="Google Shape;756;p36"/>
          <p:cNvSpPr/>
          <p:nvPr/>
        </p:nvSpPr>
        <p:spPr>
          <a:xfrm rot="-6865797" flipH="1">
            <a:off x="8471474" y="4244540"/>
            <a:ext cx="373544" cy="1285443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7" name="Google Shape;757;p36"/>
          <p:cNvSpPr/>
          <p:nvPr/>
        </p:nvSpPr>
        <p:spPr>
          <a:xfrm rot="-1820385">
            <a:off x="-174032" y="17215"/>
            <a:ext cx="1264659" cy="929551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8" name="Google Shape;758;p36"/>
          <p:cNvSpPr/>
          <p:nvPr/>
        </p:nvSpPr>
        <p:spPr>
          <a:xfrm rot="849156">
            <a:off x="883376" y="106688"/>
            <a:ext cx="295309" cy="528452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9" name="Google Shape;759;p36"/>
          <p:cNvSpPr/>
          <p:nvPr/>
        </p:nvSpPr>
        <p:spPr>
          <a:xfrm>
            <a:off x="8571100" y="4285281"/>
            <a:ext cx="415535" cy="440198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0" name="Google Shape;760;p36"/>
          <p:cNvGrpSpPr/>
          <p:nvPr/>
        </p:nvGrpSpPr>
        <p:grpSpPr>
          <a:xfrm rot="3550083">
            <a:off x="-24852" y="4250111"/>
            <a:ext cx="593155" cy="707094"/>
            <a:chOff x="8446375" y="3346247"/>
            <a:chExt cx="572406" cy="682360"/>
          </a:xfrm>
        </p:grpSpPr>
        <p:sp>
          <p:nvSpPr>
            <p:cNvPr id="761" name="Google Shape;761;p36"/>
            <p:cNvSpPr/>
            <p:nvPr/>
          </p:nvSpPr>
          <p:spPr>
            <a:xfrm>
              <a:off x="8592550" y="383759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6"/>
            <p:cNvSpPr/>
            <p:nvPr/>
          </p:nvSpPr>
          <p:spPr>
            <a:xfrm>
              <a:off x="8769627" y="372615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6"/>
            <p:cNvSpPr/>
            <p:nvPr/>
          </p:nvSpPr>
          <p:spPr>
            <a:xfrm>
              <a:off x="8625485" y="353054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6"/>
            <p:cNvSpPr/>
            <p:nvPr/>
          </p:nvSpPr>
          <p:spPr>
            <a:xfrm>
              <a:off x="8446375" y="364791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6"/>
            <p:cNvSpPr/>
            <p:nvPr/>
          </p:nvSpPr>
          <p:spPr>
            <a:xfrm>
              <a:off x="8851965" y="334624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" name="Google Shape;766;p36"/>
          <p:cNvGrpSpPr/>
          <p:nvPr/>
        </p:nvGrpSpPr>
        <p:grpSpPr>
          <a:xfrm>
            <a:off x="8416710" y="772717"/>
            <a:ext cx="483086" cy="429802"/>
            <a:chOff x="1101247" y="2686592"/>
            <a:chExt cx="483086" cy="429802"/>
          </a:xfrm>
        </p:grpSpPr>
        <p:sp>
          <p:nvSpPr>
            <p:cNvPr id="767" name="Google Shape;767;p36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6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9" name="Google Shape;769;p36"/>
          <p:cNvSpPr txBox="1">
            <a:spLocks noGrp="1"/>
          </p:cNvSpPr>
          <p:nvPr>
            <p:ph type="title"/>
          </p:nvPr>
        </p:nvSpPr>
        <p:spPr>
          <a:xfrm>
            <a:off x="879575" y="1803263"/>
            <a:ext cx="21294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70" name="Google Shape;770;p36"/>
          <p:cNvSpPr txBox="1">
            <a:spLocks noGrp="1"/>
          </p:cNvSpPr>
          <p:nvPr>
            <p:ph type="subTitle" idx="1"/>
          </p:nvPr>
        </p:nvSpPr>
        <p:spPr>
          <a:xfrm>
            <a:off x="879575" y="2214588"/>
            <a:ext cx="2129400" cy="67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1" name="Google Shape;771;p36"/>
          <p:cNvSpPr txBox="1">
            <a:spLocks noGrp="1"/>
          </p:cNvSpPr>
          <p:nvPr>
            <p:ph type="title" idx="2"/>
          </p:nvPr>
        </p:nvSpPr>
        <p:spPr>
          <a:xfrm>
            <a:off x="6134675" y="1803263"/>
            <a:ext cx="21294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72" name="Google Shape;772;p36"/>
          <p:cNvSpPr txBox="1">
            <a:spLocks noGrp="1"/>
          </p:cNvSpPr>
          <p:nvPr>
            <p:ph type="subTitle" idx="3"/>
          </p:nvPr>
        </p:nvSpPr>
        <p:spPr>
          <a:xfrm>
            <a:off x="6134900" y="2214588"/>
            <a:ext cx="2129400" cy="67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3" name="Google Shape;773;p36"/>
          <p:cNvSpPr txBox="1">
            <a:spLocks noGrp="1"/>
          </p:cNvSpPr>
          <p:nvPr>
            <p:ph type="title" idx="4"/>
          </p:nvPr>
        </p:nvSpPr>
        <p:spPr>
          <a:xfrm>
            <a:off x="879575" y="3236663"/>
            <a:ext cx="21294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74" name="Google Shape;774;p36"/>
          <p:cNvSpPr txBox="1">
            <a:spLocks noGrp="1"/>
          </p:cNvSpPr>
          <p:nvPr>
            <p:ph type="subTitle" idx="5"/>
          </p:nvPr>
        </p:nvSpPr>
        <p:spPr>
          <a:xfrm>
            <a:off x="879575" y="3647988"/>
            <a:ext cx="2129400" cy="7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" name="Google Shape;775;p36"/>
          <p:cNvSpPr txBox="1">
            <a:spLocks noGrp="1"/>
          </p:cNvSpPr>
          <p:nvPr>
            <p:ph type="title" idx="6"/>
          </p:nvPr>
        </p:nvSpPr>
        <p:spPr>
          <a:xfrm>
            <a:off x="6134675" y="3236663"/>
            <a:ext cx="21294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76" name="Google Shape;776;p36"/>
          <p:cNvSpPr txBox="1">
            <a:spLocks noGrp="1"/>
          </p:cNvSpPr>
          <p:nvPr>
            <p:ph type="subTitle" idx="7"/>
          </p:nvPr>
        </p:nvSpPr>
        <p:spPr>
          <a:xfrm>
            <a:off x="6134900" y="3647988"/>
            <a:ext cx="2129400" cy="7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7" name="Google Shape;777;p36"/>
          <p:cNvSpPr txBox="1">
            <a:spLocks noGrp="1"/>
          </p:cNvSpPr>
          <p:nvPr>
            <p:ph type="title" idx="8"/>
          </p:nvPr>
        </p:nvSpPr>
        <p:spPr>
          <a:xfrm>
            <a:off x="1075350" y="539850"/>
            <a:ext cx="6993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BLANK_1_1_1_1_3">
    <p:spTree>
      <p:nvGrpSpPr>
        <p:cNvPr id="1" name="Shape 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" name="Google Shape;779;p37"/>
          <p:cNvSpPr/>
          <p:nvPr/>
        </p:nvSpPr>
        <p:spPr>
          <a:xfrm rot="-7290801">
            <a:off x="-200917" y="4300677"/>
            <a:ext cx="1157156" cy="1066716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0" name="Google Shape;780;p37"/>
          <p:cNvSpPr/>
          <p:nvPr/>
        </p:nvSpPr>
        <p:spPr>
          <a:xfrm rot="-7770583">
            <a:off x="7986899" y="-419142"/>
            <a:ext cx="1444211" cy="1473759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1" name="Google Shape;781;p37"/>
          <p:cNvSpPr/>
          <p:nvPr/>
        </p:nvSpPr>
        <p:spPr>
          <a:xfrm rot="-6865797" flipH="1">
            <a:off x="8471474" y="4244540"/>
            <a:ext cx="373544" cy="1285443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2" name="Google Shape;782;p37"/>
          <p:cNvSpPr/>
          <p:nvPr/>
        </p:nvSpPr>
        <p:spPr>
          <a:xfrm rot="-1820385">
            <a:off x="-174032" y="17215"/>
            <a:ext cx="1264659" cy="929551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3" name="Google Shape;783;p37"/>
          <p:cNvSpPr/>
          <p:nvPr/>
        </p:nvSpPr>
        <p:spPr>
          <a:xfrm rot="849156">
            <a:off x="883376" y="106688"/>
            <a:ext cx="295309" cy="528452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4" name="Google Shape;784;p37"/>
          <p:cNvSpPr/>
          <p:nvPr/>
        </p:nvSpPr>
        <p:spPr>
          <a:xfrm>
            <a:off x="8571100" y="4285281"/>
            <a:ext cx="415535" cy="440198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5" name="Google Shape;785;p37"/>
          <p:cNvGrpSpPr/>
          <p:nvPr/>
        </p:nvGrpSpPr>
        <p:grpSpPr>
          <a:xfrm rot="3550083">
            <a:off x="-24852" y="4250111"/>
            <a:ext cx="593155" cy="707094"/>
            <a:chOff x="8446375" y="3346247"/>
            <a:chExt cx="572406" cy="682360"/>
          </a:xfrm>
        </p:grpSpPr>
        <p:sp>
          <p:nvSpPr>
            <p:cNvPr id="786" name="Google Shape;786;p37"/>
            <p:cNvSpPr/>
            <p:nvPr/>
          </p:nvSpPr>
          <p:spPr>
            <a:xfrm>
              <a:off x="8592550" y="383759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7"/>
            <p:cNvSpPr/>
            <p:nvPr/>
          </p:nvSpPr>
          <p:spPr>
            <a:xfrm>
              <a:off x="8769627" y="372615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7"/>
            <p:cNvSpPr/>
            <p:nvPr/>
          </p:nvSpPr>
          <p:spPr>
            <a:xfrm>
              <a:off x="8625485" y="353054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7"/>
            <p:cNvSpPr/>
            <p:nvPr/>
          </p:nvSpPr>
          <p:spPr>
            <a:xfrm>
              <a:off x="8446375" y="364791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7"/>
            <p:cNvSpPr/>
            <p:nvPr/>
          </p:nvSpPr>
          <p:spPr>
            <a:xfrm>
              <a:off x="8851965" y="334624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" name="Google Shape;791;p37"/>
          <p:cNvGrpSpPr/>
          <p:nvPr/>
        </p:nvGrpSpPr>
        <p:grpSpPr>
          <a:xfrm>
            <a:off x="8416710" y="772717"/>
            <a:ext cx="483086" cy="429802"/>
            <a:chOff x="1101247" y="2686592"/>
            <a:chExt cx="483086" cy="429802"/>
          </a:xfrm>
        </p:grpSpPr>
        <p:sp>
          <p:nvSpPr>
            <p:cNvPr id="792" name="Google Shape;792;p37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7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4" name="Google Shape;794;p37"/>
          <p:cNvSpPr txBox="1">
            <a:spLocks noGrp="1"/>
          </p:cNvSpPr>
          <p:nvPr>
            <p:ph type="title"/>
          </p:nvPr>
        </p:nvSpPr>
        <p:spPr>
          <a:xfrm>
            <a:off x="713263" y="3161309"/>
            <a:ext cx="1929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95" name="Google Shape;795;p37"/>
          <p:cNvSpPr txBox="1">
            <a:spLocks noGrp="1"/>
          </p:cNvSpPr>
          <p:nvPr>
            <p:ph type="subTitle" idx="1"/>
          </p:nvPr>
        </p:nvSpPr>
        <p:spPr>
          <a:xfrm>
            <a:off x="713263" y="3527009"/>
            <a:ext cx="19293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6" name="Google Shape;796;p37"/>
          <p:cNvSpPr txBox="1">
            <a:spLocks noGrp="1"/>
          </p:cNvSpPr>
          <p:nvPr>
            <p:ph type="title" idx="2"/>
          </p:nvPr>
        </p:nvSpPr>
        <p:spPr>
          <a:xfrm>
            <a:off x="4572071" y="3161309"/>
            <a:ext cx="1929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97" name="Google Shape;797;p37"/>
          <p:cNvSpPr txBox="1">
            <a:spLocks noGrp="1"/>
          </p:cNvSpPr>
          <p:nvPr>
            <p:ph type="subTitle" idx="3"/>
          </p:nvPr>
        </p:nvSpPr>
        <p:spPr>
          <a:xfrm>
            <a:off x="4571834" y="3527009"/>
            <a:ext cx="19293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" name="Google Shape;798;p37"/>
          <p:cNvSpPr txBox="1">
            <a:spLocks noGrp="1"/>
          </p:cNvSpPr>
          <p:nvPr>
            <p:ph type="title" idx="4"/>
          </p:nvPr>
        </p:nvSpPr>
        <p:spPr>
          <a:xfrm>
            <a:off x="2642667" y="3161309"/>
            <a:ext cx="1929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99" name="Google Shape;799;p37"/>
          <p:cNvSpPr txBox="1">
            <a:spLocks noGrp="1"/>
          </p:cNvSpPr>
          <p:nvPr>
            <p:ph type="subTitle" idx="5"/>
          </p:nvPr>
        </p:nvSpPr>
        <p:spPr>
          <a:xfrm>
            <a:off x="2642497" y="3527009"/>
            <a:ext cx="19293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0" name="Google Shape;800;p37"/>
          <p:cNvSpPr txBox="1">
            <a:spLocks noGrp="1"/>
          </p:cNvSpPr>
          <p:nvPr>
            <p:ph type="title" idx="6"/>
          </p:nvPr>
        </p:nvSpPr>
        <p:spPr>
          <a:xfrm>
            <a:off x="6501476" y="3161309"/>
            <a:ext cx="1929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01" name="Google Shape;801;p37"/>
          <p:cNvSpPr txBox="1">
            <a:spLocks noGrp="1"/>
          </p:cNvSpPr>
          <p:nvPr>
            <p:ph type="subTitle" idx="7"/>
          </p:nvPr>
        </p:nvSpPr>
        <p:spPr>
          <a:xfrm>
            <a:off x="6501476" y="3527009"/>
            <a:ext cx="19293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" name="Google Shape;802;p37"/>
          <p:cNvSpPr txBox="1">
            <a:spLocks noGrp="1"/>
          </p:cNvSpPr>
          <p:nvPr>
            <p:ph type="title" idx="8"/>
          </p:nvPr>
        </p:nvSpPr>
        <p:spPr>
          <a:xfrm>
            <a:off x="1075350" y="539850"/>
            <a:ext cx="6993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BLANK_1_1_1_1_2">
    <p:spTree>
      <p:nvGrpSpPr>
        <p:cNvPr id="1" name="Shape 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Google Shape;804;p38"/>
          <p:cNvSpPr/>
          <p:nvPr/>
        </p:nvSpPr>
        <p:spPr>
          <a:xfrm rot="-7290801">
            <a:off x="-200917" y="4300677"/>
            <a:ext cx="1157156" cy="1066716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5" name="Google Shape;805;p38"/>
          <p:cNvSpPr/>
          <p:nvPr/>
        </p:nvSpPr>
        <p:spPr>
          <a:xfrm rot="-7770583">
            <a:off x="7986899" y="-419142"/>
            <a:ext cx="1444211" cy="1473759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6" name="Google Shape;806;p38"/>
          <p:cNvSpPr/>
          <p:nvPr/>
        </p:nvSpPr>
        <p:spPr>
          <a:xfrm rot="-6865797" flipH="1">
            <a:off x="8471474" y="4244540"/>
            <a:ext cx="373544" cy="1285443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7" name="Google Shape;807;p38"/>
          <p:cNvSpPr/>
          <p:nvPr/>
        </p:nvSpPr>
        <p:spPr>
          <a:xfrm rot="-1820385">
            <a:off x="-174032" y="17215"/>
            <a:ext cx="1264659" cy="929551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8" name="Google Shape;808;p38"/>
          <p:cNvSpPr/>
          <p:nvPr/>
        </p:nvSpPr>
        <p:spPr>
          <a:xfrm rot="849156">
            <a:off x="883376" y="106688"/>
            <a:ext cx="295309" cy="528452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9" name="Google Shape;809;p38"/>
          <p:cNvSpPr/>
          <p:nvPr/>
        </p:nvSpPr>
        <p:spPr>
          <a:xfrm>
            <a:off x="8571100" y="4285281"/>
            <a:ext cx="415535" cy="440198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" name="Google Shape;810;p38"/>
          <p:cNvGrpSpPr/>
          <p:nvPr/>
        </p:nvGrpSpPr>
        <p:grpSpPr>
          <a:xfrm rot="3550083">
            <a:off x="-24852" y="4250111"/>
            <a:ext cx="593155" cy="707094"/>
            <a:chOff x="8446375" y="3346247"/>
            <a:chExt cx="572406" cy="682360"/>
          </a:xfrm>
        </p:grpSpPr>
        <p:sp>
          <p:nvSpPr>
            <p:cNvPr id="811" name="Google Shape;811;p38"/>
            <p:cNvSpPr/>
            <p:nvPr/>
          </p:nvSpPr>
          <p:spPr>
            <a:xfrm>
              <a:off x="8592550" y="383759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8"/>
            <p:cNvSpPr/>
            <p:nvPr/>
          </p:nvSpPr>
          <p:spPr>
            <a:xfrm>
              <a:off x="8769627" y="372615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8"/>
            <p:cNvSpPr/>
            <p:nvPr/>
          </p:nvSpPr>
          <p:spPr>
            <a:xfrm>
              <a:off x="8625485" y="353054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8"/>
            <p:cNvSpPr/>
            <p:nvPr/>
          </p:nvSpPr>
          <p:spPr>
            <a:xfrm>
              <a:off x="8446375" y="364791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8"/>
            <p:cNvSpPr/>
            <p:nvPr/>
          </p:nvSpPr>
          <p:spPr>
            <a:xfrm>
              <a:off x="8851965" y="334624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" name="Google Shape;816;p38"/>
          <p:cNvGrpSpPr/>
          <p:nvPr/>
        </p:nvGrpSpPr>
        <p:grpSpPr>
          <a:xfrm>
            <a:off x="8416710" y="772717"/>
            <a:ext cx="483086" cy="429802"/>
            <a:chOff x="1101247" y="2686592"/>
            <a:chExt cx="483086" cy="429802"/>
          </a:xfrm>
        </p:grpSpPr>
        <p:sp>
          <p:nvSpPr>
            <p:cNvPr id="817" name="Google Shape;817;p38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8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9" name="Google Shape;819;p38"/>
          <p:cNvSpPr txBox="1">
            <a:spLocks noGrp="1"/>
          </p:cNvSpPr>
          <p:nvPr>
            <p:ph type="title"/>
          </p:nvPr>
        </p:nvSpPr>
        <p:spPr>
          <a:xfrm>
            <a:off x="715616" y="1803263"/>
            <a:ext cx="2129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20" name="Google Shape;820;p38"/>
          <p:cNvSpPr txBox="1">
            <a:spLocks noGrp="1"/>
          </p:cNvSpPr>
          <p:nvPr>
            <p:ph type="subTitle" idx="1"/>
          </p:nvPr>
        </p:nvSpPr>
        <p:spPr>
          <a:xfrm>
            <a:off x="715616" y="2168963"/>
            <a:ext cx="21294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1" name="Google Shape;821;p38"/>
          <p:cNvSpPr txBox="1">
            <a:spLocks noGrp="1"/>
          </p:cNvSpPr>
          <p:nvPr>
            <p:ph type="title" idx="2"/>
          </p:nvPr>
        </p:nvSpPr>
        <p:spPr>
          <a:xfrm>
            <a:off x="6298984" y="1803263"/>
            <a:ext cx="2129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22" name="Google Shape;822;p38"/>
          <p:cNvSpPr txBox="1">
            <a:spLocks noGrp="1"/>
          </p:cNvSpPr>
          <p:nvPr>
            <p:ph type="subTitle" idx="3"/>
          </p:nvPr>
        </p:nvSpPr>
        <p:spPr>
          <a:xfrm>
            <a:off x="6298984" y="2168963"/>
            <a:ext cx="21294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3" name="Google Shape;823;p38"/>
          <p:cNvSpPr txBox="1">
            <a:spLocks noGrp="1"/>
          </p:cNvSpPr>
          <p:nvPr>
            <p:ph type="title" idx="4"/>
          </p:nvPr>
        </p:nvSpPr>
        <p:spPr>
          <a:xfrm>
            <a:off x="3507300" y="1803263"/>
            <a:ext cx="2129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24" name="Google Shape;824;p38"/>
          <p:cNvSpPr txBox="1">
            <a:spLocks noGrp="1"/>
          </p:cNvSpPr>
          <p:nvPr>
            <p:ph type="subTitle" idx="5"/>
          </p:nvPr>
        </p:nvSpPr>
        <p:spPr>
          <a:xfrm>
            <a:off x="3507475" y="2168963"/>
            <a:ext cx="21294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5" name="Google Shape;825;p38"/>
          <p:cNvSpPr txBox="1">
            <a:spLocks noGrp="1"/>
          </p:cNvSpPr>
          <p:nvPr>
            <p:ph type="title" idx="6"/>
          </p:nvPr>
        </p:nvSpPr>
        <p:spPr>
          <a:xfrm>
            <a:off x="2112532" y="3652388"/>
            <a:ext cx="2129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26" name="Google Shape;826;p38"/>
          <p:cNvSpPr txBox="1">
            <a:spLocks noGrp="1"/>
          </p:cNvSpPr>
          <p:nvPr>
            <p:ph type="subTitle" idx="7"/>
          </p:nvPr>
        </p:nvSpPr>
        <p:spPr>
          <a:xfrm>
            <a:off x="2112820" y="4018088"/>
            <a:ext cx="21294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7" name="Google Shape;827;p38"/>
          <p:cNvSpPr txBox="1">
            <a:spLocks noGrp="1"/>
          </p:cNvSpPr>
          <p:nvPr>
            <p:ph type="title" idx="8"/>
          </p:nvPr>
        </p:nvSpPr>
        <p:spPr>
          <a:xfrm>
            <a:off x="1075350" y="539850"/>
            <a:ext cx="6993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828" name="Google Shape;828;p38"/>
          <p:cNvSpPr txBox="1">
            <a:spLocks noGrp="1"/>
          </p:cNvSpPr>
          <p:nvPr>
            <p:ph type="title" idx="9"/>
          </p:nvPr>
        </p:nvSpPr>
        <p:spPr>
          <a:xfrm>
            <a:off x="4902068" y="3652388"/>
            <a:ext cx="2129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29" name="Google Shape;829;p38"/>
          <p:cNvSpPr txBox="1">
            <a:spLocks noGrp="1"/>
          </p:cNvSpPr>
          <p:nvPr>
            <p:ph type="subTitle" idx="13"/>
          </p:nvPr>
        </p:nvSpPr>
        <p:spPr>
          <a:xfrm>
            <a:off x="4902068" y="4018088"/>
            <a:ext cx="21294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spTree>
      <p:nvGrpSpPr>
        <p:cNvPr id="1" name="Shape 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1" name="Google Shape;831;p39"/>
          <p:cNvGrpSpPr/>
          <p:nvPr/>
        </p:nvGrpSpPr>
        <p:grpSpPr>
          <a:xfrm rot="-625890">
            <a:off x="342" y="-260895"/>
            <a:ext cx="1120539" cy="1136985"/>
            <a:chOff x="727288" y="3991176"/>
            <a:chExt cx="1219992" cy="1237898"/>
          </a:xfrm>
        </p:grpSpPr>
        <p:sp>
          <p:nvSpPr>
            <p:cNvPr id="832" name="Google Shape;832;p39"/>
            <p:cNvSpPr/>
            <p:nvPr/>
          </p:nvSpPr>
          <p:spPr>
            <a:xfrm>
              <a:off x="727287" y="4086500"/>
              <a:ext cx="228805" cy="1142574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9"/>
            <p:cNvSpPr/>
            <p:nvPr/>
          </p:nvSpPr>
          <p:spPr>
            <a:xfrm>
              <a:off x="1034666" y="4018585"/>
              <a:ext cx="272880" cy="117951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9"/>
            <p:cNvSpPr/>
            <p:nvPr/>
          </p:nvSpPr>
          <p:spPr>
            <a:xfrm>
              <a:off x="1400430" y="4009056"/>
              <a:ext cx="238294" cy="117594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9"/>
            <p:cNvSpPr/>
            <p:nvPr/>
          </p:nvSpPr>
          <p:spPr>
            <a:xfrm>
              <a:off x="1693496" y="3991176"/>
              <a:ext cx="253783" cy="114782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6" name="Google Shape;836;p39"/>
          <p:cNvSpPr/>
          <p:nvPr/>
        </p:nvSpPr>
        <p:spPr>
          <a:xfrm>
            <a:off x="1106675" y="-241825"/>
            <a:ext cx="561557" cy="594887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7" name="Google Shape;837;p39"/>
          <p:cNvGrpSpPr/>
          <p:nvPr/>
        </p:nvGrpSpPr>
        <p:grpSpPr>
          <a:xfrm rot="-742780">
            <a:off x="8273253" y="4497770"/>
            <a:ext cx="1035629" cy="687651"/>
            <a:chOff x="6571588" y="4504700"/>
            <a:chExt cx="1035575" cy="687615"/>
          </a:xfrm>
        </p:grpSpPr>
        <p:sp>
          <p:nvSpPr>
            <p:cNvPr id="838" name="Google Shape;838;p39"/>
            <p:cNvSpPr/>
            <p:nvPr/>
          </p:nvSpPr>
          <p:spPr>
            <a:xfrm>
              <a:off x="6896838" y="4807241"/>
              <a:ext cx="376730" cy="382673"/>
            </a:xfrm>
            <a:custGeom>
              <a:avLst/>
              <a:gdLst/>
              <a:ahLst/>
              <a:cxnLst/>
              <a:rect l="l" t="t" r="r" b="b"/>
              <a:pathLst>
                <a:path w="9572" h="9723" extrusionOk="0">
                  <a:moveTo>
                    <a:pt x="4285" y="0"/>
                  </a:moveTo>
                  <a:cubicBezTo>
                    <a:pt x="4163" y="31"/>
                    <a:pt x="4072" y="31"/>
                    <a:pt x="3950" y="31"/>
                  </a:cubicBezTo>
                  <a:lnTo>
                    <a:pt x="3798" y="91"/>
                  </a:lnTo>
                  <a:cubicBezTo>
                    <a:pt x="3677" y="91"/>
                    <a:pt x="3586" y="122"/>
                    <a:pt x="3495" y="152"/>
                  </a:cubicBezTo>
                  <a:cubicBezTo>
                    <a:pt x="3312" y="213"/>
                    <a:pt x="3130" y="274"/>
                    <a:pt x="2948" y="365"/>
                  </a:cubicBezTo>
                  <a:cubicBezTo>
                    <a:pt x="2674" y="486"/>
                    <a:pt x="2431" y="608"/>
                    <a:pt x="2219" y="790"/>
                  </a:cubicBezTo>
                  <a:cubicBezTo>
                    <a:pt x="2036" y="942"/>
                    <a:pt x="1854" y="1125"/>
                    <a:pt x="1702" y="1337"/>
                  </a:cubicBezTo>
                  <a:cubicBezTo>
                    <a:pt x="1550" y="1519"/>
                    <a:pt x="1429" y="1763"/>
                    <a:pt x="1307" y="1975"/>
                  </a:cubicBezTo>
                  <a:cubicBezTo>
                    <a:pt x="1185" y="2279"/>
                    <a:pt x="1064" y="2613"/>
                    <a:pt x="973" y="2917"/>
                  </a:cubicBezTo>
                  <a:cubicBezTo>
                    <a:pt x="942" y="3039"/>
                    <a:pt x="912" y="3130"/>
                    <a:pt x="851" y="3221"/>
                  </a:cubicBezTo>
                  <a:cubicBezTo>
                    <a:pt x="699" y="3677"/>
                    <a:pt x="578" y="4132"/>
                    <a:pt x="426" y="4619"/>
                  </a:cubicBezTo>
                  <a:cubicBezTo>
                    <a:pt x="335" y="5013"/>
                    <a:pt x="213" y="5469"/>
                    <a:pt x="122" y="5925"/>
                  </a:cubicBezTo>
                  <a:lnTo>
                    <a:pt x="92" y="6077"/>
                  </a:lnTo>
                  <a:cubicBezTo>
                    <a:pt x="61" y="6198"/>
                    <a:pt x="31" y="6350"/>
                    <a:pt x="31" y="6472"/>
                  </a:cubicBezTo>
                  <a:cubicBezTo>
                    <a:pt x="1" y="6624"/>
                    <a:pt x="1" y="6745"/>
                    <a:pt x="1" y="6897"/>
                  </a:cubicBezTo>
                  <a:cubicBezTo>
                    <a:pt x="1" y="6988"/>
                    <a:pt x="1" y="7110"/>
                    <a:pt x="31" y="7201"/>
                  </a:cubicBezTo>
                  <a:cubicBezTo>
                    <a:pt x="61" y="7353"/>
                    <a:pt x="92" y="7505"/>
                    <a:pt x="122" y="7657"/>
                  </a:cubicBezTo>
                  <a:cubicBezTo>
                    <a:pt x="152" y="7748"/>
                    <a:pt x="183" y="7839"/>
                    <a:pt x="244" y="7930"/>
                  </a:cubicBezTo>
                  <a:lnTo>
                    <a:pt x="244" y="7961"/>
                  </a:lnTo>
                  <a:cubicBezTo>
                    <a:pt x="274" y="8082"/>
                    <a:pt x="365" y="8234"/>
                    <a:pt x="456" y="8325"/>
                  </a:cubicBezTo>
                  <a:cubicBezTo>
                    <a:pt x="547" y="8447"/>
                    <a:pt x="639" y="8568"/>
                    <a:pt x="760" y="8659"/>
                  </a:cubicBezTo>
                  <a:cubicBezTo>
                    <a:pt x="912" y="8811"/>
                    <a:pt x="1064" y="8933"/>
                    <a:pt x="1277" y="9054"/>
                  </a:cubicBezTo>
                  <a:cubicBezTo>
                    <a:pt x="1489" y="9206"/>
                    <a:pt x="1732" y="9328"/>
                    <a:pt x="1975" y="9419"/>
                  </a:cubicBezTo>
                  <a:cubicBezTo>
                    <a:pt x="2188" y="9480"/>
                    <a:pt x="2401" y="9541"/>
                    <a:pt x="2644" y="9601"/>
                  </a:cubicBezTo>
                  <a:cubicBezTo>
                    <a:pt x="2887" y="9632"/>
                    <a:pt x="3130" y="9632"/>
                    <a:pt x="3312" y="9662"/>
                  </a:cubicBezTo>
                  <a:cubicBezTo>
                    <a:pt x="3555" y="9692"/>
                    <a:pt x="3829" y="9723"/>
                    <a:pt x="4102" y="9723"/>
                  </a:cubicBezTo>
                  <a:lnTo>
                    <a:pt x="4771" y="9723"/>
                  </a:lnTo>
                  <a:cubicBezTo>
                    <a:pt x="4923" y="9723"/>
                    <a:pt x="5105" y="9692"/>
                    <a:pt x="5257" y="9692"/>
                  </a:cubicBezTo>
                  <a:cubicBezTo>
                    <a:pt x="5409" y="9662"/>
                    <a:pt x="5591" y="9632"/>
                    <a:pt x="5743" y="9601"/>
                  </a:cubicBezTo>
                  <a:lnTo>
                    <a:pt x="5895" y="9571"/>
                  </a:lnTo>
                  <a:lnTo>
                    <a:pt x="6229" y="9510"/>
                  </a:lnTo>
                  <a:lnTo>
                    <a:pt x="6563" y="9449"/>
                  </a:lnTo>
                  <a:cubicBezTo>
                    <a:pt x="6685" y="9419"/>
                    <a:pt x="6806" y="9389"/>
                    <a:pt x="6989" y="9358"/>
                  </a:cubicBezTo>
                  <a:lnTo>
                    <a:pt x="7232" y="9297"/>
                  </a:lnTo>
                  <a:lnTo>
                    <a:pt x="7292" y="9297"/>
                  </a:lnTo>
                  <a:lnTo>
                    <a:pt x="7444" y="9267"/>
                  </a:lnTo>
                  <a:cubicBezTo>
                    <a:pt x="7839" y="9176"/>
                    <a:pt x="8174" y="9024"/>
                    <a:pt x="8508" y="8811"/>
                  </a:cubicBezTo>
                  <a:cubicBezTo>
                    <a:pt x="8690" y="8690"/>
                    <a:pt x="8842" y="8508"/>
                    <a:pt x="8994" y="8325"/>
                  </a:cubicBezTo>
                  <a:cubicBezTo>
                    <a:pt x="9085" y="8173"/>
                    <a:pt x="9207" y="7991"/>
                    <a:pt x="9298" y="7809"/>
                  </a:cubicBezTo>
                  <a:cubicBezTo>
                    <a:pt x="9450" y="7626"/>
                    <a:pt x="9541" y="7383"/>
                    <a:pt x="9541" y="7140"/>
                  </a:cubicBezTo>
                  <a:cubicBezTo>
                    <a:pt x="9571" y="6958"/>
                    <a:pt x="9541" y="6806"/>
                    <a:pt x="9510" y="6654"/>
                  </a:cubicBezTo>
                  <a:lnTo>
                    <a:pt x="9510" y="6563"/>
                  </a:lnTo>
                  <a:cubicBezTo>
                    <a:pt x="9480" y="6441"/>
                    <a:pt x="9450" y="6320"/>
                    <a:pt x="9419" y="6198"/>
                  </a:cubicBezTo>
                  <a:cubicBezTo>
                    <a:pt x="9328" y="5955"/>
                    <a:pt x="9237" y="5712"/>
                    <a:pt x="9146" y="5439"/>
                  </a:cubicBezTo>
                  <a:cubicBezTo>
                    <a:pt x="9085" y="5257"/>
                    <a:pt x="8994" y="5105"/>
                    <a:pt x="8933" y="4922"/>
                  </a:cubicBezTo>
                  <a:cubicBezTo>
                    <a:pt x="8903" y="4862"/>
                    <a:pt x="8872" y="4801"/>
                    <a:pt x="8842" y="4710"/>
                  </a:cubicBezTo>
                  <a:cubicBezTo>
                    <a:pt x="8781" y="4619"/>
                    <a:pt x="8720" y="4527"/>
                    <a:pt x="8629" y="4467"/>
                  </a:cubicBezTo>
                  <a:cubicBezTo>
                    <a:pt x="8508" y="4041"/>
                    <a:pt x="8325" y="3646"/>
                    <a:pt x="8143" y="3282"/>
                  </a:cubicBezTo>
                  <a:cubicBezTo>
                    <a:pt x="8022" y="3039"/>
                    <a:pt x="7900" y="2796"/>
                    <a:pt x="7718" y="2552"/>
                  </a:cubicBezTo>
                  <a:lnTo>
                    <a:pt x="7657" y="2431"/>
                  </a:lnTo>
                  <a:cubicBezTo>
                    <a:pt x="7566" y="2279"/>
                    <a:pt x="7475" y="2097"/>
                    <a:pt x="7353" y="1945"/>
                  </a:cubicBezTo>
                  <a:cubicBezTo>
                    <a:pt x="7232" y="1793"/>
                    <a:pt x="7080" y="1611"/>
                    <a:pt x="6958" y="1459"/>
                  </a:cubicBezTo>
                  <a:lnTo>
                    <a:pt x="6928" y="1428"/>
                  </a:lnTo>
                  <a:cubicBezTo>
                    <a:pt x="6776" y="1246"/>
                    <a:pt x="6594" y="1064"/>
                    <a:pt x="6442" y="912"/>
                  </a:cubicBezTo>
                  <a:cubicBezTo>
                    <a:pt x="6229" y="730"/>
                    <a:pt x="6016" y="578"/>
                    <a:pt x="5804" y="456"/>
                  </a:cubicBezTo>
                  <a:cubicBezTo>
                    <a:pt x="5621" y="365"/>
                    <a:pt x="5439" y="274"/>
                    <a:pt x="5226" y="213"/>
                  </a:cubicBezTo>
                  <a:cubicBezTo>
                    <a:pt x="4923" y="91"/>
                    <a:pt x="4619" y="0"/>
                    <a:pt x="4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9"/>
            <p:cNvSpPr/>
            <p:nvPr/>
          </p:nvSpPr>
          <p:spPr>
            <a:xfrm>
              <a:off x="6571588" y="4504700"/>
              <a:ext cx="1035575" cy="687615"/>
            </a:xfrm>
            <a:custGeom>
              <a:avLst/>
              <a:gdLst/>
              <a:ahLst/>
              <a:cxnLst/>
              <a:rect l="l" t="t" r="r" b="b"/>
              <a:pathLst>
                <a:path w="26312" h="17471" extrusionOk="0">
                  <a:moveTo>
                    <a:pt x="11424" y="0"/>
                  </a:moveTo>
                  <a:cubicBezTo>
                    <a:pt x="10969" y="0"/>
                    <a:pt x="10483" y="31"/>
                    <a:pt x="10027" y="92"/>
                  </a:cubicBezTo>
                  <a:cubicBezTo>
                    <a:pt x="9662" y="122"/>
                    <a:pt x="9328" y="183"/>
                    <a:pt x="8994" y="274"/>
                  </a:cubicBezTo>
                  <a:cubicBezTo>
                    <a:pt x="8811" y="304"/>
                    <a:pt x="8660" y="365"/>
                    <a:pt x="8508" y="395"/>
                  </a:cubicBezTo>
                  <a:cubicBezTo>
                    <a:pt x="8113" y="517"/>
                    <a:pt x="7687" y="699"/>
                    <a:pt x="7171" y="912"/>
                  </a:cubicBezTo>
                  <a:cubicBezTo>
                    <a:pt x="6290" y="1277"/>
                    <a:pt x="5439" y="1763"/>
                    <a:pt x="4710" y="2431"/>
                  </a:cubicBezTo>
                  <a:cubicBezTo>
                    <a:pt x="4345" y="2765"/>
                    <a:pt x="3981" y="3130"/>
                    <a:pt x="3646" y="3495"/>
                  </a:cubicBezTo>
                  <a:cubicBezTo>
                    <a:pt x="3464" y="3707"/>
                    <a:pt x="3312" y="3889"/>
                    <a:pt x="3191" y="4041"/>
                  </a:cubicBezTo>
                  <a:lnTo>
                    <a:pt x="3160" y="4102"/>
                  </a:lnTo>
                  <a:cubicBezTo>
                    <a:pt x="3039" y="4254"/>
                    <a:pt x="2917" y="4406"/>
                    <a:pt x="2796" y="4588"/>
                  </a:cubicBezTo>
                  <a:cubicBezTo>
                    <a:pt x="2522" y="5044"/>
                    <a:pt x="2279" y="5500"/>
                    <a:pt x="2036" y="5956"/>
                  </a:cubicBezTo>
                  <a:cubicBezTo>
                    <a:pt x="1854" y="6350"/>
                    <a:pt x="1671" y="6776"/>
                    <a:pt x="1520" y="7201"/>
                  </a:cubicBezTo>
                  <a:cubicBezTo>
                    <a:pt x="1428" y="7444"/>
                    <a:pt x="1337" y="7687"/>
                    <a:pt x="1277" y="7961"/>
                  </a:cubicBezTo>
                  <a:lnTo>
                    <a:pt x="1277" y="7991"/>
                  </a:lnTo>
                  <a:lnTo>
                    <a:pt x="1246" y="8113"/>
                  </a:lnTo>
                  <a:cubicBezTo>
                    <a:pt x="1185" y="8265"/>
                    <a:pt x="1125" y="8477"/>
                    <a:pt x="1094" y="8660"/>
                  </a:cubicBezTo>
                  <a:cubicBezTo>
                    <a:pt x="1033" y="8903"/>
                    <a:pt x="973" y="9176"/>
                    <a:pt x="882" y="9450"/>
                  </a:cubicBezTo>
                  <a:cubicBezTo>
                    <a:pt x="851" y="9601"/>
                    <a:pt x="790" y="9814"/>
                    <a:pt x="760" y="9996"/>
                  </a:cubicBezTo>
                  <a:cubicBezTo>
                    <a:pt x="730" y="10027"/>
                    <a:pt x="699" y="10088"/>
                    <a:pt x="699" y="10148"/>
                  </a:cubicBezTo>
                  <a:cubicBezTo>
                    <a:pt x="669" y="10300"/>
                    <a:pt x="638" y="10422"/>
                    <a:pt x="608" y="10634"/>
                  </a:cubicBezTo>
                  <a:cubicBezTo>
                    <a:pt x="547" y="10847"/>
                    <a:pt x="517" y="11090"/>
                    <a:pt x="487" y="11333"/>
                  </a:cubicBezTo>
                  <a:cubicBezTo>
                    <a:pt x="456" y="11485"/>
                    <a:pt x="426" y="11637"/>
                    <a:pt x="395" y="11789"/>
                  </a:cubicBezTo>
                  <a:cubicBezTo>
                    <a:pt x="335" y="12093"/>
                    <a:pt x="304" y="12397"/>
                    <a:pt x="274" y="12670"/>
                  </a:cubicBezTo>
                  <a:cubicBezTo>
                    <a:pt x="244" y="12913"/>
                    <a:pt x="183" y="13156"/>
                    <a:pt x="152" y="13339"/>
                  </a:cubicBezTo>
                  <a:cubicBezTo>
                    <a:pt x="152" y="13521"/>
                    <a:pt x="92" y="13764"/>
                    <a:pt x="92" y="13885"/>
                  </a:cubicBezTo>
                  <a:cubicBezTo>
                    <a:pt x="92" y="14007"/>
                    <a:pt x="61" y="14128"/>
                    <a:pt x="61" y="14250"/>
                  </a:cubicBezTo>
                  <a:lnTo>
                    <a:pt x="61" y="14432"/>
                  </a:lnTo>
                  <a:lnTo>
                    <a:pt x="61" y="14523"/>
                  </a:lnTo>
                  <a:cubicBezTo>
                    <a:pt x="31" y="14706"/>
                    <a:pt x="31" y="14858"/>
                    <a:pt x="31" y="15010"/>
                  </a:cubicBezTo>
                  <a:cubicBezTo>
                    <a:pt x="0" y="15253"/>
                    <a:pt x="0" y="15526"/>
                    <a:pt x="31" y="15769"/>
                  </a:cubicBezTo>
                  <a:cubicBezTo>
                    <a:pt x="92" y="15891"/>
                    <a:pt x="122" y="16043"/>
                    <a:pt x="183" y="16164"/>
                  </a:cubicBezTo>
                  <a:cubicBezTo>
                    <a:pt x="244" y="16286"/>
                    <a:pt x="304" y="16407"/>
                    <a:pt x="365" y="16498"/>
                  </a:cubicBezTo>
                  <a:lnTo>
                    <a:pt x="395" y="16559"/>
                  </a:lnTo>
                  <a:cubicBezTo>
                    <a:pt x="426" y="16650"/>
                    <a:pt x="487" y="16741"/>
                    <a:pt x="578" y="16802"/>
                  </a:cubicBezTo>
                  <a:cubicBezTo>
                    <a:pt x="638" y="16893"/>
                    <a:pt x="699" y="16954"/>
                    <a:pt x="790" y="17045"/>
                  </a:cubicBezTo>
                  <a:cubicBezTo>
                    <a:pt x="882" y="17106"/>
                    <a:pt x="973" y="17167"/>
                    <a:pt x="1064" y="17228"/>
                  </a:cubicBezTo>
                  <a:cubicBezTo>
                    <a:pt x="1185" y="17288"/>
                    <a:pt x="1307" y="17349"/>
                    <a:pt x="1459" y="17379"/>
                  </a:cubicBezTo>
                  <a:lnTo>
                    <a:pt x="1489" y="17379"/>
                  </a:lnTo>
                  <a:cubicBezTo>
                    <a:pt x="1580" y="17410"/>
                    <a:pt x="1671" y="17410"/>
                    <a:pt x="1763" y="17440"/>
                  </a:cubicBezTo>
                  <a:cubicBezTo>
                    <a:pt x="2036" y="17471"/>
                    <a:pt x="2279" y="17471"/>
                    <a:pt x="2522" y="17471"/>
                  </a:cubicBezTo>
                  <a:cubicBezTo>
                    <a:pt x="2644" y="17440"/>
                    <a:pt x="2765" y="17440"/>
                    <a:pt x="2856" y="17410"/>
                  </a:cubicBezTo>
                  <a:lnTo>
                    <a:pt x="2948" y="17410"/>
                  </a:lnTo>
                  <a:lnTo>
                    <a:pt x="3130" y="17379"/>
                  </a:lnTo>
                  <a:cubicBezTo>
                    <a:pt x="3191" y="17349"/>
                    <a:pt x="3251" y="17349"/>
                    <a:pt x="3312" y="17319"/>
                  </a:cubicBezTo>
                  <a:cubicBezTo>
                    <a:pt x="3494" y="17258"/>
                    <a:pt x="3707" y="17197"/>
                    <a:pt x="3889" y="17106"/>
                  </a:cubicBezTo>
                  <a:lnTo>
                    <a:pt x="3920" y="17106"/>
                  </a:lnTo>
                  <a:cubicBezTo>
                    <a:pt x="4133" y="17015"/>
                    <a:pt x="4345" y="16863"/>
                    <a:pt x="4527" y="16711"/>
                  </a:cubicBezTo>
                  <a:lnTo>
                    <a:pt x="4588" y="16681"/>
                  </a:lnTo>
                  <a:cubicBezTo>
                    <a:pt x="4679" y="16589"/>
                    <a:pt x="4771" y="16529"/>
                    <a:pt x="4831" y="16407"/>
                  </a:cubicBezTo>
                  <a:cubicBezTo>
                    <a:pt x="4922" y="16316"/>
                    <a:pt x="4983" y="16195"/>
                    <a:pt x="5044" y="16073"/>
                  </a:cubicBezTo>
                  <a:cubicBezTo>
                    <a:pt x="5166" y="15830"/>
                    <a:pt x="5226" y="15587"/>
                    <a:pt x="5257" y="15313"/>
                  </a:cubicBezTo>
                  <a:lnTo>
                    <a:pt x="5257" y="15253"/>
                  </a:lnTo>
                  <a:cubicBezTo>
                    <a:pt x="5317" y="14918"/>
                    <a:pt x="5378" y="14554"/>
                    <a:pt x="5439" y="14220"/>
                  </a:cubicBezTo>
                  <a:cubicBezTo>
                    <a:pt x="5500" y="13855"/>
                    <a:pt x="5591" y="13460"/>
                    <a:pt x="5712" y="12974"/>
                  </a:cubicBezTo>
                  <a:cubicBezTo>
                    <a:pt x="5773" y="12761"/>
                    <a:pt x="5804" y="12579"/>
                    <a:pt x="5864" y="12366"/>
                  </a:cubicBezTo>
                  <a:cubicBezTo>
                    <a:pt x="5895" y="12154"/>
                    <a:pt x="5925" y="11941"/>
                    <a:pt x="5986" y="11728"/>
                  </a:cubicBezTo>
                  <a:cubicBezTo>
                    <a:pt x="6138" y="11273"/>
                    <a:pt x="6290" y="10817"/>
                    <a:pt x="6442" y="10391"/>
                  </a:cubicBezTo>
                  <a:cubicBezTo>
                    <a:pt x="6472" y="10300"/>
                    <a:pt x="6502" y="10270"/>
                    <a:pt x="6533" y="10118"/>
                  </a:cubicBezTo>
                  <a:cubicBezTo>
                    <a:pt x="6594" y="9966"/>
                    <a:pt x="6654" y="9814"/>
                    <a:pt x="6715" y="9662"/>
                  </a:cubicBezTo>
                  <a:cubicBezTo>
                    <a:pt x="6806" y="9450"/>
                    <a:pt x="6897" y="9237"/>
                    <a:pt x="7019" y="9055"/>
                  </a:cubicBezTo>
                  <a:cubicBezTo>
                    <a:pt x="7171" y="8812"/>
                    <a:pt x="7353" y="8568"/>
                    <a:pt x="7505" y="8356"/>
                  </a:cubicBezTo>
                  <a:cubicBezTo>
                    <a:pt x="7657" y="8113"/>
                    <a:pt x="7839" y="7900"/>
                    <a:pt x="8052" y="7718"/>
                  </a:cubicBezTo>
                  <a:cubicBezTo>
                    <a:pt x="8477" y="7323"/>
                    <a:pt x="8933" y="6989"/>
                    <a:pt x="9449" y="6715"/>
                  </a:cubicBezTo>
                  <a:cubicBezTo>
                    <a:pt x="9723" y="6533"/>
                    <a:pt x="9966" y="6411"/>
                    <a:pt x="10239" y="6290"/>
                  </a:cubicBezTo>
                  <a:cubicBezTo>
                    <a:pt x="10513" y="6168"/>
                    <a:pt x="10786" y="6077"/>
                    <a:pt x="11090" y="6016"/>
                  </a:cubicBezTo>
                  <a:cubicBezTo>
                    <a:pt x="11394" y="5956"/>
                    <a:pt x="11698" y="5956"/>
                    <a:pt x="12002" y="5956"/>
                  </a:cubicBezTo>
                  <a:cubicBezTo>
                    <a:pt x="12488" y="5986"/>
                    <a:pt x="12944" y="6077"/>
                    <a:pt x="13399" y="6199"/>
                  </a:cubicBezTo>
                  <a:cubicBezTo>
                    <a:pt x="13673" y="6290"/>
                    <a:pt x="13916" y="6381"/>
                    <a:pt x="14159" y="6502"/>
                  </a:cubicBezTo>
                  <a:cubicBezTo>
                    <a:pt x="14432" y="6624"/>
                    <a:pt x="14675" y="6745"/>
                    <a:pt x="14918" y="6897"/>
                  </a:cubicBezTo>
                  <a:lnTo>
                    <a:pt x="15161" y="7049"/>
                  </a:lnTo>
                  <a:cubicBezTo>
                    <a:pt x="15313" y="7140"/>
                    <a:pt x="15465" y="7232"/>
                    <a:pt x="15617" y="7323"/>
                  </a:cubicBezTo>
                  <a:cubicBezTo>
                    <a:pt x="15799" y="7444"/>
                    <a:pt x="15982" y="7566"/>
                    <a:pt x="16164" y="7687"/>
                  </a:cubicBezTo>
                  <a:cubicBezTo>
                    <a:pt x="16346" y="7839"/>
                    <a:pt x="16498" y="7961"/>
                    <a:pt x="16650" y="8143"/>
                  </a:cubicBezTo>
                  <a:cubicBezTo>
                    <a:pt x="16863" y="8356"/>
                    <a:pt x="17076" y="8599"/>
                    <a:pt x="17288" y="8812"/>
                  </a:cubicBezTo>
                  <a:lnTo>
                    <a:pt x="17349" y="8903"/>
                  </a:lnTo>
                  <a:cubicBezTo>
                    <a:pt x="17622" y="9206"/>
                    <a:pt x="17866" y="9510"/>
                    <a:pt x="18109" y="9784"/>
                  </a:cubicBezTo>
                  <a:cubicBezTo>
                    <a:pt x="18321" y="10057"/>
                    <a:pt x="18564" y="10422"/>
                    <a:pt x="18777" y="10726"/>
                  </a:cubicBezTo>
                  <a:cubicBezTo>
                    <a:pt x="19020" y="11060"/>
                    <a:pt x="19202" y="11303"/>
                    <a:pt x="19324" y="11607"/>
                  </a:cubicBezTo>
                  <a:cubicBezTo>
                    <a:pt x="19476" y="11880"/>
                    <a:pt x="19597" y="12184"/>
                    <a:pt x="19719" y="12397"/>
                  </a:cubicBezTo>
                  <a:lnTo>
                    <a:pt x="19749" y="12488"/>
                  </a:lnTo>
                  <a:cubicBezTo>
                    <a:pt x="19871" y="12731"/>
                    <a:pt x="19992" y="13004"/>
                    <a:pt x="20114" y="13278"/>
                  </a:cubicBezTo>
                  <a:cubicBezTo>
                    <a:pt x="20144" y="13369"/>
                    <a:pt x="20175" y="13430"/>
                    <a:pt x="20205" y="13521"/>
                  </a:cubicBezTo>
                  <a:cubicBezTo>
                    <a:pt x="20144" y="13612"/>
                    <a:pt x="20144" y="13734"/>
                    <a:pt x="20144" y="13855"/>
                  </a:cubicBezTo>
                  <a:cubicBezTo>
                    <a:pt x="20175" y="13916"/>
                    <a:pt x="20175" y="13977"/>
                    <a:pt x="20175" y="14007"/>
                  </a:cubicBezTo>
                  <a:lnTo>
                    <a:pt x="20266" y="14280"/>
                  </a:lnTo>
                  <a:cubicBezTo>
                    <a:pt x="20266" y="14372"/>
                    <a:pt x="20296" y="14432"/>
                    <a:pt x="20296" y="14523"/>
                  </a:cubicBezTo>
                  <a:cubicBezTo>
                    <a:pt x="20387" y="15131"/>
                    <a:pt x="20661" y="15708"/>
                    <a:pt x="21025" y="16225"/>
                  </a:cubicBezTo>
                  <a:cubicBezTo>
                    <a:pt x="21177" y="16407"/>
                    <a:pt x="21329" y="16559"/>
                    <a:pt x="21511" y="16681"/>
                  </a:cubicBezTo>
                  <a:cubicBezTo>
                    <a:pt x="21663" y="16802"/>
                    <a:pt x="21846" y="16893"/>
                    <a:pt x="22058" y="16924"/>
                  </a:cubicBezTo>
                  <a:cubicBezTo>
                    <a:pt x="22119" y="16939"/>
                    <a:pt x="22187" y="16946"/>
                    <a:pt x="22260" y="16946"/>
                  </a:cubicBezTo>
                  <a:cubicBezTo>
                    <a:pt x="22332" y="16946"/>
                    <a:pt x="22408" y="16939"/>
                    <a:pt x="22484" y="16924"/>
                  </a:cubicBezTo>
                  <a:lnTo>
                    <a:pt x="22848" y="16833"/>
                  </a:lnTo>
                  <a:cubicBezTo>
                    <a:pt x="22970" y="16802"/>
                    <a:pt x="23091" y="16772"/>
                    <a:pt x="23182" y="16741"/>
                  </a:cubicBezTo>
                  <a:cubicBezTo>
                    <a:pt x="23638" y="16620"/>
                    <a:pt x="24033" y="16438"/>
                    <a:pt x="24428" y="16195"/>
                  </a:cubicBezTo>
                  <a:lnTo>
                    <a:pt x="24428" y="16195"/>
                  </a:lnTo>
                  <a:lnTo>
                    <a:pt x="24398" y="16225"/>
                  </a:lnTo>
                  <a:lnTo>
                    <a:pt x="24489" y="16164"/>
                  </a:lnTo>
                  <a:cubicBezTo>
                    <a:pt x="24702" y="16073"/>
                    <a:pt x="24884" y="15951"/>
                    <a:pt x="25097" y="15800"/>
                  </a:cubicBezTo>
                  <a:cubicBezTo>
                    <a:pt x="25279" y="15648"/>
                    <a:pt x="25431" y="15496"/>
                    <a:pt x="25583" y="15344"/>
                  </a:cubicBezTo>
                  <a:cubicBezTo>
                    <a:pt x="25644" y="15253"/>
                    <a:pt x="25704" y="15162"/>
                    <a:pt x="25765" y="15070"/>
                  </a:cubicBezTo>
                  <a:cubicBezTo>
                    <a:pt x="25856" y="14949"/>
                    <a:pt x="25917" y="14797"/>
                    <a:pt x="26008" y="14675"/>
                  </a:cubicBezTo>
                  <a:cubicBezTo>
                    <a:pt x="26099" y="14432"/>
                    <a:pt x="26190" y="14189"/>
                    <a:pt x="26221" y="13946"/>
                  </a:cubicBezTo>
                  <a:cubicBezTo>
                    <a:pt x="26282" y="13673"/>
                    <a:pt x="26312" y="13399"/>
                    <a:pt x="26312" y="13156"/>
                  </a:cubicBezTo>
                  <a:cubicBezTo>
                    <a:pt x="26312" y="12944"/>
                    <a:pt x="26282" y="12731"/>
                    <a:pt x="26251" y="12518"/>
                  </a:cubicBezTo>
                  <a:cubicBezTo>
                    <a:pt x="26190" y="12245"/>
                    <a:pt x="26130" y="12002"/>
                    <a:pt x="26038" y="11759"/>
                  </a:cubicBezTo>
                  <a:cubicBezTo>
                    <a:pt x="25947" y="11576"/>
                    <a:pt x="25856" y="11364"/>
                    <a:pt x="25765" y="11181"/>
                  </a:cubicBezTo>
                  <a:cubicBezTo>
                    <a:pt x="25583" y="10756"/>
                    <a:pt x="25340" y="10331"/>
                    <a:pt x="25157" y="9966"/>
                  </a:cubicBezTo>
                  <a:cubicBezTo>
                    <a:pt x="24884" y="9480"/>
                    <a:pt x="24610" y="8994"/>
                    <a:pt x="24367" y="8629"/>
                  </a:cubicBezTo>
                  <a:cubicBezTo>
                    <a:pt x="24124" y="8234"/>
                    <a:pt x="23881" y="7870"/>
                    <a:pt x="23577" y="7475"/>
                  </a:cubicBezTo>
                  <a:cubicBezTo>
                    <a:pt x="23274" y="7080"/>
                    <a:pt x="22970" y="6685"/>
                    <a:pt x="22696" y="6411"/>
                  </a:cubicBezTo>
                  <a:lnTo>
                    <a:pt x="22544" y="6229"/>
                  </a:lnTo>
                  <a:lnTo>
                    <a:pt x="22210" y="5834"/>
                  </a:lnTo>
                  <a:cubicBezTo>
                    <a:pt x="22058" y="5682"/>
                    <a:pt x="21906" y="5530"/>
                    <a:pt x="21755" y="5378"/>
                  </a:cubicBezTo>
                  <a:lnTo>
                    <a:pt x="21603" y="5226"/>
                  </a:lnTo>
                  <a:cubicBezTo>
                    <a:pt x="21238" y="4862"/>
                    <a:pt x="20904" y="4558"/>
                    <a:pt x="20539" y="4254"/>
                  </a:cubicBezTo>
                  <a:lnTo>
                    <a:pt x="19871" y="3707"/>
                  </a:lnTo>
                  <a:lnTo>
                    <a:pt x="19445" y="3373"/>
                  </a:lnTo>
                  <a:cubicBezTo>
                    <a:pt x="19111" y="3100"/>
                    <a:pt x="18716" y="2765"/>
                    <a:pt x="18321" y="2492"/>
                  </a:cubicBezTo>
                  <a:cubicBezTo>
                    <a:pt x="17896" y="2158"/>
                    <a:pt x="17471" y="1884"/>
                    <a:pt x="17045" y="1641"/>
                  </a:cubicBezTo>
                  <a:cubicBezTo>
                    <a:pt x="16620" y="1368"/>
                    <a:pt x="16194" y="1125"/>
                    <a:pt x="15739" y="942"/>
                  </a:cubicBezTo>
                  <a:cubicBezTo>
                    <a:pt x="15344" y="730"/>
                    <a:pt x="14918" y="578"/>
                    <a:pt x="14463" y="456"/>
                  </a:cubicBezTo>
                  <a:cubicBezTo>
                    <a:pt x="13977" y="304"/>
                    <a:pt x="13460" y="183"/>
                    <a:pt x="12944" y="122"/>
                  </a:cubicBezTo>
                  <a:cubicBezTo>
                    <a:pt x="12457" y="31"/>
                    <a:pt x="11941" y="0"/>
                    <a:pt x="11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0" name="Google Shape;840;p39"/>
          <p:cNvSpPr/>
          <p:nvPr/>
        </p:nvSpPr>
        <p:spPr>
          <a:xfrm>
            <a:off x="7967500" y="-68450"/>
            <a:ext cx="1264725" cy="929600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1" name="Google Shape;841;p39"/>
          <p:cNvGrpSpPr/>
          <p:nvPr/>
        </p:nvGrpSpPr>
        <p:grpSpPr>
          <a:xfrm>
            <a:off x="8664950" y="614425"/>
            <a:ext cx="252200" cy="279550"/>
            <a:chOff x="601188" y="4660625"/>
            <a:chExt cx="252200" cy="279550"/>
          </a:xfrm>
        </p:grpSpPr>
        <p:sp>
          <p:nvSpPr>
            <p:cNvPr id="842" name="Google Shape;842;p39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9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9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9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6" name="Google Shape;846;p39"/>
          <p:cNvSpPr/>
          <p:nvPr/>
        </p:nvSpPr>
        <p:spPr>
          <a:xfrm rot="2513794">
            <a:off x="-147314" y="4447474"/>
            <a:ext cx="1118575" cy="312361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7" name="Google Shape;847;p39"/>
          <p:cNvSpPr/>
          <p:nvPr/>
        </p:nvSpPr>
        <p:spPr>
          <a:xfrm rot="1885555">
            <a:off x="26415" y="4853380"/>
            <a:ext cx="1118566" cy="312378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8" name="Google Shape;848;p39"/>
          <p:cNvSpPr txBox="1">
            <a:spLocks noGrp="1"/>
          </p:cNvSpPr>
          <p:nvPr>
            <p:ph type="title"/>
          </p:nvPr>
        </p:nvSpPr>
        <p:spPr>
          <a:xfrm>
            <a:off x="774813" y="1842971"/>
            <a:ext cx="21957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49" name="Google Shape;849;p39"/>
          <p:cNvSpPr txBox="1">
            <a:spLocks noGrp="1"/>
          </p:cNvSpPr>
          <p:nvPr>
            <p:ph type="subTitle" idx="1"/>
          </p:nvPr>
        </p:nvSpPr>
        <p:spPr>
          <a:xfrm>
            <a:off x="774813" y="2330496"/>
            <a:ext cx="2195700" cy="5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0" name="Google Shape;850;p39"/>
          <p:cNvSpPr txBox="1">
            <a:spLocks noGrp="1"/>
          </p:cNvSpPr>
          <p:nvPr>
            <p:ph type="title" idx="2"/>
          </p:nvPr>
        </p:nvSpPr>
        <p:spPr>
          <a:xfrm>
            <a:off x="3474213" y="1842971"/>
            <a:ext cx="21957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51" name="Google Shape;851;p39"/>
          <p:cNvSpPr txBox="1">
            <a:spLocks noGrp="1"/>
          </p:cNvSpPr>
          <p:nvPr>
            <p:ph type="subTitle" idx="3"/>
          </p:nvPr>
        </p:nvSpPr>
        <p:spPr>
          <a:xfrm>
            <a:off x="3474216" y="2330496"/>
            <a:ext cx="2195700" cy="5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2" name="Google Shape;852;p39"/>
          <p:cNvSpPr txBox="1">
            <a:spLocks noGrp="1"/>
          </p:cNvSpPr>
          <p:nvPr>
            <p:ph type="title" idx="4"/>
          </p:nvPr>
        </p:nvSpPr>
        <p:spPr>
          <a:xfrm>
            <a:off x="774813" y="3454968"/>
            <a:ext cx="21957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53" name="Google Shape;853;p39"/>
          <p:cNvSpPr txBox="1">
            <a:spLocks noGrp="1"/>
          </p:cNvSpPr>
          <p:nvPr>
            <p:ph type="subTitle" idx="5"/>
          </p:nvPr>
        </p:nvSpPr>
        <p:spPr>
          <a:xfrm>
            <a:off x="774813" y="3942493"/>
            <a:ext cx="2195700" cy="5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4" name="Google Shape;854;p39"/>
          <p:cNvSpPr txBox="1">
            <a:spLocks noGrp="1"/>
          </p:cNvSpPr>
          <p:nvPr>
            <p:ph type="title" idx="6"/>
          </p:nvPr>
        </p:nvSpPr>
        <p:spPr>
          <a:xfrm>
            <a:off x="3474213" y="3454968"/>
            <a:ext cx="21957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55" name="Google Shape;855;p39"/>
          <p:cNvSpPr txBox="1">
            <a:spLocks noGrp="1"/>
          </p:cNvSpPr>
          <p:nvPr>
            <p:ph type="subTitle" idx="7"/>
          </p:nvPr>
        </p:nvSpPr>
        <p:spPr>
          <a:xfrm>
            <a:off x="3474213" y="3942493"/>
            <a:ext cx="2195700" cy="5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" name="Google Shape;856;p39"/>
          <p:cNvSpPr txBox="1">
            <a:spLocks noGrp="1"/>
          </p:cNvSpPr>
          <p:nvPr>
            <p:ph type="title" idx="8"/>
          </p:nvPr>
        </p:nvSpPr>
        <p:spPr>
          <a:xfrm>
            <a:off x="6173488" y="1842971"/>
            <a:ext cx="21957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57" name="Google Shape;857;p39"/>
          <p:cNvSpPr txBox="1">
            <a:spLocks noGrp="1"/>
          </p:cNvSpPr>
          <p:nvPr>
            <p:ph type="subTitle" idx="9"/>
          </p:nvPr>
        </p:nvSpPr>
        <p:spPr>
          <a:xfrm>
            <a:off x="6173489" y="2330496"/>
            <a:ext cx="2195700" cy="5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8" name="Google Shape;858;p39"/>
          <p:cNvSpPr txBox="1">
            <a:spLocks noGrp="1"/>
          </p:cNvSpPr>
          <p:nvPr>
            <p:ph type="title" idx="13"/>
          </p:nvPr>
        </p:nvSpPr>
        <p:spPr>
          <a:xfrm>
            <a:off x="6173488" y="3454968"/>
            <a:ext cx="21957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59" name="Google Shape;859;p39"/>
          <p:cNvSpPr txBox="1">
            <a:spLocks noGrp="1"/>
          </p:cNvSpPr>
          <p:nvPr>
            <p:ph type="subTitle" idx="14"/>
          </p:nvPr>
        </p:nvSpPr>
        <p:spPr>
          <a:xfrm>
            <a:off x="6173488" y="3942493"/>
            <a:ext cx="2195700" cy="5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0" name="Google Shape;860;p39"/>
          <p:cNvSpPr txBox="1">
            <a:spLocks noGrp="1"/>
          </p:cNvSpPr>
          <p:nvPr>
            <p:ph type="title" idx="15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BLANK_1_1_1_1_1_1">
    <p:spTree>
      <p:nvGrpSpPr>
        <p:cNvPr id="1" name="Shape 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2" name="Google Shape;862;p40"/>
          <p:cNvGrpSpPr/>
          <p:nvPr/>
        </p:nvGrpSpPr>
        <p:grpSpPr>
          <a:xfrm rot="-625890">
            <a:off x="342" y="-260895"/>
            <a:ext cx="1120539" cy="1136985"/>
            <a:chOff x="727288" y="3991176"/>
            <a:chExt cx="1219992" cy="1237898"/>
          </a:xfrm>
        </p:grpSpPr>
        <p:sp>
          <p:nvSpPr>
            <p:cNvPr id="863" name="Google Shape;863;p40"/>
            <p:cNvSpPr/>
            <p:nvPr/>
          </p:nvSpPr>
          <p:spPr>
            <a:xfrm>
              <a:off x="727287" y="4086500"/>
              <a:ext cx="228805" cy="1142574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0"/>
            <p:cNvSpPr/>
            <p:nvPr/>
          </p:nvSpPr>
          <p:spPr>
            <a:xfrm>
              <a:off x="1034666" y="4018585"/>
              <a:ext cx="272880" cy="117951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0"/>
            <p:cNvSpPr/>
            <p:nvPr/>
          </p:nvSpPr>
          <p:spPr>
            <a:xfrm>
              <a:off x="1400430" y="4009056"/>
              <a:ext cx="238294" cy="117594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0"/>
            <p:cNvSpPr/>
            <p:nvPr/>
          </p:nvSpPr>
          <p:spPr>
            <a:xfrm>
              <a:off x="1693496" y="3991176"/>
              <a:ext cx="253783" cy="114782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7" name="Google Shape;867;p40"/>
          <p:cNvSpPr/>
          <p:nvPr/>
        </p:nvSpPr>
        <p:spPr>
          <a:xfrm>
            <a:off x="1106675" y="-241825"/>
            <a:ext cx="561557" cy="594887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8" name="Google Shape;868;p40"/>
          <p:cNvGrpSpPr/>
          <p:nvPr/>
        </p:nvGrpSpPr>
        <p:grpSpPr>
          <a:xfrm rot="-742780">
            <a:off x="8273253" y="4497770"/>
            <a:ext cx="1035629" cy="687651"/>
            <a:chOff x="6571588" y="4504700"/>
            <a:chExt cx="1035575" cy="687615"/>
          </a:xfrm>
        </p:grpSpPr>
        <p:sp>
          <p:nvSpPr>
            <p:cNvPr id="869" name="Google Shape;869;p40"/>
            <p:cNvSpPr/>
            <p:nvPr/>
          </p:nvSpPr>
          <p:spPr>
            <a:xfrm>
              <a:off x="6896838" y="4807241"/>
              <a:ext cx="376730" cy="382673"/>
            </a:xfrm>
            <a:custGeom>
              <a:avLst/>
              <a:gdLst/>
              <a:ahLst/>
              <a:cxnLst/>
              <a:rect l="l" t="t" r="r" b="b"/>
              <a:pathLst>
                <a:path w="9572" h="9723" extrusionOk="0">
                  <a:moveTo>
                    <a:pt x="4285" y="0"/>
                  </a:moveTo>
                  <a:cubicBezTo>
                    <a:pt x="4163" y="31"/>
                    <a:pt x="4072" y="31"/>
                    <a:pt x="3950" y="31"/>
                  </a:cubicBezTo>
                  <a:lnTo>
                    <a:pt x="3798" y="91"/>
                  </a:lnTo>
                  <a:cubicBezTo>
                    <a:pt x="3677" y="91"/>
                    <a:pt x="3586" y="122"/>
                    <a:pt x="3495" y="152"/>
                  </a:cubicBezTo>
                  <a:cubicBezTo>
                    <a:pt x="3312" y="213"/>
                    <a:pt x="3130" y="274"/>
                    <a:pt x="2948" y="365"/>
                  </a:cubicBezTo>
                  <a:cubicBezTo>
                    <a:pt x="2674" y="486"/>
                    <a:pt x="2431" y="608"/>
                    <a:pt x="2219" y="790"/>
                  </a:cubicBezTo>
                  <a:cubicBezTo>
                    <a:pt x="2036" y="942"/>
                    <a:pt x="1854" y="1125"/>
                    <a:pt x="1702" y="1337"/>
                  </a:cubicBezTo>
                  <a:cubicBezTo>
                    <a:pt x="1550" y="1519"/>
                    <a:pt x="1429" y="1763"/>
                    <a:pt x="1307" y="1975"/>
                  </a:cubicBezTo>
                  <a:cubicBezTo>
                    <a:pt x="1185" y="2279"/>
                    <a:pt x="1064" y="2613"/>
                    <a:pt x="973" y="2917"/>
                  </a:cubicBezTo>
                  <a:cubicBezTo>
                    <a:pt x="942" y="3039"/>
                    <a:pt x="912" y="3130"/>
                    <a:pt x="851" y="3221"/>
                  </a:cubicBezTo>
                  <a:cubicBezTo>
                    <a:pt x="699" y="3677"/>
                    <a:pt x="578" y="4132"/>
                    <a:pt x="426" y="4619"/>
                  </a:cubicBezTo>
                  <a:cubicBezTo>
                    <a:pt x="335" y="5013"/>
                    <a:pt x="213" y="5469"/>
                    <a:pt x="122" y="5925"/>
                  </a:cubicBezTo>
                  <a:lnTo>
                    <a:pt x="92" y="6077"/>
                  </a:lnTo>
                  <a:cubicBezTo>
                    <a:pt x="61" y="6198"/>
                    <a:pt x="31" y="6350"/>
                    <a:pt x="31" y="6472"/>
                  </a:cubicBezTo>
                  <a:cubicBezTo>
                    <a:pt x="1" y="6624"/>
                    <a:pt x="1" y="6745"/>
                    <a:pt x="1" y="6897"/>
                  </a:cubicBezTo>
                  <a:cubicBezTo>
                    <a:pt x="1" y="6988"/>
                    <a:pt x="1" y="7110"/>
                    <a:pt x="31" y="7201"/>
                  </a:cubicBezTo>
                  <a:cubicBezTo>
                    <a:pt x="61" y="7353"/>
                    <a:pt x="92" y="7505"/>
                    <a:pt x="122" y="7657"/>
                  </a:cubicBezTo>
                  <a:cubicBezTo>
                    <a:pt x="152" y="7748"/>
                    <a:pt x="183" y="7839"/>
                    <a:pt x="244" y="7930"/>
                  </a:cubicBezTo>
                  <a:lnTo>
                    <a:pt x="244" y="7961"/>
                  </a:lnTo>
                  <a:cubicBezTo>
                    <a:pt x="274" y="8082"/>
                    <a:pt x="365" y="8234"/>
                    <a:pt x="456" y="8325"/>
                  </a:cubicBezTo>
                  <a:cubicBezTo>
                    <a:pt x="547" y="8447"/>
                    <a:pt x="639" y="8568"/>
                    <a:pt x="760" y="8659"/>
                  </a:cubicBezTo>
                  <a:cubicBezTo>
                    <a:pt x="912" y="8811"/>
                    <a:pt x="1064" y="8933"/>
                    <a:pt x="1277" y="9054"/>
                  </a:cubicBezTo>
                  <a:cubicBezTo>
                    <a:pt x="1489" y="9206"/>
                    <a:pt x="1732" y="9328"/>
                    <a:pt x="1975" y="9419"/>
                  </a:cubicBezTo>
                  <a:cubicBezTo>
                    <a:pt x="2188" y="9480"/>
                    <a:pt x="2401" y="9541"/>
                    <a:pt x="2644" y="9601"/>
                  </a:cubicBezTo>
                  <a:cubicBezTo>
                    <a:pt x="2887" y="9632"/>
                    <a:pt x="3130" y="9632"/>
                    <a:pt x="3312" y="9662"/>
                  </a:cubicBezTo>
                  <a:cubicBezTo>
                    <a:pt x="3555" y="9692"/>
                    <a:pt x="3829" y="9723"/>
                    <a:pt x="4102" y="9723"/>
                  </a:cubicBezTo>
                  <a:lnTo>
                    <a:pt x="4771" y="9723"/>
                  </a:lnTo>
                  <a:cubicBezTo>
                    <a:pt x="4923" y="9723"/>
                    <a:pt x="5105" y="9692"/>
                    <a:pt x="5257" y="9692"/>
                  </a:cubicBezTo>
                  <a:cubicBezTo>
                    <a:pt x="5409" y="9662"/>
                    <a:pt x="5591" y="9632"/>
                    <a:pt x="5743" y="9601"/>
                  </a:cubicBezTo>
                  <a:lnTo>
                    <a:pt x="5895" y="9571"/>
                  </a:lnTo>
                  <a:lnTo>
                    <a:pt x="6229" y="9510"/>
                  </a:lnTo>
                  <a:lnTo>
                    <a:pt x="6563" y="9449"/>
                  </a:lnTo>
                  <a:cubicBezTo>
                    <a:pt x="6685" y="9419"/>
                    <a:pt x="6806" y="9389"/>
                    <a:pt x="6989" y="9358"/>
                  </a:cubicBezTo>
                  <a:lnTo>
                    <a:pt x="7232" y="9297"/>
                  </a:lnTo>
                  <a:lnTo>
                    <a:pt x="7292" y="9297"/>
                  </a:lnTo>
                  <a:lnTo>
                    <a:pt x="7444" y="9267"/>
                  </a:lnTo>
                  <a:cubicBezTo>
                    <a:pt x="7839" y="9176"/>
                    <a:pt x="8174" y="9024"/>
                    <a:pt x="8508" y="8811"/>
                  </a:cubicBezTo>
                  <a:cubicBezTo>
                    <a:pt x="8690" y="8690"/>
                    <a:pt x="8842" y="8508"/>
                    <a:pt x="8994" y="8325"/>
                  </a:cubicBezTo>
                  <a:cubicBezTo>
                    <a:pt x="9085" y="8173"/>
                    <a:pt x="9207" y="7991"/>
                    <a:pt x="9298" y="7809"/>
                  </a:cubicBezTo>
                  <a:cubicBezTo>
                    <a:pt x="9450" y="7626"/>
                    <a:pt x="9541" y="7383"/>
                    <a:pt x="9541" y="7140"/>
                  </a:cubicBezTo>
                  <a:cubicBezTo>
                    <a:pt x="9571" y="6958"/>
                    <a:pt x="9541" y="6806"/>
                    <a:pt x="9510" y="6654"/>
                  </a:cubicBezTo>
                  <a:lnTo>
                    <a:pt x="9510" y="6563"/>
                  </a:lnTo>
                  <a:cubicBezTo>
                    <a:pt x="9480" y="6441"/>
                    <a:pt x="9450" y="6320"/>
                    <a:pt x="9419" y="6198"/>
                  </a:cubicBezTo>
                  <a:cubicBezTo>
                    <a:pt x="9328" y="5955"/>
                    <a:pt x="9237" y="5712"/>
                    <a:pt x="9146" y="5439"/>
                  </a:cubicBezTo>
                  <a:cubicBezTo>
                    <a:pt x="9085" y="5257"/>
                    <a:pt x="8994" y="5105"/>
                    <a:pt x="8933" y="4922"/>
                  </a:cubicBezTo>
                  <a:cubicBezTo>
                    <a:pt x="8903" y="4862"/>
                    <a:pt x="8872" y="4801"/>
                    <a:pt x="8842" y="4710"/>
                  </a:cubicBezTo>
                  <a:cubicBezTo>
                    <a:pt x="8781" y="4619"/>
                    <a:pt x="8720" y="4527"/>
                    <a:pt x="8629" y="4467"/>
                  </a:cubicBezTo>
                  <a:cubicBezTo>
                    <a:pt x="8508" y="4041"/>
                    <a:pt x="8325" y="3646"/>
                    <a:pt x="8143" y="3282"/>
                  </a:cubicBezTo>
                  <a:cubicBezTo>
                    <a:pt x="8022" y="3039"/>
                    <a:pt x="7900" y="2796"/>
                    <a:pt x="7718" y="2552"/>
                  </a:cubicBezTo>
                  <a:lnTo>
                    <a:pt x="7657" y="2431"/>
                  </a:lnTo>
                  <a:cubicBezTo>
                    <a:pt x="7566" y="2279"/>
                    <a:pt x="7475" y="2097"/>
                    <a:pt x="7353" y="1945"/>
                  </a:cubicBezTo>
                  <a:cubicBezTo>
                    <a:pt x="7232" y="1793"/>
                    <a:pt x="7080" y="1611"/>
                    <a:pt x="6958" y="1459"/>
                  </a:cubicBezTo>
                  <a:lnTo>
                    <a:pt x="6928" y="1428"/>
                  </a:lnTo>
                  <a:cubicBezTo>
                    <a:pt x="6776" y="1246"/>
                    <a:pt x="6594" y="1064"/>
                    <a:pt x="6442" y="912"/>
                  </a:cubicBezTo>
                  <a:cubicBezTo>
                    <a:pt x="6229" y="730"/>
                    <a:pt x="6016" y="578"/>
                    <a:pt x="5804" y="456"/>
                  </a:cubicBezTo>
                  <a:cubicBezTo>
                    <a:pt x="5621" y="365"/>
                    <a:pt x="5439" y="274"/>
                    <a:pt x="5226" y="213"/>
                  </a:cubicBezTo>
                  <a:cubicBezTo>
                    <a:pt x="4923" y="91"/>
                    <a:pt x="4619" y="0"/>
                    <a:pt x="4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0"/>
            <p:cNvSpPr/>
            <p:nvPr/>
          </p:nvSpPr>
          <p:spPr>
            <a:xfrm>
              <a:off x="6571588" y="4504700"/>
              <a:ext cx="1035575" cy="687615"/>
            </a:xfrm>
            <a:custGeom>
              <a:avLst/>
              <a:gdLst/>
              <a:ahLst/>
              <a:cxnLst/>
              <a:rect l="l" t="t" r="r" b="b"/>
              <a:pathLst>
                <a:path w="26312" h="17471" extrusionOk="0">
                  <a:moveTo>
                    <a:pt x="11424" y="0"/>
                  </a:moveTo>
                  <a:cubicBezTo>
                    <a:pt x="10969" y="0"/>
                    <a:pt x="10483" y="31"/>
                    <a:pt x="10027" y="92"/>
                  </a:cubicBezTo>
                  <a:cubicBezTo>
                    <a:pt x="9662" y="122"/>
                    <a:pt x="9328" y="183"/>
                    <a:pt x="8994" y="274"/>
                  </a:cubicBezTo>
                  <a:cubicBezTo>
                    <a:pt x="8811" y="304"/>
                    <a:pt x="8660" y="365"/>
                    <a:pt x="8508" y="395"/>
                  </a:cubicBezTo>
                  <a:cubicBezTo>
                    <a:pt x="8113" y="517"/>
                    <a:pt x="7687" y="699"/>
                    <a:pt x="7171" y="912"/>
                  </a:cubicBezTo>
                  <a:cubicBezTo>
                    <a:pt x="6290" y="1277"/>
                    <a:pt x="5439" y="1763"/>
                    <a:pt x="4710" y="2431"/>
                  </a:cubicBezTo>
                  <a:cubicBezTo>
                    <a:pt x="4345" y="2765"/>
                    <a:pt x="3981" y="3130"/>
                    <a:pt x="3646" y="3495"/>
                  </a:cubicBezTo>
                  <a:cubicBezTo>
                    <a:pt x="3464" y="3707"/>
                    <a:pt x="3312" y="3889"/>
                    <a:pt x="3191" y="4041"/>
                  </a:cubicBezTo>
                  <a:lnTo>
                    <a:pt x="3160" y="4102"/>
                  </a:lnTo>
                  <a:cubicBezTo>
                    <a:pt x="3039" y="4254"/>
                    <a:pt x="2917" y="4406"/>
                    <a:pt x="2796" y="4588"/>
                  </a:cubicBezTo>
                  <a:cubicBezTo>
                    <a:pt x="2522" y="5044"/>
                    <a:pt x="2279" y="5500"/>
                    <a:pt x="2036" y="5956"/>
                  </a:cubicBezTo>
                  <a:cubicBezTo>
                    <a:pt x="1854" y="6350"/>
                    <a:pt x="1671" y="6776"/>
                    <a:pt x="1520" y="7201"/>
                  </a:cubicBezTo>
                  <a:cubicBezTo>
                    <a:pt x="1428" y="7444"/>
                    <a:pt x="1337" y="7687"/>
                    <a:pt x="1277" y="7961"/>
                  </a:cubicBezTo>
                  <a:lnTo>
                    <a:pt x="1277" y="7991"/>
                  </a:lnTo>
                  <a:lnTo>
                    <a:pt x="1246" y="8113"/>
                  </a:lnTo>
                  <a:cubicBezTo>
                    <a:pt x="1185" y="8265"/>
                    <a:pt x="1125" y="8477"/>
                    <a:pt x="1094" y="8660"/>
                  </a:cubicBezTo>
                  <a:cubicBezTo>
                    <a:pt x="1033" y="8903"/>
                    <a:pt x="973" y="9176"/>
                    <a:pt x="882" y="9450"/>
                  </a:cubicBezTo>
                  <a:cubicBezTo>
                    <a:pt x="851" y="9601"/>
                    <a:pt x="790" y="9814"/>
                    <a:pt x="760" y="9996"/>
                  </a:cubicBezTo>
                  <a:cubicBezTo>
                    <a:pt x="730" y="10027"/>
                    <a:pt x="699" y="10088"/>
                    <a:pt x="699" y="10148"/>
                  </a:cubicBezTo>
                  <a:cubicBezTo>
                    <a:pt x="669" y="10300"/>
                    <a:pt x="638" y="10422"/>
                    <a:pt x="608" y="10634"/>
                  </a:cubicBezTo>
                  <a:cubicBezTo>
                    <a:pt x="547" y="10847"/>
                    <a:pt x="517" y="11090"/>
                    <a:pt x="487" y="11333"/>
                  </a:cubicBezTo>
                  <a:cubicBezTo>
                    <a:pt x="456" y="11485"/>
                    <a:pt x="426" y="11637"/>
                    <a:pt x="395" y="11789"/>
                  </a:cubicBezTo>
                  <a:cubicBezTo>
                    <a:pt x="335" y="12093"/>
                    <a:pt x="304" y="12397"/>
                    <a:pt x="274" y="12670"/>
                  </a:cubicBezTo>
                  <a:cubicBezTo>
                    <a:pt x="244" y="12913"/>
                    <a:pt x="183" y="13156"/>
                    <a:pt x="152" y="13339"/>
                  </a:cubicBezTo>
                  <a:cubicBezTo>
                    <a:pt x="152" y="13521"/>
                    <a:pt x="92" y="13764"/>
                    <a:pt x="92" y="13885"/>
                  </a:cubicBezTo>
                  <a:cubicBezTo>
                    <a:pt x="92" y="14007"/>
                    <a:pt x="61" y="14128"/>
                    <a:pt x="61" y="14250"/>
                  </a:cubicBezTo>
                  <a:lnTo>
                    <a:pt x="61" y="14432"/>
                  </a:lnTo>
                  <a:lnTo>
                    <a:pt x="61" y="14523"/>
                  </a:lnTo>
                  <a:cubicBezTo>
                    <a:pt x="31" y="14706"/>
                    <a:pt x="31" y="14858"/>
                    <a:pt x="31" y="15010"/>
                  </a:cubicBezTo>
                  <a:cubicBezTo>
                    <a:pt x="0" y="15253"/>
                    <a:pt x="0" y="15526"/>
                    <a:pt x="31" y="15769"/>
                  </a:cubicBezTo>
                  <a:cubicBezTo>
                    <a:pt x="92" y="15891"/>
                    <a:pt x="122" y="16043"/>
                    <a:pt x="183" y="16164"/>
                  </a:cubicBezTo>
                  <a:cubicBezTo>
                    <a:pt x="244" y="16286"/>
                    <a:pt x="304" y="16407"/>
                    <a:pt x="365" y="16498"/>
                  </a:cubicBezTo>
                  <a:lnTo>
                    <a:pt x="395" y="16559"/>
                  </a:lnTo>
                  <a:cubicBezTo>
                    <a:pt x="426" y="16650"/>
                    <a:pt x="487" y="16741"/>
                    <a:pt x="578" y="16802"/>
                  </a:cubicBezTo>
                  <a:cubicBezTo>
                    <a:pt x="638" y="16893"/>
                    <a:pt x="699" y="16954"/>
                    <a:pt x="790" y="17045"/>
                  </a:cubicBezTo>
                  <a:cubicBezTo>
                    <a:pt x="882" y="17106"/>
                    <a:pt x="973" y="17167"/>
                    <a:pt x="1064" y="17228"/>
                  </a:cubicBezTo>
                  <a:cubicBezTo>
                    <a:pt x="1185" y="17288"/>
                    <a:pt x="1307" y="17349"/>
                    <a:pt x="1459" y="17379"/>
                  </a:cubicBezTo>
                  <a:lnTo>
                    <a:pt x="1489" y="17379"/>
                  </a:lnTo>
                  <a:cubicBezTo>
                    <a:pt x="1580" y="17410"/>
                    <a:pt x="1671" y="17410"/>
                    <a:pt x="1763" y="17440"/>
                  </a:cubicBezTo>
                  <a:cubicBezTo>
                    <a:pt x="2036" y="17471"/>
                    <a:pt x="2279" y="17471"/>
                    <a:pt x="2522" y="17471"/>
                  </a:cubicBezTo>
                  <a:cubicBezTo>
                    <a:pt x="2644" y="17440"/>
                    <a:pt x="2765" y="17440"/>
                    <a:pt x="2856" y="17410"/>
                  </a:cubicBezTo>
                  <a:lnTo>
                    <a:pt x="2948" y="17410"/>
                  </a:lnTo>
                  <a:lnTo>
                    <a:pt x="3130" y="17379"/>
                  </a:lnTo>
                  <a:cubicBezTo>
                    <a:pt x="3191" y="17349"/>
                    <a:pt x="3251" y="17349"/>
                    <a:pt x="3312" y="17319"/>
                  </a:cubicBezTo>
                  <a:cubicBezTo>
                    <a:pt x="3494" y="17258"/>
                    <a:pt x="3707" y="17197"/>
                    <a:pt x="3889" y="17106"/>
                  </a:cubicBezTo>
                  <a:lnTo>
                    <a:pt x="3920" y="17106"/>
                  </a:lnTo>
                  <a:cubicBezTo>
                    <a:pt x="4133" y="17015"/>
                    <a:pt x="4345" y="16863"/>
                    <a:pt x="4527" y="16711"/>
                  </a:cubicBezTo>
                  <a:lnTo>
                    <a:pt x="4588" y="16681"/>
                  </a:lnTo>
                  <a:cubicBezTo>
                    <a:pt x="4679" y="16589"/>
                    <a:pt x="4771" y="16529"/>
                    <a:pt x="4831" y="16407"/>
                  </a:cubicBezTo>
                  <a:cubicBezTo>
                    <a:pt x="4922" y="16316"/>
                    <a:pt x="4983" y="16195"/>
                    <a:pt x="5044" y="16073"/>
                  </a:cubicBezTo>
                  <a:cubicBezTo>
                    <a:pt x="5166" y="15830"/>
                    <a:pt x="5226" y="15587"/>
                    <a:pt x="5257" y="15313"/>
                  </a:cubicBezTo>
                  <a:lnTo>
                    <a:pt x="5257" y="15253"/>
                  </a:lnTo>
                  <a:cubicBezTo>
                    <a:pt x="5317" y="14918"/>
                    <a:pt x="5378" y="14554"/>
                    <a:pt x="5439" y="14220"/>
                  </a:cubicBezTo>
                  <a:cubicBezTo>
                    <a:pt x="5500" y="13855"/>
                    <a:pt x="5591" y="13460"/>
                    <a:pt x="5712" y="12974"/>
                  </a:cubicBezTo>
                  <a:cubicBezTo>
                    <a:pt x="5773" y="12761"/>
                    <a:pt x="5804" y="12579"/>
                    <a:pt x="5864" y="12366"/>
                  </a:cubicBezTo>
                  <a:cubicBezTo>
                    <a:pt x="5895" y="12154"/>
                    <a:pt x="5925" y="11941"/>
                    <a:pt x="5986" y="11728"/>
                  </a:cubicBezTo>
                  <a:cubicBezTo>
                    <a:pt x="6138" y="11273"/>
                    <a:pt x="6290" y="10817"/>
                    <a:pt x="6442" y="10391"/>
                  </a:cubicBezTo>
                  <a:cubicBezTo>
                    <a:pt x="6472" y="10300"/>
                    <a:pt x="6502" y="10270"/>
                    <a:pt x="6533" y="10118"/>
                  </a:cubicBezTo>
                  <a:cubicBezTo>
                    <a:pt x="6594" y="9966"/>
                    <a:pt x="6654" y="9814"/>
                    <a:pt x="6715" y="9662"/>
                  </a:cubicBezTo>
                  <a:cubicBezTo>
                    <a:pt x="6806" y="9450"/>
                    <a:pt x="6897" y="9237"/>
                    <a:pt x="7019" y="9055"/>
                  </a:cubicBezTo>
                  <a:cubicBezTo>
                    <a:pt x="7171" y="8812"/>
                    <a:pt x="7353" y="8568"/>
                    <a:pt x="7505" y="8356"/>
                  </a:cubicBezTo>
                  <a:cubicBezTo>
                    <a:pt x="7657" y="8113"/>
                    <a:pt x="7839" y="7900"/>
                    <a:pt x="8052" y="7718"/>
                  </a:cubicBezTo>
                  <a:cubicBezTo>
                    <a:pt x="8477" y="7323"/>
                    <a:pt x="8933" y="6989"/>
                    <a:pt x="9449" y="6715"/>
                  </a:cubicBezTo>
                  <a:cubicBezTo>
                    <a:pt x="9723" y="6533"/>
                    <a:pt x="9966" y="6411"/>
                    <a:pt x="10239" y="6290"/>
                  </a:cubicBezTo>
                  <a:cubicBezTo>
                    <a:pt x="10513" y="6168"/>
                    <a:pt x="10786" y="6077"/>
                    <a:pt x="11090" y="6016"/>
                  </a:cubicBezTo>
                  <a:cubicBezTo>
                    <a:pt x="11394" y="5956"/>
                    <a:pt x="11698" y="5956"/>
                    <a:pt x="12002" y="5956"/>
                  </a:cubicBezTo>
                  <a:cubicBezTo>
                    <a:pt x="12488" y="5986"/>
                    <a:pt x="12944" y="6077"/>
                    <a:pt x="13399" y="6199"/>
                  </a:cubicBezTo>
                  <a:cubicBezTo>
                    <a:pt x="13673" y="6290"/>
                    <a:pt x="13916" y="6381"/>
                    <a:pt x="14159" y="6502"/>
                  </a:cubicBezTo>
                  <a:cubicBezTo>
                    <a:pt x="14432" y="6624"/>
                    <a:pt x="14675" y="6745"/>
                    <a:pt x="14918" y="6897"/>
                  </a:cubicBezTo>
                  <a:lnTo>
                    <a:pt x="15161" y="7049"/>
                  </a:lnTo>
                  <a:cubicBezTo>
                    <a:pt x="15313" y="7140"/>
                    <a:pt x="15465" y="7232"/>
                    <a:pt x="15617" y="7323"/>
                  </a:cubicBezTo>
                  <a:cubicBezTo>
                    <a:pt x="15799" y="7444"/>
                    <a:pt x="15982" y="7566"/>
                    <a:pt x="16164" y="7687"/>
                  </a:cubicBezTo>
                  <a:cubicBezTo>
                    <a:pt x="16346" y="7839"/>
                    <a:pt x="16498" y="7961"/>
                    <a:pt x="16650" y="8143"/>
                  </a:cubicBezTo>
                  <a:cubicBezTo>
                    <a:pt x="16863" y="8356"/>
                    <a:pt x="17076" y="8599"/>
                    <a:pt x="17288" y="8812"/>
                  </a:cubicBezTo>
                  <a:lnTo>
                    <a:pt x="17349" y="8903"/>
                  </a:lnTo>
                  <a:cubicBezTo>
                    <a:pt x="17622" y="9206"/>
                    <a:pt x="17866" y="9510"/>
                    <a:pt x="18109" y="9784"/>
                  </a:cubicBezTo>
                  <a:cubicBezTo>
                    <a:pt x="18321" y="10057"/>
                    <a:pt x="18564" y="10422"/>
                    <a:pt x="18777" y="10726"/>
                  </a:cubicBezTo>
                  <a:cubicBezTo>
                    <a:pt x="19020" y="11060"/>
                    <a:pt x="19202" y="11303"/>
                    <a:pt x="19324" y="11607"/>
                  </a:cubicBezTo>
                  <a:cubicBezTo>
                    <a:pt x="19476" y="11880"/>
                    <a:pt x="19597" y="12184"/>
                    <a:pt x="19719" y="12397"/>
                  </a:cubicBezTo>
                  <a:lnTo>
                    <a:pt x="19749" y="12488"/>
                  </a:lnTo>
                  <a:cubicBezTo>
                    <a:pt x="19871" y="12731"/>
                    <a:pt x="19992" y="13004"/>
                    <a:pt x="20114" y="13278"/>
                  </a:cubicBezTo>
                  <a:cubicBezTo>
                    <a:pt x="20144" y="13369"/>
                    <a:pt x="20175" y="13430"/>
                    <a:pt x="20205" y="13521"/>
                  </a:cubicBezTo>
                  <a:cubicBezTo>
                    <a:pt x="20144" y="13612"/>
                    <a:pt x="20144" y="13734"/>
                    <a:pt x="20144" y="13855"/>
                  </a:cubicBezTo>
                  <a:cubicBezTo>
                    <a:pt x="20175" y="13916"/>
                    <a:pt x="20175" y="13977"/>
                    <a:pt x="20175" y="14007"/>
                  </a:cubicBezTo>
                  <a:lnTo>
                    <a:pt x="20266" y="14280"/>
                  </a:lnTo>
                  <a:cubicBezTo>
                    <a:pt x="20266" y="14372"/>
                    <a:pt x="20296" y="14432"/>
                    <a:pt x="20296" y="14523"/>
                  </a:cubicBezTo>
                  <a:cubicBezTo>
                    <a:pt x="20387" y="15131"/>
                    <a:pt x="20661" y="15708"/>
                    <a:pt x="21025" y="16225"/>
                  </a:cubicBezTo>
                  <a:cubicBezTo>
                    <a:pt x="21177" y="16407"/>
                    <a:pt x="21329" y="16559"/>
                    <a:pt x="21511" y="16681"/>
                  </a:cubicBezTo>
                  <a:cubicBezTo>
                    <a:pt x="21663" y="16802"/>
                    <a:pt x="21846" y="16893"/>
                    <a:pt x="22058" y="16924"/>
                  </a:cubicBezTo>
                  <a:cubicBezTo>
                    <a:pt x="22119" y="16939"/>
                    <a:pt x="22187" y="16946"/>
                    <a:pt x="22260" y="16946"/>
                  </a:cubicBezTo>
                  <a:cubicBezTo>
                    <a:pt x="22332" y="16946"/>
                    <a:pt x="22408" y="16939"/>
                    <a:pt x="22484" y="16924"/>
                  </a:cubicBezTo>
                  <a:lnTo>
                    <a:pt x="22848" y="16833"/>
                  </a:lnTo>
                  <a:cubicBezTo>
                    <a:pt x="22970" y="16802"/>
                    <a:pt x="23091" y="16772"/>
                    <a:pt x="23182" y="16741"/>
                  </a:cubicBezTo>
                  <a:cubicBezTo>
                    <a:pt x="23638" y="16620"/>
                    <a:pt x="24033" y="16438"/>
                    <a:pt x="24428" y="16195"/>
                  </a:cubicBezTo>
                  <a:lnTo>
                    <a:pt x="24428" y="16195"/>
                  </a:lnTo>
                  <a:lnTo>
                    <a:pt x="24398" y="16225"/>
                  </a:lnTo>
                  <a:lnTo>
                    <a:pt x="24489" y="16164"/>
                  </a:lnTo>
                  <a:cubicBezTo>
                    <a:pt x="24702" y="16073"/>
                    <a:pt x="24884" y="15951"/>
                    <a:pt x="25097" y="15800"/>
                  </a:cubicBezTo>
                  <a:cubicBezTo>
                    <a:pt x="25279" y="15648"/>
                    <a:pt x="25431" y="15496"/>
                    <a:pt x="25583" y="15344"/>
                  </a:cubicBezTo>
                  <a:cubicBezTo>
                    <a:pt x="25644" y="15253"/>
                    <a:pt x="25704" y="15162"/>
                    <a:pt x="25765" y="15070"/>
                  </a:cubicBezTo>
                  <a:cubicBezTo>
                    <a:pt x="25856" y="14949"/>
                    <a:pt x="25917" y="14797"/>
                    <a:pt x="26008" y="14675"/>
                  </a:cubicBezTo>
                  <a:cubicBezTo>
                    <a:pt x="26099" y="14432"/>
                    <a:pt x="26190" y="14189"/>
                    <a:pt x="26221" y="13946"/>
                  </a:cubicBezTo>
                  <a:cubicBezTo>
                    <a:pt x="26282" y="13673"/>
                    <a:pt x="26312" y="13399"/>
                    <a:pt x="26312" y="13156"/>
                  </a:cubicBezTo>
                  <a:cubicBezTo>
                    <a:pt x="26312" y="12944"/>
                    <a:pt x="26282" y="12731"/>
                    <a:pt x="26251" y="12518"/>
                  </a:cubicBezTo>
                  <a:cubicBezTo>
                    <a:pt x="26190" y="12245"/>
                    <a:pt x="26130" y="12002"/>
                    <a:pt x="26038" y="11759"/>
                  </a:cubicBezTo>
                  <a:cubicBezTo>
                    <a:pt x="25947" y="11576"/>
                    <a:pt x="25856" y="11364"/>
                    <a:pt x="25765" y="11181"/>
                  </a:cubicBezTo>
                  <a:cubicBezTo>
                    <a:pt x="25583" y="10756"/>
                    <a:pt x="25340" y="10331"/>
                    <a:pt x="25157" y="9966"/>
                  </a:cubicBezTo>
                  <a:cubicBezTo>
                    <a:pt x="24884" y="9480"/>
                    <a:pt x="24610" y="8994"/>
                    <a:pt x="24367" y="8629"/>
                  </a:cubicBezTo>
                  <a:cubicBezTo>
                    <a:pt x="24124" y="8234"/>
                    <a:pt x="23881" y="7870"/>
                    <a:pt x="23577" y="7475"/>
                  </a:cubicBezTo>
                  <a:cubicBezTo>
                    <a:pt x="23274" y="7080"/>
                    <a:pt x="22970" y="6685"/>
                    <a:pt x="22696" y="6411"/>
                  </a:cubicBezTo>
                  <a:lnTo>
                    <a:pt x="22544" y="6229"/>
                  </a:lnTo>
                  <a:lnTo>
                    <a:pt x="22210" y="5834"/>
                  </a:lnTo>
                  <a:cubicBezTo>
                    <a:pt x="22058" y="5682"/>
                    <a:pt x="21906" y="5530"/>
                    <a:pt x="21755" y="5378"/>
                  </a:cubicBezTo>
                  <a:lnTo>
                    <a:pt x="21603" y="5226"/>
                  </a:lnTo>
                  <a:cubicBezTo>
                    <a:pt x="21238" y="4862"/>
                    <a:pt x="20904" y="4558"/>
                    <a:pt x="20539" y="4254"/>
                  </a:cubicBezTo>
                  <a:lnTo>
                    <a:pt x="19871" y="3707"/>
                  </a:lnTo>
                  <a:lnTo>
                    <a:pt x="19445" y="3373"/>
                  </a:lnTo>
                  <a:cubicBezTo>
                    <a:pt x="19111" y="3100"/>
                    <a:pt x="18716" y="2765"/>
                    <a:pt x="18321" y="2492"/>
                  </a:cubicBezTo>
                  <a:cubicBezTo>
                    <a:pt x="17896" y="2158"/>
                    <a:pt x="17471" y="1884"/>
                    <a:pt x="17045" y="1641"/>
                  </a:cubicBezTo>
                  <a:cubicBezTo>
                    <a:pt x="16620" y="1368"/>
                    <a:pt x="16194" y="1125"/>
                    <a:pt x="15739" y="942"/>
                  </a:cubicBezTo>
                  <a:cubicBezTo>
                    <a:pt x="15344" y="730"/>
                    <a:pt x="14918" y="578"/>
                    <a:pt x="14463" y="456"/>
                  </a:cubicBezTo>
                  <a:cubicBezTo>
                    <a:pt x="13977" y="304"/>
                    <a:pt x="13460" y="183"/>
                    <a:pt x="12944" y="122"/>
                  </a:cubicBezTo>
                  <a:cubicBezTo>
                    <a:pt x="12457" y="31"/>
                    <a:pt x="11941" y="0"/>
                    <a:pt x="11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1" name="Google Shape;871;p40"/>
          <p:cNvSpPr/>
          <p:nvPr/>
        </p:nvSpPr>
        <p:spPr>
          <a:xfrm>
            <a:off x="7967500" y="-68450"/>
            <a:ext cx="1264725" cy="929600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2" name="Google Shape;872;p40"/>
          <p:cNvGrpSpPr/>
          <p:nvPr/>
        </p:nvGrpSpPr>
        <p:grpSpPr>
          <a:xfrm>
            <a:off x="8664950" y="614425"/>
            <a:ext cx="252200" cy="279550"/>
            <a:chOff x="601188" y="4660625"/>
            <a:chExt cx="252200" cy="279550"/>
          </a:xfrm>
        </p:grpSpPr>
        <p:sp>
          <p:nvSpPr>
            <p:cNvPr id="873" name="Google Shape;873;p40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0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0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0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7" name="Google Shape;877;p40"/>
          <p:cNvSpPr/>
          <p:nvPr/>
        </p:nvSpPr>
        <p:spPr>
          <a:xfrm rot="2513794">
            <a:off x="-147314" y="4447474"/>
            <a:ext cx="1118575" cy="312361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8" name="Google Shape;878;p40"/>
          <p:cNvSpPr/>
          <p:nvPr/>
        </p:nvSpPr>
        <p:spPr>
          <a:xfrm rot="1885555">
            <a:off x="26415" y="4853380"/>
            <a:ext cx="1118566" cy="312378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9" name="Google Shape;879;p40"/>
          <p:cNvSpPr txBox="1">
            <a:spLocks noGrp="1"/>
          </p:cNvSpPr>
          <p:nvPr>
            <p:ph type="title"/>
          </p:nvPr>
        </p:nvSpPr>
        <p:spPr>
          <a:xfrm>
            <a:off x="2210729" y="1113503"/>
            <a:ext cx="219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80" name="Google Shape;880;p40"/>
          <p:cNvSpPr txBox="1">
            <a:spLocks noGrp="1"/>
          </p:cNvSpPr>
          <p:nvPr>
            <p:ph type="subTitle" idx="1"/>
          </p:nvPr>
        </p:nvSpPr>
        <p:spPr>
          <a:xfrm>
            <a:off x="2210729" y="1479203"/>
            <a:ext cx="2195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" name="Google Shape;881;p40"/>
          <p:cNvSpPr txBox="1">
            <a:spLocks noGrp="1"/>
          </p:cNvSpPr>
          <p:nvPr>
            <p:ph type="title" idx="2"/>
          </p:nvPr>
        </p:nvSpPr>
        <p:spPr>
          <a:xfrm>
            <a:off x="5590090" y="1113503"/>
            <a:ext cx="219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82" name="Google Shape;882;p40"/>
          <p:cNvSpPr txBox="1">
            <a:spLocks noGrp="1"/>
          </p:cNvSpPr>
          <p:nvPr>
            <p:ph type="subTitle" idx="3"/>
          </p:nvPr>
        </p:nvSpPr>
        <p:spPr>
          <a:xfrm>
            <a:off x="5590156" y="1479203"/>
            <a:ext cx="2195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" name="Google Shape;883;p40"/>
          <p:cNvSpPr txBox="1">
            <a:spLocks noGrp="1"/>
          </p:cNvSpPr>
          <p:nvPr>
            <p:ph type="title" idx="4"/>
          </p:nvPr>
        </p:nvSpPr>
        <p:spPr>
          <a:xfrm>
            <a:off x="2210729" y="2300768"/>
            <a:ext cx="219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84" name="Google Shape;884;p40"/>
          <p:cNvSpPr txBox="1">
            <a:spLocks noGrp="1"/>
          </p:cNvSpPr>
          <p:nvPr>
            <p:ph type="subTitle" idx="5"/>
          </p:nvPr>
        </p:nvSpPr>
        <p:spPr>
          <a:xfrm>
            <a:off x="2210729" y="2666465"/>
            <a:ext cx="2195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" name="Google Shape;885;p40"/>
          <p:cNvSpPr txBox="1">
            <a:spLocks noGrp="1"/>
          </p:cNvSpPr>
          <p:nvPr>
            <p:ph type="title" idx="6"/>
          </p:nvPr>
        </p:nvSpPr>
        <p:spPr>
          <a:xfrm>
            <a:off x="5590165" y="2300766"/>
            <a:ext cx="219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86" name="Google Shape;886;p40"/>
          <p:cNvSpPr txBox="1">
            <a:spLocks noGrp="1"/>
          </p:cNvSpPr>
          <p:nvPr>
            <p:ph type="subTitle" idx="7"/>
          </p:nvPr>
        </p:nvSpPr>
        <p:spPr>
          <a:xfrm>
            <a:off x="5590102" y="2666465"/>
            <a:ext cx="2195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" name="Google Shape;887;p40"/>
          <p:cNvSpPr txBox="1">
            <a:spLocks noGrp="1"/>
          </p:cNvSpPr>
          <p:nvPr>
            <p:ph type="title" idx="8"/>
          </p:nvPr>
        </p:nvSpPr>
        <p:spPr>
          <a:xfrm>
            <a:off x="2210729" y="3488032"/>
            <a:ext cx="219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88" name="Google Shape;888;p40"/>
          <p:cNvSpPr txBox="1">
            <a:spLocks noGrp="1"/>
          </p:cNvSpPr>
          <p:nvPr>
            <p:ph type="subTitle" idx="9"/>
          </p:nvPr>
        </p:nvSpPr>
        <p:spPr>
          <a:xfrm>
            <a:off x="2210729" y="3853732"/>
            <a:ext cx="2195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9" name="Google Shape;889;p40"/>
          <p:cNvSpPr txBox="1">
            <a:spLocks noGrp="1"/>
          </p:cNvSpPr>
          <p:nvPr>
            <p:ph type="title" idx="13"/>
          </p:nvPr>
        </p:nvSpPr>
        <p:spPr>
          <a:xfrm>
            <a:off x="5590078" y="3488029"/>
            <a:ext cx="219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90" name="Google Shape;890;p40"/>
          <p:cNvSpPr txBox="1">
            <a:spLocks noGrp="1"/>
          </p:cNvSpPr>
          <p:nvPr>
            <p:ph type="subTitle" idx="14"/>
          </p:nvPr>
        </p:nvSpPr>
        <p:spPr>
          <a:xfrm>
            <a:off x="5590015" y="3853729"/>
            <a:ext cx="2195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1" name="Google Shape;891;p40"/>
          <p:cNvSpPr txBox="1">
            <a:spLocks noGrp="1"/>
          </p:cNvSpPr>
          <p:nvPr>
            <p:ph type="title" idx="15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">
    <p:spTree>
      <p:nvGrpSpPr>
        <p:cNvPr id="1" name="Shape 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" name="Google Shape;893;p41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894" name="Google Shape;894;p41"/>
          <p:cNvSpPr/>
          <p:nvPr/>
        </p:nvSpPr>
        <p:spPr>
          <a:xfrm flipH="1">
            <a:off x="-258994" y="50213"/>
            <a:ext cx="1678828" cy="97927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5" name="Google Shape;895;p41"/>
          <p:cNvGrpSpPr/>
          <p:nvPr/>
        </p:nvGrpSpPr>
        <p:grpSpPr>
          <a:xfrm>
            <a:off x="98450" y="537972"/>
            <a:ext cx="572406" cy="682360"/>
            <a:chOff x="98450" y="537972"/>
            <a:chExt cx="572406" cy="682360"/>
          </a:xfrm>
        </p:grpSpPr>
        <p:sp>
          <p:nvSpPr>
            <p:cNvPr id="896" name="Google Shape;896;p41"/>
            <p:cNvSpPr/>
            <p:nvPr/>
          </p:nvSpPr>
          <p:spPr>
            <a:xfrm>
              <a:off x="244625" y="102932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1"/>
            <p:cNvSpPr/>
            <p:nvPr/>
          </p:nvSpPr>
          <p:spPr>
            <a:xfrm>
              <a:off x="421702" y="91787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1"/>
            <p:cNvSpPr/>
            <p:nvPr/>
          </p:nvSpPr>
          <p:spPr>
            <a:xfrm>
              <a:off x="277560" y="72226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1"/>
            <p:cNvSpPr/>
            <p:nvPr/>
          </p:nvSpPr>
          <p:spPr>
            <a:xfrm>
              <a:off x="98450" y="83964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1"/>
            <p:cNvSpPr/>
            <p:nvPr/>
          </p:nvSpPr>
          <p:spPr>
            <a:xfrm>
              <a:off x="504040" y="53797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1" name="Google Shape;901;p41"/>
          <p:cNvSpPr/>
          <p:nvPr/>
        </p:nvSpPr>
        <p:spPr>
          <a:xfrm rot="10149192" flipH="1">
            <a:off x="8131019" y="-109399"/>
            <a:ext cx="1141101" cy="1052010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2" name="Google Shape;902;p41"/>
          <p:cNvSpPr/>
          <p:nvPr/>
        </p:nvSpPr>
        <p:spPr>
          <a:xfrm>
            <a:off x="8688313" y="829868"/>
            <a:ext cx="550047" cy="582694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3" name="Google Shape;903;p41"/>
          <p:cNvSpPr/>
          <p:nvPr/>
        </p:nvSpPr>
        <p:spPr>
          <a:xfrm>
            <a:off x="2164375" y="154351"/>
            <a:ext cx="376715" cy="316788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4" name="Google Shape;904;p41"/>
          <p:cNvSpPr/>
          <p:nvPr/>
        </p:nvSpPr>
        <p:spPr>
          <a:xfrm rot="410715">
            <a:off x="8636638" y="4125607"/>
            <a:ext cx="219842" cy="393425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" name="Google Shape;905;p41"/>
          <p:cNvSpPr/>
          <p:nvPr/>
        </p:nvSpPr>
        <p:spPr>
          <a:xfrm rot="-849671">
            <a:off x="7478316" y="141937"/>
            <a:ext cx="315649" cy="341642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41"/>
          <p:cNvSpPr/>
          <p:nvPr/>
        </p:nvSpPr>
        <p:spPr>
          <a:xfrm rot="-6330502" flipH="1">
            <a:off x="-561387" y="4359874"/>
            <a:ext cx="1118597" cy="312362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7" name="Google Shape;907;p41"/>
          <p:cNvSpPr/>
          <p:nvPr/>
        </p:nvSpPr>
        <p:spPr>
          <a:xfrm rot="-5702344" flipH="1">
            <a:off x="-237920" y="4697201"/>
            <a:ext cx="1118615" cy="312366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8" name="Google Shape;908;p41"/>
          <p:cNvSpPr/>
          <p:nvPr/>
        </p:nvSpPr>
        <p:spPr>
          <a:xfrm>
            <a:off x="3886763" y="4739543"/>
            <a:ext cx="550047" cy="582694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9" name="Google Shape;909;p41"/>
          <p:cNvSpPr/>
          <p:nvPr/>
        </p:nvSpPr>
        <p:spPr>
          <a:xfrm>
            <a:off x="4383638" y="4694988"/>
            <a:ext cx="376715" cy="316788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6"/>
          <p:cNvSpPr/>
          <p:nvPr/>
        </p:nvSpPr>
        <p:spPr>
          <a:xfrm rot="1563590">
            <a:off x="386286" y="4444939"/>
            <a:ext cx="1070209" cy="986650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13;p6"/>
          <p:cNvSpPr/>
          <p:nvPr/>
        </p:nvSpPr>
        <p:spPr>
          <a:xfrm>
            <a:off x="8084150" y="-341025"/>
            <a:ext cx="1444204" cy="1473790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14;p6"/>
          <p:cNvSpPr/>
          <p:nvPr/>
        </p:nvSpPr>
        <p:spPr>
          <a:xfrm>
            <a:off x="7874302" y="164899"/>
            <a:ext cx="436021" cy="461947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15;p6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grpSp>
        <p:nvGrpSpPr>
          <p:cNvPr id="116" name="Google Shape;116;p6"/>
          <p:cNvGrpSpPr/>
          <p:nvPr/>
        </p:nvGrpSpPr>
        <p:grpSpPr>
          <a:xfrm>
            <a:off x="223925" y="54697"/>
            <a:ext cx="572406" cy="682360"/>
            <a:chOff x="223925" y="54697"/>
            <a:chExt cx="572406" cy="682360"/>
          </a:xfrm>
        </p:grpSpPr>
        <p:sp>
          <p:nvSpPr>
            <p:cNvPr id="117" name="Google Shape;117;p6"/>
            <p:cNvSpPr/>
            <p:nvPr/>
          </p:nvSpPr>
          <p:spPr>
            <a:xfrm>
              <a:off x="370100" y="54604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6"/>
            <p:cNvSpPr/>
            <p:nvPr/>
          </p:nvSpPr>
          <p:spPr>
            <a:xfrm>
              <a:off x="547177" y="43460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6"/>
            <p:cNvSpPr/>
            <p:nvPr/>
          </p:nvSpPr>
          <p:spPr>
            <a:xfrm>
              <a:off x="403035" y="23899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6"/>
            <p:cNvSpPr/>
            <p:nvPr/>
          </p:nvSpPr>
          <p:spPr>
            <a:xfrm>
              <a:off x="223925" y="35636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6"/>
            <p:cNvSpPr/>
            <p:nvPr/>
          </p:nvSpPr>
          <p:spPr>
            <a:xfrm>
              <a:off x="629515" y="5469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" name="Google Shape;122;p6"/>
          <p:cNvSpPr/>
          <p:nvPr/>
        </p:nvSpPr>
        <p:spPr>
          <a:xfrm rot="-584325">
            <a:off x="8540933" y="4826732"/>
            <a:ext cx="376727" cy="382670"/>
          </a:xfrm>
          <a:custGeom>
            <a:avLst/>
            <a:gdLst/>
            <a:ahLst/>
            <a:cxnLst/>
            <a:rect l="l" t="t" r="r" b="b"/>
            <a:pathLst>
              <a:path w="9572" h="9723" extrusionOk="0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6"/>
          <p:cNvSpPr/>
          <p:nvPr/>
        </p:nvSpPr>
        <p:spPr>
          <a:xfrm rot="-584325">
            <a:off x="8190241" y="4525643"/>
            <a:ext cx="1035566" cy="687609"/>
          </a:xfrm>
          <a:custGeom>
            <a:avLst/>
            <a:gdLst/>
            <a:ahLst/>
            <a:cxnLst/>
            <a:rect l="l" t="t" r="r" b="b"/>
            <a:pathLst>
              <a:path w="26312" h="17471" extrusionOk="0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" name="Google Shape;124;p6"/>
          <p:cNvGrpSpPr/>
          <p:nvPr/>
        </p:nvGrpSpPr>
        <p:grpSpPr>
          <a:xfrm>
            <a:off x="-82550" y="4170314"/>
            <a:ext cx="878866" cy="1093442"/>
            <a:chOff x="-82550" y="4170314"/>
            <a:chExt cx="878866" cy="1093442"/>
          </a:xfrm>
        </p:grpSpPr>
        <p:sp>
          <p:nvSpPr>
            <p:cNvPr id="125" name="Google Shape;125;p6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6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6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2">
    <p:spTree>
      <p:nvGrpSpPr>
        <p:cNvPr id="1" name="Shape 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" name="Google Shape;911;p42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912" name="Google Shape;912;p42"/>
          <p:cNvSpPr/>
          <p:nvPr/>
        </p:nvSpPr>
        <p:spPr>
          <a:xfrm rot="-5095815">
            <a:off x="-119530" y="4151239"/>
            <a:ext cx="1216491" cy="1121461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3" name="Google Shape;913;p42"/>
          <p:cNvSpPr/>
          <p:nvPr/>
        </p:nvSpPr>
        <p:spPr>
          <a:xfrm>
            <a:off x="8088650" y="4447413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4" name="Google Shape;914;p42"/>
          <p:cNvSpPr/>
          <p:nvPr/>
        </p:nvSpPr>
        <p:spPr>
          <a:xfrm rot="-5714785" flipH="1">
            <a:off x="8152725" y="-135450"/>
            <a:ext cx="373585" cy="128558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5" name="Google Shape;915;p42"/>
          <p:cNvSpPr/>
          <p:nvPr/>
        </p:nvSpPr>
        <p:spPr>
          <a:xfrm rot="-4745172" flipH="1">
            <a:off x="8366558" y="-273499"/>
            <a:ext cx="310725" cy="1051088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6" name="Google Shape;916;p42"/>
          <p:cNvGrpSpPr/>
          <p:nvPr/>
        </p:nvGrpSpPr>
        <p:grpSpPr>
          <a:xfrm>
            <a:off x="268938" y="69772"/>
            <a:ext cx="572406" cy="682360"/>
            <a:chOff x="8446375" y="3346247"/>
            <a:chExt cx="572406" cy="682360"/>
          </a:xfrm>
        </p:grpSpPr>
        <p:sp>
          <p:nvSpPr>
            <p:cNvPr id="917" name="Google Shape;917;p42"/>
            <p:cNvSpPr/>
            <p:nvPr/>
          </p:nvSpPr>
          <p:spPr>
            <a:xfrm>
              <a:off x="8592550" y="383759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2"/>
            <p:cNvSpPr/>
            <p:nvPr/>
          </p:nvSpPr>
          <p:spPr>
            <a:xfrm>
              <a:off x="8769627" y="372615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2"/>
            <p:cNvSpPr/>
            <p:nvPr/>
          </p:nvSpPr>
          <p:spPr>
            <a:xfrm>
              <a:off x="8625485" y="353054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2"/>
            <p:cNvSpPr/>
            <p:nvPr/>
          </p:nvSpPr>
          <p:spPr>
            <a:xfrm>
              <a:off x="8446375" y="364791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2"/>
            <p:cNvSpPr/>
            <p:nvPr/>
          </p:nvSpPr>
          <p:spPr>
            <a:xfrm>
              <a:off x="8851965" y="334624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" name="Google Shape;922;p42"/>
          <p:cNvGrpSpPr/>
          <p:nvPr/>
        </p:nvGrpSpPr>
        <p:grpSpPr>
          <a:xfrm>
            <a:off x="80889" y="3742171"/>
            <a:ext cx="595931" cy="530198"/>
            <a:chOff x="7915789" y="108771"/>
            <a:chExt cx="595931" cy="530198"/>
          </a:xfrm>
        </p:grpSpPr>
        <p:sp>
          <p:nvSpPr>
            <p:cNvPr id="923" name="Google Shape;923;p42"/>
            <p:cNvSpPr/>
            <p:nvPr/>
          </p:nvSpPr>
          <p:spPr>
            <a:xfrm rot="1520042">
              <a:off x="8076449" y="166765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2"/>
            <p:cNvSpPr/>
            <p:nvPr/>
          </p:nvSpPr>
          <p:spPr>
            <a:xfrm rot="1520042">
              <a:off x="7998035" y="142242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5" name="Google Shape;925;p42"/>
          <p:cNvSpPr/>
          <p:nvPr/>
        </p:nvSpPr>
        <p:spPr>
          <a:xfrm rot="-470258">
            <a:off x="8533600" y="4575658"/>
            <a:ext cx="426238" cy="349877"/>
          </a:xfrm>
          <a:custGeom>
            <a:avLst/>
            <a:gdLst/>
            <a:ahLst/>
            <a:cxnLst/>
            <a:rect l="l" t="t" r="r" b="b"/>
            <a:pathLst>
              <a:path w="12308" h="10103" extrusionOk="0">
                <a:moveTo>
                  <a:pt x="7918" y="1"/>
                </a:moveTo>
                <a:cubicBezTo>
                  <a:pt x="7684" y="1"/>
                  <a:pt x="7474" y="211"/>
                  <a:pt x="7474" y="445"/>
                </a:cubicBezTo>
                <a:lnTo>
                  <a:pt x="7474" y="468"/>
                </a:lnTo>
                <a:lnTo>
                  <a:pt x="7474" y="491"/>
                </a:lnTo>
                <a:cubicBezTo>
                  <a:pt x="7310" y="912"/>
                  <a:pt x="6797" y="1425"/>
                  <a:pt x="6563" y="1776"/>
                </a:cubicBezTo>
                <a:cubicBezTo>
                  <a:pt x="6236" y="2243"/>
                  <a:pt x="5886" y="2733"/>
                  <a:pt x="5559" y="3200"/>
                </a:cubicBezTo>
                <a:cubicBezTo>
                  <a:pt x="4998" y="3994"/>
                  <a:pt x="4438" y="4788"/>
                  <a:pt x="3854" y="5536"/>
                </a:cubicBezTo>
                <a:cubicBezTo>
                  <a:pt x="3714" y="5395"/>
                  <a:pt x="3574" y="5279"/>
                  <a:pt x="3410" y="5185"/>
                </a:cubicBezTo>
                <a:cubicBezTo>
                  <a:pt x="2992" y="4912"/>
                  <a:pt x="2508" y="4771"/>
                  <a:pt x="2010" y="4771"/>
                </a:cubicBezTo>
                <a:cubicBezTo>
                  <a:pt x="1785" y="4771"/>
                  <a:pt x="1557" y="4800"/>
                  <a:pt x="1332" y="4858"/>
                </a:cubicBezTo>
                <a:cubicBezTo>
                  <a:pt x="725" y="4998"/>
                  <a:pt x="1" y="5676"/>
                  <a:pt x="678" y="6213"/>
                </a:cubicBezTo>
                <a:cubicBezTo>
                  <a:pt x="1192" y="6610"/>
                  <a:pt x="1776" y="6843"/>
                  <a:pt x="2406" y="6937"/>
                </a:cubicBezTo>
                <a:cubicBezTo>
                  <a:pt x="2633" y="6978"/>
                  <a:pt x="2924" y="7024"/>
                  <a:pt x="3206" y="7024"/>
                </a:cubicBezTo>
                <a:cubicBezTo>
                  <a:pt x="3563" y="7024"/>
                  <a:pt x="3905" y="6951"/>
                  <a:pt x="4088" y="6703"/>
                </a:cubicBezTo>
                <a:cubicBezTo>
                  <a:pt x="4111" y="6657"/>
                  <a:pt x="4134" y="6610"/>
                  <a:pt x="4134" y="6563"/>
                </a:cubicBezTo>
                <a:cubicBezTo>
                  <a:pt x="4928" y="5629"/>
                  <a:pt x="5629" y="4625"/>
                  <a:pt x="6306" y="3644"/>
                </a:cubicBezTo>
                <a:cubicBezTo>
                  <a:pt x="6703" y="3107"/>
                  <a:pt x="7077" y="2546"/>
                  <a:pt x="7450" y="2009"/>
                </a:cubicBezTo>
                <a:cubicBezTo>
                  <a:pt x="7637" y="1729"/>
                  <a:pt x="7988" y="1355"/>
                  <a:pt x="8221" y="958"/>
                </a:cubicBezTo>
                <a:cubicBezTo>
                  <a:pt x="8712" y="1262"/>
                  <a:pt x="9202" y="1542"/>
                  <a:pt x="9739" y="1799"/>
                </a:cubicBezTo>
                <a:cubicBezTo>
                  <a:pt x="10229" y="2079"/>
                  <a:pt x="10767" y="2313"/>
                  <a:pt x="11304" y="2500"/>
                </a:cubicBezTo>
                <a:cubicBezTo>
                  <a:pt x="11047" y="3527"/>
                  <a:pt x="10767" y="4555"/>
                  <a:pt x="10463" y="5582"/>
                </a:cubicBezTo>
                <a:cubicBezTo>
                  <a:pt x="10159" y="6540"/>
                  <a:pt x="9739" y="7521"/>
                  <a:pt x="9529" y="8501"/>
                </a:cubicBezTo>
                <a:cubicBezTo>
                  <a:pt x="9280" y="8439"/>
                  <a:pt x="9020" y="8418"/>
                  <a:pt x="8764" y="8418"/>
                </a:cubicBezTo>
                <a:cubicBezTo>
                  <a:pt x="8636" y="8418"/>
                  <a:pt x="8509" y="8424"/>
                  <a:pt x="8385" y="8431"/>
                </a:cubicBezTo>
                <a:cubicBezTo>
                  <a:pt x="7871" y="8478"/>
                  <a:pt x="7217" y="8665"/>
                  <a:pt x="7170" y="9295"/>
                </a:cubicBezTo>
                <a:cubicBezTo>
                  <a:pt x="7114" y="9900"/>
                  <a:pt x="7676" y="10102"/>
                  <a:pt x="8338" y="10102"/>
                </a:cubicBezTo>
                <a:cubicBezTo>
                  <a:pt x="9056" y="10102"/>
                  <a:pt x="9891" y="9865"/>
                  <a:pt x="10183" y="9646"/>
                </a:cubicBezTo>
                <a:cubicBezTo>
                  <a:pt x="10370" y="9506"/>
                  <a:pt x="10440" y="9225"/>
                  <a:pt x="10346" y="8992"/>
                </a:cubicBezTo>
                <a:cubicBezTo>
                  <a:pt x="11374" y="7100"/>
                  <a:pt x="11747" y="4672"/>
                  <a:pt x="12191" y="2570"/>
                </a:cubicBezTo>
                <a:cubicBezTo>
                  <a:pt x="12191" y="2500"/>
                  <a:pt x="12191" y="2430"/>
                  <a:pt x="12168" y="2336"/>
                </a:cubicBezTo>
                <a:cubicBezTo>
                  <a:pt x="12308" y="2173"/>
                  <a:pt x="12261" y="1939"/>
                  <a:pt x="12098" y="1822"/>
                </a:cubicBezTo>
                <a:cubicBezTo>
                  <a:pt x="11514" y="1449"/>
                  <a:pt x="10907" y="1145"/>
                  <a:pt x="10253" y="912"/>
                </a:cubicBezTo>
                <a:lnTo>
                  <a:pt x="8244" y="48"/>
                </a:lnTo>
                <a:cubicBezTo>
                  <a:pt x="8151" y="1"/>
                  <a:pt x="8058" y="1"/>
                  <a:pt x="798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3"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" name="Google Shape;927;p43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928" name="Google Shape;928;p43"/>
          <p:cNvSpPr/>
          <p:nvPr/>
        </p:nvSpPr>
        <p:spPr>
          <a:xfrm rot="889759">
            <a:off x="7648293" y="-795808"/>
            <a:ext cx="1866274" cy="1551373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9" name="Google Shape;929;p43"/>
          <p:cNvSpPr/>
          <p:nvPr/>
        </p:nvSpPr>
        <p:spPr>
          <a:xfrm>
            <a:off x="8139895" y="4192640"/>
            <a:ext cx="1157142" cy="1066702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" name="Google Shape;930;p43"/>
          <p:cNvSpPr/>
          <p:nvPr/>
        </p:nvSpPr>
        <p:spPr>
          <a:xfrm rot="1579595">
            <a:off x="216948" y="14355"/>
            <a:ext cx="310695" cy="1050987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1" name="Google Shape;931;p43"/>
          <p:cNvGrpSpPr/>
          <p:nvPr/>
        </p:nvGrpSpPr>
        <p:grpSpPr>
          <a:xfrm>
            <a:off x="8178450" y="89522"/>
            <a:ext cx="572406" cy="682360"/>
            <a:chOff x="8178450" y="89522"/>
            <a:chExt cx="572406" cy="682360"/>
          </a:xfrm>
        </p:grpSpPr>
        <p:sp>
          <p:nvSpPr>
            <p:cNvPr id="932" name="Google Shape;932;p43"/>
            <p:cNvSpPr/>
            <p:nvPr/>
          </p:nvSpPr>
          <p:spPr>
            <a:xfrm>
              <a:off x="8324625" y="58087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3"/>
            <p:cNvSpPr/>
            <p:nvPr/>
          </p:nvSpPr>
          <p:spPr>
            <a:xfrm>
              <a:off x="8501702" y="46942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3"/>
            <p:cNvSpPr/>
            <p:nvPr/>
          </p:nvSpPr>
          <p:spPr>
            <a:xfrm>
              <a:off x="8357560" y="27381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3"/>
            <p:cNvSpPr/>
            <p:nvPr/>
          </p:nvSpPr>
          <p:spPr>
            <a:xfrm>
              <a:off x="8178450" y="39119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3"/>
            <p:cNvSpPr/>
            <p:nvPr/>
          </p:nvSpPr>
          <p:spPr>
            <a:xfrm>
              <a:off x="8584040" y="8952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7" name="Google Shape;937;p43"/>
          <p:cNvSpPr/>
          <p:nvPr/>
        </p:nvSpPr>
        <p:spPr>
          <a:xfrm rot="535568">
            <a:off x="8389291" y="4100132"/>
            <a:ext cx="251651" cy="428694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8" name="Google Shape;938;p43"/>
          <p:cNvSpPr/>
          <p:nvPr/>
        </p:nvSpPr>
        <p:spPr>
          <a:xfrm rot="1204829">
            <a:off x="-52255" y="-473928"/>
            <a:ext cx="417921" cy="1413700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9" name="Google Shape;939;p43"/>
          <p:cNvSpPr/>
          <p:nvPr/>
        </p:nvSpPr>
        <p:spPr>
          <a:xfrm>
            <a:off x="1061450" y="4532265"/>
            <a:ext cx="460758" cy="387467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0" name="Google Shape;940;p43"/>
          <p:cNvGrpSpPr/>
          <p:nvPr/>
        </p:nvGrpSpPr>
        <p:grpSpPr>
          <a:xfrm>
            <a:off x="1985746" y="46069"/>
            <a:ext cx="420044" cy="373713"/>
            <a:chOff x="295547" y="4265442"/>
            <a:chExt cx="483086" cy="429802"/>
          </a:xfrm>
        </p:grpSpPr>
        <p:sp>
          <p:nvSpPr>
            <p:cNvPr id="941" name="Google Shape;941;p43"/>
            <p:cNvSpPr/>
            <p:nvPr/>
          </p:nvSpPr>
          <p:spPr>
            <a:xfrm rot="1519952">
              <a:off x="425784" y="431245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43"/>
            <p:cNvSpPr/>
            <p:nvPr/>
          </p:nvSpPr>
          <p:spPr>
            <a:xfrm rot="1519952">
              <a:off x="362217" y="429257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3" name="Google Shape;943;p43"/>
          <p:cNvSpPr/>
          <p:nvPr/>
        </p:nvSpPr>
        <p:spPr>
          <a:xfrm rot="-31007" flipH="1">
            <a:off x="250301" y="4816747"/>
            <a:ext cx="376745" cy="382689"/>
          </a:xfrm>
          <a:custGeom>
            <a:avLst/>
            <a:gdLst/>
            <a:ahLst/>
            <a:cxnLst/>
            <a:rect l="l" t="t" r="r" b="b"/>
            <a:pathLst>
              <a:path w="9572" h="9723" extrusionOk="0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4" name="Google Shape;944;p43"/>
          <p:cNvSpPr/>
          <p:nvPr/>
        </p:nvSpPr>
        <p:spPr>
          <a:xfrm rot="-31007" flipH="1">
            <a:off x="-84679" y="4514243"/>
            <a:ext cx="1035617" cy="687643"/>
          </a:xfrm>
          <a:custGeom>
            <a:avLst/>
            <a:gdLst/>
            <a:ahLst/>
            <a:cxnLst/>
            <a:rect l="l" t="t" r="r" b="b"/>
            <a:pathLst>
              <a:path w="26312" h="17471" extrusionOk="0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5">
    <p:spTree>
      <p:nvGrpSpPr>
        <p:cNvPr id="1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6" name="Google Shape;946;p44"/>
          <p:cNvGrpSpPr/>
          <p:nvPr/>
        </p:nvGrpSpPr>
        <p:grpSpPr>
          <a:xfrm>
            <a:off x="993538" y="60549"/>
            <a:ext cx="538722" cy="479299"/>
            <a:chOff x="5927389" y="663096"/>
            <a:chExt cx="595931" cy="530198"/>
          </a:xfrm>
        </p:grpSpPr>
        <p:sp>
          <p:nvSpPr>
            <p:cNvPr id="947" name="Google Shape;947;p44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4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9" name="Google Shape;949;p44"/>
          <p:cNvSpPr/>
          <p:nvPr/>
        </p:nvSpPr>
        <p:spPr>
          <a:xfrm rot="8586889">
            <a:off x="33663" y="10220"/>
            <a:ext cx="608757" cy="923173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0" name="Google Shape;950;p44"/>
          <p:cNvSpPr/>
          <p:nvPr/>
        </p:nvSpPr>
        <p:spPr>
          <a:xfrm rot="-4784350" flipH="1">
            <a:off x="8275484" y="-199297"/>
            <a:ext cx="393115" cy="135279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" name="Google Shape;951;p44"/>
          <p:cNvSpPr/>
          <p:nvPr/>
        </p:nvSpPr>
        <p:spPr>
          <a:xfrm rot="-3814725" flipH="1">
            <a:off x="8565319" y="-283460"/>
            <a:ext cx="326969" cy="1106037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2" name="Google Shape;952;p44"/>
          <p:cNvGrpSpPr/>
          <p:nvPr/>
        </p:nvGrpSpPr>
        <p:grpSpPr>
          <a:xfrm>
            <a:off x="8037812" y="4298785"/>
            <a:ext cx="1258993" cy="1313658"/>
            <a:chOff x="8085825" y="1477998"/>
            <a:chExt cx="1383661" cy="1443739"/>
          </a:xfrm>
        </p:grpSpPr>
        <p:sp>
          <p:nvSpPr>
            <p:cNvPr id="953" name="Google Shape;953;p44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4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4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4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7" name="Google Shape;957;p44"/>
          <p:cNvSpPr/>
          <p:nvPr/>
        </p:nvSpPr>
        <p:spPr>
          <a:xfrm>
            <a:off x="1507725" y="4881250"/>
            <a:ext cx="370700" cy="391200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8" name="Google Shape;958;p44"/>
          <p:cNvSpPr/>
          <p:nvPr/>
        </p:nvSpPr>
        <p:spPr>
          <a:xfrm rot="728967">
            <a:off x="8690892" y="3783596"/>
            <a:ext cx="273784" cy="466428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9" name="Google Shape;959;p44"/>
          <p:cNvGrpSpPr/>
          <p:nvPr/>
        </p:nvGrpSpPr>
        <p:grpSpPr>
          <a:xfrm>
            <a:off x="85962" y="661922"/>
            <a:ext cx="334518" cy="370795"/>
            <a:chOff x="601188" y="4660625"/>
            <a:chExt cx="252200" cy="279550"/>
          </a:xfrm>
        </p:grpSpPr>
        <p:sp>
          <p:nvSpPr>
            <p:cNvPr id="960" name="Google Shape;960;p44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4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4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4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4" name="Google Shape;964;p44"/>
          <p:cNvSpPr/>
          <p:nvPr/>
        </p:nvSpPr>
        <p:spPr>
          <a:xfrm rot="9150926">
            <a:off x="-172562" y="4378800"/>
            <a:ext cx="1395690" cy="1025862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5" name="Google Shape;965;p44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CUSTOM_5_1">
    <p:spTree>
      <p:nvGrpSpPr>
        <p:cNvPr id="1" name="Shape 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7" name="Google Shape;967;p45"/>
          <p:cNvGrpSpPr/>
          <p:nvPr/>
        </p:nvGrpSpPr>
        <p:grpSpPr>
          <a:xfrm>
            <a:off x="993538" y="60549"/>
            <a:ext cx="538722" cy="479299"/>
            <a:chOff x="5927389" y="663096"/>
            <a:chExt cx="595931" cy="530198"/>
          </a:xfrm>
        </p:grpSpPr>
        <p:sp>
          <p:nvSpPr>
            <p:cNvPr id="968" name="Google Shape;968;p45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5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0" name="Google Shape;970;p45"/>
          <p:cNvSpPr/>
          <p:nvPr/>
        </p:nvSpPr>
        <p:spPr>
          <a:xfrm rot="8586889">
            <a:off x="33663" y="10220"/>
            <a:ext cx="608757" cy="923173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1" name="Google Shape;971;p45"/>
          <p:cNvSpPr/>
          <p:nvPr/>
        </p:nvSpPr>
        <p:spPr>
          <a:xfrm rot="-4784350" flipH="1">
            <a:off x="8275484" y="-199297"/>
            <a:ext cx="393115" cy="135279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2" name="Google Shape;972;p45"/>
          <p:cNvSpPr/>
          <p:nvPr/>
        </p:nvSpPr>
        <p:spPr>
          <a:xfrm rot="-3814725" flipH="1">
            <a:off x="8565319" y="-283460"/>
            <a:ext cx="326969" cy="1106037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3" name="Google Shape;973;p45"/>
          <p:cNvGrpSpPr/>
          <p:nvPr/>
        </p:nvGrpSpPr>
        <p:grpSpPr>
          <a:xfrm>
            <a:off x="8037812" y="4298785"/>
            <a:ext cx="1258993" cy="1313658"/>
            <a:chOff x="8085825" y="1477998"/>
            <a:chExt cx="1383661" cy="1443739"/>
          </a:xfrm>
        </p:grpSpPr>
        <p:sp>
          <p:nvSpPr>
            <p:cNvPr id="974" name="Google Shape;974;p45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5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5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5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8" name="Google Shape;978;p45"/>
          <p:cNvSpPr/>
          <p:nvPr/>
        </p:nvSpPr>
        <p:spPr>
          <a:xfrm>
            <a:off x="1507725" y="4881250"/>
            <a:ext cx="370700" cy="391200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9" name="Google Shape;979;p45"/>
          <p:cNvSpPr/>
          <p:nvPr/>
        </p:nvSpPr>
        <p:spPr>
          <a:xfrm rot="728967">
            <a:off x="8690892" y="3783596"/>
            <a:ext cx="273784" cy="466428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0" name="Google Shape;980;p45"/>
          <p:cNvGrpSpPr/>
          <p:nvPr/>
        </p:nvGrpSpPr>
        <p:grpSpPr>
          <a:xfrm>
            <a:off x="85962" y="661922"/>
            <a:ext cx="334518" cy="370795"/>
            <a:chOff x="601188" y="4660625"/>
            <a:chExt cx="252200" cy="279550"/>
          </a:xfrm>
        </p:grpSpPr>
        <p:sp>
          <p:nvSpPr>
            <p:cNvPr id="981" name="Google Shape;981;p45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5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5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5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5" name="Google Shape;985;p45"/>
          <p:cNvSpPr/>
          <p:nvPr/>
        </p:nvSpPr>
        <p:spPr>
          <a:xfrm rot="9150926">
            <a:off x="-172562" y="4378800"/>
            <a:ext cx="1395690" cy="1025862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6" name="Google Shape;986;p45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5_1_1">
    <p:spTree>
      <p:nvGrpSpPr>
        <p:cNvPr id="1" name="Shape 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8" name="Google Shape;988;p46"/>
          <p:cNvGrpSpPr/>
          <p:nvPr/>
        </p:nvGrpSpPr>
        <p:grpSpPr>
          <a:xfrm>
            <a:off x="8459438" y="3765774"/>
            <a:ext cx="538722" cy="479299"/>
            <a:chOff x="5927389" y="663096"/>
            <a:chExt cx="595931" cy="530198"/>
          </a:xfrm>
        </p:grpSpPr>
        <p:sp>
          <p:nvSpPr>
            <p:cNvPr id="989" name="Google Shape;989;p46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6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1" name="Google Shape;991;p46"/>
          <p:cNvSpPr/>
          <p:nvPr/>
        </p:nvSpPr>
        <p:spPr>
          <a:xfrm rot="8586889">
            <a:off x="8646913" y="4561970"/>
            <a:ext cx="608757" cy="923173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2" name="Google Shape;992;p46"/>
          <p:cNvSpPr/>
          <p:nvPr/>
        </p:nvSpPr>
        <p:spPr>
          <a:xfrm rot="-4784350" flipH="1">
            <a:off x="-97066" y="4109178"/>
            <a:ext cx="393115" cy="135279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3" name="Google Shape;993;p46"/>
          <p:cNvSpPr/>
          <p:nvPr/>
        </p:nvSpPr>
        <p:spPr>
          <a:xfrm rot="-3814725" flipH="1">
            <a:off x="-219219" y="3653915"/>
            <a:ext cx="326969" cy="1106037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4" name="Google Shape;994;p46"/>
          <p:cNvGrpSpPr/>
          <p:nvPr/>
        </p:nvGrpSpPr>
        <p:grpSpPr>
          <a:xfrm>
            <a:off x="7927062" y="105210"/>
            <a:ext cx="1258993" cy="1313658"/>
            <a:chOff x="8085825" y="1477998"/>
            <a:chExt cx="1383661" cy="1443739"/>
          </a:xfrm>
        </p:grpSpPr>
        <p:sp>
          <p:nvSpPr>
            <p:cNvPr id="995" name="Google Shape;995;p46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6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6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6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9" name="Google Shape;999;p46"/>
          <p:cNvSpPr/>
          <p:nvPr/>
        </p:nvSpPr>
        <p:spPr>
          <a:xfrm>
            <a:off x="138050" y="3462025"/>
            <a:ext cx="370700" cy="391200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0" name="Google Shape;1000;p46"/>
          <p:cNvSpPr/>
          <p:nvPr/>
        </p:nvSpPr>
        <p:spPr>
          <a:xfrm rot="728967">
            <a:off x="186504" y="764171"/>
            <a:ext cx="273784" cy="466428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1" name="Google Shape;1001;p46"/>
          <p:cNvGrpSpPr/>
          <p:nvPr/>
        </p:nvGrpSpPr>
        <p:grpSpPr>
          <a:xfrm>
            <a:off x="8096262" y="4719572"/>
            <a:ext cx="334518" cy="370795"/>
            <a:chOff x="601188" y="4660625"/>
            <a:chExt cx="252200" cy="279550"/>
          </a:xfrm>
        </p:grpSpPr>
        <p:sp>
          <p:nvSpPr>
            <p:cNvPr id="1002" name="Google Shape;1002;p46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6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6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6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6" name="Google Shape;1006;p46"/>
          <p:cNvSpPr/>
          <p:nvPr/>
        </p:nvSpPr>
        <p:spPr>
          <a:xfrm rot="9150926">
            <a:off x="-753587" y="-321475"/>
            <a:ext cx="1395690" cy="1025862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7" name="Google Shape;1007;p46"/>
          <p:cNvSpPr/>
          <p:nvPr/>
        </p:nvSpPr>
        <p:spPr>
          <a:xfrm>
            <a:off x="186513" y="1530233"/>
            <a:ext cx="273783" cy="316215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8" name="Google Shape;1008;p46"/>
          <p:cNvSpPr/>
          <p:nvPr/>
        </p:nvSpPr>
        <p:spPr>
          <a:xfrm>
            <a:off x="8690450" y="1638750"/>
            <a:ext cx="307701" cy="803603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9" name="Google Shape;1009;p46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4">
    <p:spTree>
      <p:nvGrpSpPr>
        <p:cNvPr id="1" name="Shape 1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" name="Google Shape;1011;p47"/>
          <p:cNvSpPr txBox="1">
            <a:spLocks noGrp="1"/>
          </p:cNvSpPr>
          <p:nvPr>
            <p:ph type="title"/>
          </p:nvPr>
        </p:nvSpPr>
        <p:spPr>
          <a:xfrm>
            <a:off x="1177525" y="2254475"/>
            <a:ext cx="3038400" cy="73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12" name="Google Shape;1012;p47"/>
          <p:cNvSpPr txBox="1">
            <a:spLocks noGrp="1"/>
          </p:cNvSpPr>
          <p:nvPr>
            <p:ph type="title" idx="2" hasCustomPrompt="1"/>
          </p:nvPr>
        </p:nvSpPr>
        <p:spPr>
          <a:xfrm>
            <a:off x="2933800" y="1441588"/>
            <a:ext cx="1282200" cy="73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13" name="Google Shape;1013;p47"/>
          <p:cNvSpPr txBox="1">
            <a:spLocks noGrp="1"/>
          </p:cNvSpPr>
          <p:nvPr>
            <p:ph type="subTitle" idx="1"/>
          </p:nvPr>
        </p:nvSpPr>
        <p:spPr>
          <a:xfrm>
            <a:off x="1310875" y="2977800"/>
            <a:ext cx="2905200" cy="79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" name="Google Shape;1014;p47"/>
          <p:cNvSpPr/>
          <p:nvPr/>
        </p:nvSpPr>
        <p:spPr>
          <a:xfrm rot="1387360">
            <a:off x="394822" y="-166864"/>
            <a:ext cx="1367918" cy="1261004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5" name="Google Shape;1015;p47"/>
          <p:cNvGrpSpPr/>
          <p:nvPr/>
        </p:nvGrpSpPr>
        <p:grpSpPr>
          <a:xfrm>
            <a:off x="5962643" y="166090"/>
            <a:ext cx="538883" cy="479444"/>
            <a:chOff x="295547" y="4265442"/>
            <a:chExt cx="483086" cy="429802"/>
          </a:xfrm>
        </p:grpSpPr>
        <p:sp>
          <p:nvSpPr>
            <p:cNvPr id="1016" name="Google Shape;1016;p47"/>
            <p:cNvSpPr/>
            <p:nvPr/>
          </p:nvSpPr>
          <p:spPr>
            <a:xfrm rot="1519952">
              <a:off x="425784" y="431245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7"/>
            <p:cNvSpPr/>
            <p:nvPr/>
          </p:nvSpPr>
          <p:spPr>
            <a:xfrm rot="1519952">
              <a:off x="362217" y="429257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8" name="Google Shape;1018;p47"/>
          <p:cNvSpPr/>
          <p:nvPr/>
        </p:nvSpPr>
        <p:spPr>
          <a:xfrm rot="-8138675">
            <a:off x="-116380" y="3953042"/>
            <a:ext cx="1690664" cy="1405394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9" name="Google Shape;1019;p47"/>
          <p:cNvGrpSpPr/>
          <p:nvPr/>
        </p:nvGrpSpPr>
        <p:grpSpPr>
          <a:xfrm rot="3550193">
            <a:off x="1338367" y="4262180"/>
            <a:ext cx="572412" cy="682367"/>
            <a:chOff x="8446375" y="3346247"/>
            <a:chExt cx="572406" cy="682360"/>
          </a:xfrm>
        </p:grpSpPr>
        <p:sp>
          <p:nvSpPr>
            <p:cNvPr id="1020" name="Google Shape;1020;p47"/>
            <p:cNvSpPr/>
            <p:nvPr/>
          </p:nvSpPr>
          <p:spPr>
            <a:xfrm>
              <a:off x="8592550" y="383759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7"/>
            <p:cNvSpPr/>
            <p:nvPr/>
          </p:nvSpPr>
          <p:spPr>
            <a:xfrm>
              <a:off x="8769627" y="372615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7"/>
            <p:cNvSpPr/>
            <p:nvPr/>
          </p:nvSpPr>
          <p:spPr>
            <a:xfrm>
              <a:off x="8625485" y="353054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7"/>
            <p:cNvSpPr/>
            <p:nvPr/>
          </p:nvSpPr>
          <p:spPr>
            <a:xfrm>
              <a:off x="8446375" y="364791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7"/>
            <p:cNvSpPr/>
            <p:nvPr/>
          </p:nvSpPr>
          <p:spPr>
            <a:xfrm>
              <a:off x="8851965" y="334624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5" name="Google Shape;1025;p47"/>
          <p:cNvSpPr/>
          <p:nvPr/>
        </p:nvSpPr>
        <p:spPr>
          <a:xfrm>
            <a:off x="8247375" y="4434750"/>
            <a:ext cx="1004175" cy="1024675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6" name="Google Shape;1026;p47"/>
          <p:cNvSpPr/>
          <p:nvPr/>
        </p:nvSpPr>
        <p:spPr>
          <a:xfrm>
            <a:off x="8536500" y="3997288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7" name="Google Shape;1027;p47"/>
          <p:cNvSpPr/>
          <p:nvPr/>
        </p:nvSpPr>
        <p:spPr>
          <a:xfrm>
            <a:off x="445225" y="1749365"/>
            <a:ext cx="460758" cy="387467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4_1">
    <p:spTree>
      <p:nvGrpSpPr>
        <p:cNvPr id="1" name="Shape 1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" name="Google Shape;1029;p48"/>
          <p:cNvSpPr txBox="1">
            <a:spLocks noGrp="1"/>
          </p:cNvSpPr>
          <p:nvPr>
            <p:ph type="title"/>
          </p:nvPr>
        </p:nvSpPr>
        <p:spPr>
          <a:xfrm>
            <a:off x="1956600" y="1247934"/>
            <a:ext cx="5230800" cy="73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30" name="Google Shape;1030;p48"/>
          <p:cNvSpPr txBox="1">
            <a:spLocks noGrp="1"/>
          </p:cNvSpPr>
          <p:nvPr>
            <p:ph type="title" idx="2" hasCustomPrompt="1"/>
          </p:nvPr>
        </p:nvSpPr>
        <p:spPr>
          <a:xfrm>
            <a:off x="3930900" y="539850"/>
            <a:ext cx="1282200" cy="66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31" name="Google Shape;1031;p48"/>
          <p:cNvSpPr txBox="1">
            <a:spLocks noGrp="1"/>
          </p:cNvSpPr>
          <p:nvPr>
            <p:ph type="subTitle" idx="1"/>
          </p:nvPr>
        </p:nvSpPr>
        <p:spPr>
          <a:xfrm>
            <a:off x="2441700" y="2008420"/>
            <a:ext cx="4260600" cy="40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2" name="Google Shape;1032;p48"/>
          <p:cNvSpPr/>
          <p:nvPr/>
        </p:nvSpPr>
        <p:spPr>
          <a:xfrm rot="-1281874">
            <a:off x="7922161" y="158312"/>
            <a:ext cx="1118600" cy="312363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3" name="Google Shape;1033;p48"/>
          <p:cNvSpPr/>
          <p:nvPr/>
        </p:nvSpPr>
        <p:spPr>
          <a:xfrm rot="-1910206">
            <a:off x="8386109" y="214592"/>
            <a:ext cx="1118643" cy="312378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4" name="Google Shape;1034;p48"/>
          <p:cNvSpPr/>
          <p:nvPr/>
        </p:nvSpPr>
        <p:spPr>
          <a:xfrm rot="6701473">
            <a:off x="-622398" y="1423041"/>
            <a:ext cx="1560601" cy="1297277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5" name="Google Shape;1035;p48"/>
          <p:cNvGrpSpPr/>
          <p:nvPr/>
        </p:nvGrpSpPr>
        <p:grpSpPr>
          <a:xfrm>
            <a:off x="448352" y="2060238"/>
            <a:ext cx="315649" cy="349878"/>
            <a:chOff x="4846427" y="-66500"/>
            <a:chExt cx="315649" cy="349878"/>
          </a:xfrm>
        </p:grpSpPr>
        <p:sp>
          <p:nvSpPr>
            <p:cNvPr id="1036" name="Google Shape;1036;p48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8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8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8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0" name="Google Shape;1040;p48"/>
          <p:cNvSpPr/>
          <p:nvPr/>
        </p:nvSpPr>
        <p:spPr>
          <a:xfrm>
            <a:off x="496925" y="411040"/>
            <a:ext cx="460758" cy="387467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1" name="Google Shape;1041;p48"/>
          <p:cNvSpPr/>
          <p:nvPr/>
        </p:nvSpPr>
        <p:spPr>
          <a:xfrm rot="210338">
            <a:off x="8812687" y="2371970"/>
            <a:ext cx="234548" cy="399559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2" name="Google Shape;1042;p48"/>
          <p:cNvSpPr/>
          <p:nvPr/>
        </p:nvSpPr>
        <p:spPr>
          <a:xfrm rot="-10198699">
            <a:off x="1610366" y="-332559"/>
            <a:ext cx="1894964" cy="1037618"/>
          </a:xfrm>
          <a:custGeom>
            <a:avLst/>
            <a:gdLst/>
            <a:ahLst/>
            <a:cxnLst/>
            <a:rect l="l" t="t" r="r" b="b"/>
            <a:pathLst>
              <a:path w="44086" h="24140" extrusionOk="0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3" name="Google Shape;1043;p48"/>
          <p:cNvSpPr/>
          <p:nvPr/>
        </p:nvSpPr>
        <p:spPr>
          <a:xfrm>
            <a:off x="8846525" y="2890501"/>
            <a:ext cx="517830" cy="548565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CUSTOM_4_1_1">
    <p:spTree>
      <p:nvGrpSpPr>
        <p:cNvPr id="1" name="Shape 1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" name="Google Shape;1045;p49"/>
          <p:cNvSpPr/>
          <p:nvPr/>
        </p:nvSpPr>
        <p:spPr>
          <a:xfrm rot="-5641596" flipH="1">
            <a:off x="425340" y="4118328"/>
            <a:ext cx="339869" cy="1169560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6" name="Google Shape;1046;p49"/>
          <p:cNvSpPr/>
          <p:nvPr/>
        </p:nvSpPr>
        <p:spPr>
          <a:xfrm rot="-4974102" flipH="1">
            <a:off x="479070" y="4271055"/>
            <a:ext cx="373546" cy="1285452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7" name="Google Shape;1047;p49"/>
          <p:cNvSpPr/>
          <p:nvPr/>
        </p:nvSpPr>
        <p:spPr>
          <a:xfrm>
            <a:off x="8698200" y="4239901"/>
            <a:ext cx="517830" cy="548565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8" name="Google Shape;1048;p49"/>
          <p:cNvSpPr/>
          <p:nvPr/>
        </p:nvSpPr>
        <p:spPr>
          <a:xfrm rot="210338">
            <a:off x="478000" y="3038245"/>
            <a:ext cx="234548" cy="399559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9" name="Google Shape;1049;p49"/>
          <p:cNvSpPr/>
          <p:nvPr/>
        </p:nvSpPr>
        <p:spPr>
          <a:xfrm rot="8586811">
            <a:off x="8201025" y="4449835"/>
            <a:ext cx="480614" cy="728845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0" name="Google Shape;1050;p49"/>
          <p:cNvSpPr txBox="1">
            <a:spLocks noGrp="1"/>
          </p:cNvSpPr>
          <p:nvPr>
            <p:ph type="title"/>
          </p:nvPr>
        </p:nvSpPr>
        <p:spPr>
          <a:xfrm>
            <a:off x="3042450" y="3538775"/>
            <a:ext cx="30591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51" name="Google Shape;1051;p49"/>
          <p:cNvSpPr txBox="1">
            <a:spLocks noGrp="1"/>
          </p:cNvSpPr>
          <p:nvPr>
            <p:ph type="title" idx="2" hasCustomPrompt="1"/>
          </p:nvPr>
        </p:nvSpPr>
        <p:spPr>
          <a:xfrm>
            <a:off x="3930900" y="2708404"/>
            <a:ext cx="1282200" cy="73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52" name="Google Shape;1052;p49"/>
          <p:cNvSpPr txBox="1">
            <a:spLocks noGrp="1"/>
          </p:cNvSpPr>
          <p:nvPr>
            <p:ph type="subTitle" idx="1"/>
          </p:nvPr>
        </p:nvSpPr>
        <p:spPr>
          <a:xfrm>
            <a:off x="2441700" y="4128642"/>
            <a:ext cx="4260600" cy="4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3" name="Google Shape;1053;p49"/>
          <p:cNvSpPr/>
          <p:nvPr/>
        </p:nvSpPr>
        <p:spPr>
          <a:xfrm rot="8749359">
            <a:off x="8311248" y="278408"/>
            <a:ext cx="1444172" cy="1473739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4" name="Google Shape;1054;p49"/>
          <p:cNvGrpSpPr/>
          <p:nvPr/>
        </p:nvGrpSpPr>
        <p:grpSpPr>
          <a:xfrm>
            <a:off x="8597352" y="1552012"/>
            <a:ext cx="315649" cy="349878"/>
            <a:chOff x="4846427" y="-66500"/>
            <a:chExt cx="315649" cy="349878"/>
          </a:xfrm>
        </p:grpSpPr>
        <p:sp>
          <p:nvSpPr>
            <p:cNvPr id="1055" name="Google Shape;1055;p49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9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9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9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9" name="Google Shape;1059;p49"/>
          <p:cNvSpPr/>
          <p:nvPr/>
        </p:nvSpPr>
        <p:spPr>
          <a:xfrm rot="-1842127">
            <a:off x="-617496" y="-910357"/>
            <a:ext cx="1866325" cy="1551415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CUSTOM_4_1_1_1">
    <p:bg>
      <p:bgPr>
        <a:solidFill>
          <a:schemeClr val="accent4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1" name="Google Shape;1061;p50"/>
          <p:cNvPicPr preferRelativeResize="0"/>
          <p:nvPr/>
        </p:nvPicPr>
        <p:blipFill rotWithShape="1">
          <a:blip r:embed="rId2" cstate="email">
            <a:alphaModFix amt="17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062" name="Google Shape;1062;p50"/>
          <p:cNvSpPr/>
          <p:nvPr/>
        </p:nvSpPr>
        <p:spPr>
          <a:xfrm rot="-5641596" flipH="1">
            <a:off x="8852427" y="3927828"/>
            <a:ext cx="339869" cy="1169560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3" name="Google Shape;1063;p50"/>
          <p:cNvSpPr/>
          <p:nvPr/>
        </p:nvSpPr>
        <p:spPr>
          <a:xfrm rot="-4974102" flipH="1">
            <a:off x="8718195" y="4385355"/>
            <a:ext cx="373546" cy="1285452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4" name="Google Shape;1064;p50"/>
          <p:cNvSpPr/>
          <p:nvPr/>
        </p:nvSpPr>
        <p:spPr>
          <a:xfrm>
            <a:off x="8852275" y="1430476"/>
            <a:ext cx="517830" cy="548565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5" name="Google Shape;1065;p50"/>
          <p:cNvSpPr/>
          <p:nvPr/>
        </p:nvSpPr>
        <p:spPr>
          <a:xfrm rot="210338">
            <a:off x="478000" y="3038245"/>
            <a:ext cx="234548" cy="399559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6" name="Google Shape;1066;p50"/>
          <p:cNvSpPr/>
          <p:nvPr/>
        </p:nvSpPr>
        <p:spPr>
          <a:xfrm rot="8586811">
            <a:off x="8782050" y="2050335"/>
            <a:ext cx="480614" cy="728845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7" name="Google Shape;1067;p50"/>
          <p:cNvSpPr txBox="1">
            <a:spLocks noGrp="1"/>
          </p:cNvSpPr>
          <p:nvPr>
            <p:ph type="title"/>
          </p:nvPr>
        </p:nvSpPr>
        <p:spPr>
          <a:xfrm>
            <a:off x="2373750" y="2661833"/>
            <a:ext cx="43965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68" name="Google Shape;1068;p50"/>
          <p:cNvSpPr txBox="1">
            <a:spLocks noGrp="1"/>
          </p:cNvSpPr>
          <p:nvPr>
            <p:ph type="title" idx="2" hasCustomPrompt="1"/>
          </p:nvPr>
        </p:nvSpPr>
        <p:spPr>
          <a:xfrm>
            <a:off x="3930900" y="1679062"/>
            <a:ext cx="1282200" cy="73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69" name="Google Shape;1069;p50"/>
          <p:cNvSpPr txBox="1">
            <a:spLocks noGrp="1"/>
          </p:cNvSpPr>
          <p:nvPr>
            <p:ph type="subTitle" idx="1"/>
          </p:nvPr>
        </p:nvSpPr>
        <p:spPr>
          <a:xfrm>
            <a:off x="2372850" y="3251700"/>
            <a:ext cx="4398300" cy="4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" name="Google Shape;1070;p50"/>
          <p:cNvSpPr/>
          <p:nvPr/>
        </p:nvSpPr>
        <p:spPr>
          <a:xfrm rot="8749359">
            <a:off x="-406652" y="-321667"/>
            <a:ext cx="1444172" cy="1473739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1" name="Google Shape;1071;p50"/>
          <p:cNvGrpSpPr/>
          <p:nvPr/>
        </p:nvGrpSpPr>
        <p:grpSpPr>
          <a:xfrm>
            <a:off x="-146598" y="1430463"/>
            <a:ext cx="315649" cy="349878"/>
            <a:chOff x="4846427" y="-66500"/>
            <a:chExt cx="315649" cy="349878"/>
          </a:xfrm>
        </p:grpSpPr>
        <p:sp>
          <p:nvSpPr>
            <p:cNvPr id="1072" name="Google Shape;1072;p50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50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50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50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6" name="Google Shape;1076;p50"/>
          <p:cNvSpPr/>
          <p:nvPr/>
        </p:nvSpPr>
        <p:spPr>
          <a:xfrm rot="-1842127">
            <a:off x="8187654" y="-548407"/>
            <a:ext cx="1866325" cy="1551415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7" name="Google Shape;1077;p50"/>
          <p:cNvSpPr/>
          <p:nvPr/>
        </p:nvSpPr>
        <p:spPr>
          <a:xfrm rot="-1842127">
            <a:off x="-817521" y="4165943"/>
            <a:ext cx="1866325" cy="1551415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bg>
      <p:bgPr>
        <a:solidFill>
          <a:schemeClr val="accent2"/>
        </a:solidFill>
        <a:effectLst/>
      </p:bgPr>
    </p:bg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" name="Google Shape;1079;p51"/>
          <p:cNvSpPr txBox="1">
            <a:spLocks noGrp="1"/>
          </p:cNvSpPr>
          <p:nvPr>
            <p:ph type="ctrTitle"/>
          </p:nvPr>
        </p:nvSpPr>
        <p:spPr>
          <a:xfrm>
            <a:off x="4661600" y="627175"/>
            <a:ext cx="3755100" cy="104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80" name="Google Shape;1080;p51"/>
          <p:cNvSpPr txBox="1">
            <a:spLocks noGrp="1"/>
          </p:cNvSpPr>
          <p:nvPr>
            <p:ph type="subTitle" idx="1"/>
          </p:nvPr>
        </p:nvSpPr>
        <p:spPr>
          <a:xfrm>
            <a:off x="4661600" y="1731250"/>
            <a:ext cx="3755100" cy="92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1" name="Google Shape;1081;p51"/>
          <p:cNvSpPr txBox="1"/>
          <p:nvPr/>
        </p:nvSpPr>
        <p:spPr>
          <a:xfrm>
            <a:off x="4731275" y="3297050"/>
            <a:ext cx="3674400" cy="83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created by Slidesgo, and includes icons by Flaticon, and infographics &amp; images by Freepik</a:t>
            </a:r>
            <a:endParaRPr sz="12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082" name="Google Shape;1082;p51"/>
          <p:cNvSpPr/>
          <p:nvPr/>
        </p:nvSpPr>
        <p:spPr>
          <a:xfrm rot="9434923" flipH="1">
            <a:off x="-124062" y="-69001"/>
            <a:ext cx="1420942" cy="1044423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3" name="Google Shape;1083;p51"/>
          <p:cNvSpPr/>
          <p:nvPr/>
        </p:nvSpPr>
        <p:spPr>
          <a:xfrm rot="5211650">
            <a:off x="8385027" y="4217534"/>
            <a:ext cx="373550" cy="1285465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4" name="Google Shape;1084;p51"/>
          <p:cNvSpPr/>
          <p:nvPr/>
        </p:nvSpPr>
        <p:spPr>
          <a:xfrm>
            <a:off x="-74150" y="769356"/>
            <a:ext cx="415535" cy="440198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5" name="Google Shape;1085;p51"/>
          <p:cNvSpPr/>
          <p:nvPr/>
        </p:nvSpPr>
        <p:spPr>
          <a:xfrm rot="-466267">
            <a:off x="7124893" y="-285466"/>
            <a:ext cx="1951125" cy="1138104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6" name="Google Shape;1086;p51"/>
          <p:cNvGrpSpPr/>
          <p:nvPr/>
        </p:nvGrpSpPr>
        <p:grpSpPr>
          <a:xfrm rot="-9849415">
            <a:off x="8485764" y="-73594"/>
            <a:ext cx="1270582" cy="1053607"/>
            <a:chOff x="-142022" y="90588"/>
            <a:chExt cx="1270599" cy="1053621"/>
          </a:xfrm>
        </p:grpSpPr>
        <p:sp>
          <p:nvSpPr>
            <p:cNvPr id="1087" name="Google Shape;1087;p51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51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51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51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51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51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51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51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51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51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51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51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51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51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1" name="Google Shape;1101;p51"/>
          <p:cNvSpPr/>
          <p:nvPr/>
        </p:nvSpPr>
        <p:spPr>
          <a:xfrm rot="4290012">
            <a:off x="8385032" y="4477303"/>
            <a:ext cx="373541" cy="1285434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2" name="Google Shape;1102;p51"/>
          <p:cNvGrpSpPr/>
          <p:nvPr/>
        </p:nvGrpSpPr>
        <p:grpSpPr>
          <a:xfrm>
            <a:off x="69402" y="4738963"/>
            <a:ext cx="315649" cy="349878"/>
            <a:chOff x="4846427" y="-66500"/>
            <a:chExt cx="315649" cy="349878"/>
          </a:xfrm>
        </p:grpSpPr>
        <p:sp>
          <p:nvSpPr>
            <p:cNvPr id="1103" name="Google Shape;1103;p51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51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1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1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Google Shape;129;p7"/>
          <p:cNvSpPr/>
          <p:nvPr/>
        </p:nvSpPr>
        <p:spPr>
          <a:xfrm>
            <a:off x="-526450" y="-506475"/>
            <a:ext cx="1444204" cy="1473790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" name="Google Shape;130;p7"/>
          <p:cNvGrpSpPr/>
          <p:nvPr/>
        </p:nvGrpSpPr>
        <p:grpSpPr>
          <a:xfrm rot="-10546643">
            <a:off x="546662" y="96509"/>
            <a:ext cx="551194" cy="657124"/>
            <a:chOff x="2636175" y="248775"/>
            <a:chExt cx="422325" cy="503450"/>
          </a:xfrm>
        </p:grpSpPr>
        <p:sp>
          <p:nvSpPr>
            <p:cNvPr id="131" name="Google Shape;131;p7"/>
            <p:cNvSpPr/>
            <p:nvPr/>
          </p:nvSpPr>
          <p:spPr>
            <a:xfrm>
              <a:off x="2744025" y="611300"/>
              <a:ext cx="76750" cy="140925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7"/>
            <p:cNvSpPr/>
            <p:nvPr/>
          </p:nvSpPr>
          <p:spPr>
            <a:xfrm>
              <a:off x="2874675" y="529075"/>
              <a:ext cx="79025" cy="129900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7"/>
            <p:cNvSpPr/>
            <p:nvPr/>
          </p:nvSpPr>
          <p:spPr>
            <a:xfrm>
              <a:off x="2768325" y="384750"/>
              <a:ext cx="101050" cy="161050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7"/>
            <p:cNvSpPr/>
            <p:nvPr/>
          </p:nvSpPr>
          <p:spPr>
            <a:xfrm>
              <a:off x="2636175" y="471350"/>
              <a:ext cx="85075" cy="160275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7"/>
            <p:cNvSpPr/>
            <p:nvPr/>
          </p:nvSpPr>
          <p:spPr>
            <a:xfrm>
              <a:off x="2935425" y="248775"/>
              <a:ext cx="123075" cy="212725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" name="Google Shape;136;p7"/>
          <p:cNvSpPr/>
          <p:nvPr/>
        </p:nvSpPr>
        <p:spPr>
          <a:xfrm rot="6865797">
            <a:off x="1753661" y="4237290"/>
            <a:ext cx="373544" cy="1285443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37;p7"/>
          <p:cNvSpPr/>
          <p:nvPr/>
        </p:nvSpPr>
        <p:spPr>
          <a:xfrm rot="-492515">
            <a:off x="1849346" y="4414900"/>
            <a:ext cx="295313" cy="528465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38;p7"/>
          <p:cNvSpPr txBox="1">
            <a:spLocks noGrp="1"/>
          </p:cNvSpPr>
          <p:nvPr>
            <p:ph type="title"/>
          </p:nvPr>
        </p:nvSpPr>
        <p:spPr>
          <a:xfrm>
            <a:off x="727350" y="1047338"/>
            <a:ext cx="4461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p7"/>
          <p:cNvSpPr txBox="1">
            <a:spLocks noGrp="1"/>
          </p:cNvSpPr>
          <p:nvPr>
            <p:ph type="body" idx="1"/>
          </p:nvPr>
        </p:nvSpPr>
        <p:spPr>
          <a:xfrm>
            <a:off x="727300" y="1556075"/>
            <a:ext cx="4607400" cy="254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0" name="Google Shape;140;p7"/>
          <p:cNvSpPr/>
          <p:nvPr/>
        </p:nvSpPr>
        <p:spPr>
          <a:xfrm rot="-399774" flipH="1">
            <a:off x="1743014" y="259000"/>
            <a:ext cx="394943" cy="332145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1" name="Google Shape;141;p7"/>
          <p:cNvGrpSpPr/>
          <p:nvPr/>
        </p:nvGrpSpPr>
        <p:grpSpPr>
          <a:xfrm rot="457519" flipH="1">
            <a:off x="7977256" y="-6890"/>
            <a:ext cx="878904" cy="1093489"/>
            <a:chOff x="-82550" y="4170314"/>
            <a:chExt cx="878866" cy="1093442"/>
          </a:xfrm>
        </p:grpSpPr>
        <p:sp>
          <p:nvSpPr>
            <p:cNvPr id="142" name="Google Shape;142;p7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7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7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" name="Google Shape;145;p7"/>
          <p:cNvSpPr/>
          <p:nvPr/>
        </p:nvSpPr>
        <p:spPr>
          <a:xfrm rot="-1820385">
            <a:off x="8175018" y="4523240"/>
            <a:ext cx="1264659" cy="929551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10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3">
    <p:spTree>
      <p:nvGrpSpPr>
        <p:cNvPr id="1" name="Shape 1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" name="Google Shape;1109;p53"/>
          <p:cNvSpPr/>
          <p:nvPr/>
        </p:nvSpPr>
        <p:spPr>
          <a:xfrm>
            <a:off x="247700" y="3665213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0" name="Google Shape;1110;p53"/>
          <p:cNvSpPr/>
          <p:nvPr/>
        </p:nvSpPr>
        <p:spPr>
          <a:xfrm>
            <a:off x="7735606" y="-75350"/>
            <a:ext cx="1678828" cy="97927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1" name="Google Shape;1111;p53"/>
          <p:cNvGrpSpPr/>
          <p:nvPr/>
        </p:nvGrpSpPr>
        <p:grpSpPr>
          <a:xfrm>
            <a:off x="8166051" y="-75350"/>
            <a:ext cx="817916" cy="860208"/>
            <a:chOff x="8166051" y="-75350"/>
            <a:chExt cx="817916" cy="860208"/>
          </a:xfrm>
        </p:grpSpPr>
        <p:sp>
          <p:nvSpPr>
            <p:cNvPr id="1112" name="Google Shape;1112;p53"/>
            <p:cNvSpPr/>
            <p:nvPr/>
          </p:nvSpPr>
          <p:spPr>
            <a:xfrm rot="1238432">
              <a:off x="8289700" y="-72880"/>
              <a:ext cx="146623" cy="728242"/>
            </a:xfrm>
            <a:custGeom>
              <a:avLst/>
              <a:gdLst/>
              <a:ahLst/>
              <a:cxnLst/>
              <a:rect l="l" t="t" r="r" b="b"/>
              <a:pathLst>
                <a:path w="5865" h="29130" extrusionOk="0">
                  <a:moveTo>
                    <a:pt x="3708" y="0"/>
                  </a:moveTo>
                  <a:cubicBezTo>
                    <a:pt x="3495" y="0"/>
                    <a:pt x="3252" y="31"/>
                    <a:pt x="3039" y="31"/>
                  </a:cubicBezTo>
                  <a:cubicBezTo>
                    <a:pt x="2766" y="61"/>
                    <a:pt x="2523" y="122"/>
                    <a:pt x="2249" y="183"/>
                  </a:cubicBezTo>
                  <a:cubicBezTo>
                    <a:pt x="2128" y="213"/>
                    <a:pt x="1976" y="274"/>
                    <a:pt x="1854" y="335"/>
                  </a:cubicBezTo>
                  <a:cubicBezTo>
                    <a:pt x="1611" y="486"/>
                    <a:pt x="1429" y="669"/>
                    <a:pt x="1307" y="912"/>
                  </a:cubicBezTo>
                  <a:cubicBezTo>
                    <a:pt x="1095" y="1368"/>
                    <a:pt x="943" y="1854"/>
                    <a:pt x="912" y="2370"/>
                  </a:cubicBezTo>
                  <a:cubicBezTo>
                    <a:pt x="852" y="2917"/>
                    <a:pt x="791" y="3434"/>
                    <a:pt x="73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426" y="6806"/>
                  </a:cubicBezTo>
                  <a:cubicBezTo>
                    <a:pt x="365" y="7353"/>
                    <a:pt x="305" y="7900"/>
                    <a:pt x="244" y="8447"/>
                  </a:cubicBezTo>
                  <a:cubicBezTo>
                    <a:pt x="183" y="8842"/>
                    <a:pt x="153" y="9267"/>
                    <a:pt x="92" y="9692"/>
                  </a:cubicBezTo>
                  <a:cubicBezTo>
                    <a:pt x="62" y="10179"/>
                    <a:pt x="3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8473"/>
                  </a:lnTo>
                  <a:lnTo>
                    <a:pt x="1" y="19385"/>
                  </a:lnTo>
                  <a:lnTo>
                    <a:pt x="1" y="21390"/>
                  </a:lnTo>
                  <a:cubicBezTo>
                    <a:pt x="1" y="21694"/>
                    <a:pt x="1" y="21998"/>
                    <a:pt x="31" y="22301"/>
                  </a:cubicBezTo>
                  <a:lnTo>
                    <a:pt x="31" y="22909"/>
                  </a:lnTo>
                  <a:lnTo>
                    <a:pt x="31" y="23547"/>
                  </a:lnTo>
                  <a:lnTo>
                    <a:pt x="31" y="24307"/>
                  </a:lnTo>
                  <a:cubicBezTo>
                    <a:pt x="31" y="24428"/>
                    <a:pt x="31" y="24580"/>
                    <a:pt x="62" y="24702"/>
                  </a:cubicBezTo>
                  <a:lnTo>
                    <a:pt x="62" y="25005"/>
                  </a:lnTo>
                  <a:lnTo>
                    <a:pt x="62" y="25613"/>
                  </a:lnTo>
                  <a:lnTo>
                    <a:pt x="62" y="25674"/>
                  </a:lnTo>
                  <a:cubicBezTo>
                    <a:pt x="62" y="26130"/>
                    <a:pt x="92" y="26616"/>
                    <a:pt x="153" y="27071"/>
                  </a:cubicBezTo>
                  <a:cubicBezTo>
                    <a:pt x="213" y="27740"/>
                    <a:pt x="305" y="28560"/>
                    <a:pt x="1003" y="28894"/>
                  </a:cubicBezTo>
                  <a:cubicBezTo>
                    <a:pt x="1277" y="29016"/>
                    <a:pt x="1581" y="29107"/>
                    <a:pt x="1915" y="29107"/>
                  </a:cubicBezTo>
                  <a:cubicBezTo>
                    <a:pt x="1961" y="29122"/>
                    <a:pt x="2006" y="29130"/>
                    <a:pt x="2055" y="29130"/>
                  </a:cubicBezTo>
                  <a:cubicBezTo>
                    <a:pt x="2105" y="29130"/>
                    <a:pt x="2158" y="29122"/>
                    <a:pt x="2219" y="29107"/>
                  </a:cubicBezTo>
                  <a:lnTo>
                    <a:pt x="2583" y="29107"/>
                  </a:lnTo>
                  <a:cubicBezTo>
                    <a:pt x="2735" y="29107"/>
                    <a:pt x="2887" y="29077"/>
                    <a:pt x="3009" y="29077"/>
                  </a:cubicBezTo>
                  <a:cubicBezTo>
                    <a:pt x="3191" y="29016"/>
                    <a:pt x="3343" y="28955"/>
                    <a:pt x="3495" y="28894"/>
                  </a:cubicBezTo>
                  <a:cubicBezTo>
                    <a:pt x="3677" y="28803"/>
                    <a:pt x="3859" y="28651"/>
                    <a:pt x="3981" y="28439"/>
                  </a:cubicBezTo>
                  <a:cubicBezTo>
                    <a:pt x="4072" y="28287"/>
                    <a:pt x="4163" y="28104"/>
                    <a:pt x="4224" y="27922"/>
                  </a:cubicBezTo>
                  <a:cubicBezTo>
                    <a:pt x="4376" y="27466"/>
                    <a:pt x="4467" y="26980"/>
                    <a:pt x="4497" y="26494"/>
                  </a:cubicBezTo>
                  <a:lnTo>
                    <a:pt x="4497" y="26464"/>
                  </a:lnTo>
                  <a:cubicBezTo>
                    <a:pt x="4619" y="25552"/>
                    <a:pt x="4710" y="24610"/>
                    <a:pt x="4771" y="23669"/>
                  </a:cubicBezTo>
                  <a:cubicBezTo>
                    <a:pt x="4771" y="23365"/>
                    <a:pt x="4801" y="23091"/>
                    <a:pt x="4832" y="22787"/>
                  </a:cubicBezTo>
                  <a:cubicBezTo>
                    <a:pt x="4862" y="22575"/>
                    <a:pt x="4862" y="22392"/>
                    <a:pt x="4892" y="22180"/>
                  </a:cubicBezTo>
                  <a:cubicBezTo>
                    <a:pt x="4923" y="21876"/>
                    <a:pt x="4923" y="21572"/>
                    <a:pt x="4953" y="21299"/>
                  </a:cubicBezTo>
                  <a:lnTo>
                    <a:pt x="4984" y="20752"/>
                  </a:lnTo>
                  <a:cubicBezTo>
                    <a:pt x="5014" y="20387"/>
                    <a:pt x="5044" y="20023"/>
                    <a:pt x="5075" y="19688"/>
                  </a:cubicBezTo>
                  <a:lnTo>
                    <a:pt x="5105" y="19293"/>
                  </a:lnTo>
                  <a:lnTo>
                    <a:pt x="5105" y="19111"/>
                  </a:lnTo>
                  <a:cubicBezTo>
                    <a:pt x="5136" y="18929"/>
                    <a:pt x="5136" y="18747"/>
                    <a:pt x="5166" y="18564"/>
                  </a:cubicBezTo>
                  <a:cubicBezTo>
                    <a:pt x="5166" y="18412"/>
                    <a:pt x="5166" y="18291"/>
                    <a:pt x="5166" y="18169"/>
                  </a:cubicBezTo>
                  <a:cubicBezTo>
                    <a:pt x="5196" y="18078"/>
                    <a:pt x="5166" y="17987"/>
                    <a:pt x="5166" y="17896"/>
                  </a:cubicBezTo>
                  <a:cubicBezTo>
                    <a:pt x="5166" y="17653"/>
                    <a:pt x="5196" y="17410"/>
                    <a:pt x="5227" y="17167"/>
                  </a:cubicBezTo>
                  <a:cubicBezTo>
                    <a:pt x="5227" y="16954"/>
                    <a:pt x="5227" y="16681"/>
                    <a:pt x="5257" y="16407"/>
                  </a:cubicBezTo>
                  <a:cubicBezTo>
                    <a:pt x="5257" y="16286"/>
                    <a:pt x="5257" y="16134"/>
                    <a:pt x="5287" y="15982"/>
                  </a:cubicBezTo>
                  <a:cubicBezTo>
                    <a:pt x="5318" y="15617"/>
                    <a:pt x="5318" y="15253"/>
                    <a:pt x="5348" y="14888"/>
                  </a:cubicBezTo>
                  <a:cubicBezTo>
                    <a:pt x="5348" y="14554"/>
                    <a:pt x="5379" y="14128"/>
                    <a:pt x="5379" y="13764"/>
                  </a:cubicBezTo>
                  <a:lnTo>
                    <a:pt x="5379" y="13399"/>
                  </a:lnTo>
                  <a:cubicBezTo>
                    <a:pt x="5379" y="12913"/>
                    <a:pt x="5470" y="12397"/>
                    <a:pt x="5530" y="11941"/>
                  </a:cubicBezTo>
                  <a:lnTo>
                    <a:pt x="5530" y="11910"/>
                  </a:lnTo>
                  <a:cubicBezTo>
                    <a:pt x="5591" y="11455"/>
                    <a:pt x="5652" y="10999"/>
                    <a:pt x="5652" y="10543"/>
                  </a:cubicBezTo>
                  <a:cubicBezTo>
                    <a:pt x="5682" y="10087"/>
                    <a:pt x="5682" y="9510"/>
                    <a:pt x="5682" y="9024"/>
                  </a:cubicBezTo>
                  <a:cubicBezTo>
                    <a:pt x="5713" y="8538"/>
                    <a:pt x="5682" y="8082"/>
                    <a:pt x="5713" y="7596"/>
                  </a:cubicBezTo>
                  <a:cubicBezTo>
                    <a:pt x="5743" y="7140"/>
                    <a:pt x="5743" y="6624"/>
                    <a:pt x="5743" y="6168"/>
                  </a:cubicBezTo>
                  <a:lnTo>
                    <a:pt x="5743" y="3889"/>
                  </a:lnTo>
                  <a:lnTo>
                    <a:pt x="5865" y="3373"/>
                  </a:lnTo>
                  <a:lnTo>
                    <a:pt x="5865" y="2127"/>
                  </a:lnTo>
                  <a:cubicBezTo>
                    <a:pt x="5865" y="1884"/>
                    <a:pt x="5834" y="1641"/>
                    <a:pt x="5804" y="1368"/>
                  </a:cubicBezTo>
                  <a:cubicBezTo>
                    <a:pt x="5774" y="1276"/>
                    <a:pt x="5774" y="1185"/>
                    <a:pt x="5743" y="1094"/>
                  </a:cubicBezTo>
                  <a:cubicBezTo>
                    <a:pt x="5713" y="973"/>
                    <a:pt x="5652" y="851"/>
                    <a:pt x="5591" y="730"/>
                  </a:cubicBezTo>
                  <a:cubicBezTo>
                    <a:pt x="5561" y="669"/>
                    <a:pt x="5530" y="638"/>
                    <a:pt x="5470" y="578"/>
                  </a:cubicBezTo>
                  <a:lnTo>
                    <a:pt x="5470" y="547"/>
                  </a:lnTo>
                  <a:lnTo>
                    <a:pt x="5379" y="426"/>
                  </a:lnTo>
                  <a:lnTo>
                    <a:pt x="5348" y="426"/>
                  </a:lnTo>
                  <a:cubicBezTo>
                    <a:pt x="5287" y="335"/>
                    <a:pt x="5166" y="274"/>
                    <a:pt x="5075" y="243"/>
                  </a:cubicBezTo>
                  <a:cubicBezTo>
                    <a:pt x="5014" y="213"/>
                    <a:pt x="4953" y="213"/>
                    <a:pt x="4892" y="213"/>
                  </a:cubicBezTo>
                  <a:lnTo>
                    <a:pt x="4801" y="213"/>
                  </a:lnTo>
                  <a:lnTo>
                    <a:pt x="4741" y="152"/>
                  </a:lnTo>
                  <a:cubicBezTo>
                    <a:pt x="4619" y="92"/>
                    <a:pt x="4497" y="61"/>
                    <a:pt x="4406" y="61"/>
                  </a:cubicBezTo>
                  <a:cubicBezTo>
                    <a:pt x="4163" y="31"/>
                    <a:pt x="3920" y="0"/>
                    <a:pt x="37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3"/>
            <p:cNvSpPr/>
            <p:nvPr/>
          </p:nvSpPr>
          <p:spPr>
            <a:xfrm rot="1238432">
              <a:off x="8485173" y="-40678"/>
              <a:ext cx="172448" cy="751217"/>
            </a:xfrm>
            <a:custGeom>
              <a:avLst/>
              <a:gdLst/>
              <a:ahLst/>
              <a:cxnLst/>
              <a:rect l="l" t="t" r="r" b="b"/>
              <a:pathLst>
                <a:path w="6898" h="30049" extrusionOk="0">
                  <a:moveTo>
                    <a:pt x="3099" y="0"/>
                  </a:moveTo>
                  <a:lnTo>
                    <a:pt x="2735" y="31"/>
                  </a:lnTo>
                  <a:lnTo>
                    <a:pt x="2401" y="61"/>
                  </a:lnTo>
                  <a:cubicBezTo>
                    <a:pt x="2279" y="91"/>
                    <a:pt x="2127" y="152"/>
                    <a:pt x="2006" y="213"/>
                  </a:cubicBezTo>
                  <a:cubicBezTo>
                    <a:pt x="1945" y="243"/>
                    <a:pt x="1884" y="274"/>
                    <a:pt x="1854" y="334"/>
                  </a:cubicBezTo>
                  <a:cubicBezTo>
                    <a:pt x="1763" y="395"/>
                    <a:pt x="1671" y="456"/>
                    <a:pt x="1580" y="547"/>
                  </a:cubicBezTo>
                  <a:cubicBezTo>
                    <a:pt x="1459" y="669"/>
                    <a:pt x="1337" y="821"/>
                    <a:pt x="1246" y="972"/>
                  </a:cubicBezTo>
                  <a:cubicBezTo>
                    <a:pt x="1185" y="1124"/>
                    <a:pt x="1124" y="1276"/>
                    <a:pt x="1094" y="1428"/>
                  </a:cubicBezTo>
                  <a:cubicBezTo>
                    <a:pt x="1064" y="1610"/>
                    <a:pt x="1033" y="1793"/>
                    <a:pt x="1033" y="1975"/>
                  </a:cubicBezTo>
                  <a:lnTo>
                    <a:pt x="1033" y="2188"/>
                  </a:lnTo>
                  <a:cubicBezTo>
                    <a:pt x="1033" y="2309"/>
                    <a:pt x="1033" y="2431"/>
                    <a:pt x="1064" y="2552"/>
                  </a:cubicBezTo>
                  <a:cubicBezTo>
                    <a:pt x="1094" y="2674"/>
                    <a:pt x="1124" y="2826"/>
                    <a:pt x="1155" y="2947"/>
                  </a:cubicBezTo>
                  <a:lnTo>
                    <a:pt x="1155" y="3190"/>
                  </a:lnTo>
                  <a:lnTo>
                    <a:pt x="1155" y="3403"/>
                  </a:lnTo>
                  <a:cubicBezTo>
                    <a:pt x="1155" y="3585"/>
                    <a:pt x="1185" y="3798"/>
                    <a:pt x="1185" y="3950"/>
                  </a:cubicBezTo>
                  <a:lnTo>
                    <a:pt x="1185" y="5196"/>
                  </a:lnTo>
                  <a:lnTo>
                    <a:pt x="1185" y="5378"/>
                  </a:lnTo>
                  <a:cubicBezTo>
                    <a:pt x="1185" y="5834"/>
                    <a:pt x="1155" y="6320"/>
                    <a:pt x="1124" y="6806"/>
                  </a:cubicBezTo>
                  <a:cubicBezTo>
                    <a:pt x="1094" y="7262"/>
                    <a:pt x="1094" y="7748"/>
                    <a:pt x="1064" y="8204"/>
                  </a:cubicBezTo>
                  <a:cubicBezTo>
                    <a:pt x="1064" y="8447"/>
                    <a:pt x="1064" y="8690"/>
                    <a:pt x="1033" y="8933"/>
                  </a:cubicBezTo>
                  <a:cubicBezTo>
                    <a:pt x="1003" y="9176"/>
                    <a:pt x="1033" y="9449"/>
                    <a:pt x="1003" y="9723"/>
                  </a:cubicBezTo>
                  <a:lnTo>
                    <a:pt x="1003" y="10270"/>
                  </a:lnTo>
                  <a:cubicBezTo>
                    <a:pt x="1003" y="10573"/>
                    <a:pt x="1003" y="10877"/>
                    <a:pt x="973" y="11181"/>
                  </a:cubicBezTo>
                  <a:cubicBezTo>
                    <a:pt x="973" y="11637"/>
                    <a:pt x="942" y="12123"/>
                    <a:pt x="912" y="12579"/>
                  </a:cubicBezTo>
                  <a:cubicBezTo>
                    <a:pt x="881" y="13034"/>
                    <a:pt x="851" y="13490"/>
                    <a:pt x="790" y="14098"/>
                  </a:cubicBezTo>
                  <a:cubicBezTo>
                    <a:pt x="760" y="14280"/>
                    <a:pt x="730" y="14462"/>
                    <a:pt x="730" y="14675"/>
                  </a:cubicBezTo>
                  <a:cubicBezTo>
                    <a:pt x="699" y="14948"/>
                    <a:pt x="669" y="15222"/>
                    <a:pt x="638" y="15495"/>
                  </a:cubicBezTo>
                  <a:lnTo>
                    <a:pt x="578" y="16042"/>
                  </a:lnTo>
                  <a:cubicBezTo>
                    <a:pt x="578" y="16346"/>
                    <a:pt x="547" y="16620"/>
                    <a:pt x="517" y="16923"/>
                  </a:cubicBezTo>
                  <a:cubicBezTo>
                    <a:pt x="486" y="17379"/>
                    <a:pt x="426" y="17865"/>
                    <a:pt x="395" y="18351"/>
                  </a:cubicBezTo>
                  <a:lnTo>
                    <a:pt x="395" y="18716"/>
                  </a:lnTo>
                  <a:lnTo>
                    <a:pt x="395" y="19050"/>
                  </a:lnTo>
                  <a:lnTo>
                    <a:pt x="395" y="19202"/>
                  </a:lnTo>
                  <a:cubicBezTo>
                    <a:pt x="395" y="19384"/>
                    <a:pt x="395" y="19567"/>
                    <a:pt x="365" y="19749"/>
                  </a:cubicBezTo>
                  <a:cubicBezTo>
                    <a:pt x="365" y="20205"/>
                    <a:pt x="365" y="20660"/>
                    <a:pt x="365" y="21177"/>
                  </a:cubicBezTo>
                  <a:lnTo>
                    <a:pt x="365" y="21329"/>
                  </a:lnTo>
                  <a:lnTo>
                    <a:pt x="365" y="21906"/>
                  </a:lnTo>
                  <a:lnTo>
                    <a:pt x="365" y="22180"/>
                  </a:lnTo>
                  <a:lnTo>
                    <a:pt x="365" y="22605"/>
                  </a:lnTo>
                  <a:lnTo>
                    <a:pt x="365" y="23182"/>
                  </a:lnTo>
                  <a:cubicBezTo>
                    <a:pt x="365" y="23456"/>
                    <a:pt x="365" y="23760"/>
                    <a:pt x="335" y="24063"/>
                  </a:cubicBezTo>
                  <a:cubicBezTo>
                    <a:pt x="304" y="24489"/>
                    <a:pt x="274" y="24914"/>
                    <a:pt x="243" y="25400"/>
                  </a:cubicBezTo>
                  <a:cubicBezTo>
                    <a:pt x="183" y="25917"/>
                    <a:pt x="152" y="26281"/>
                    <a:pt x="91" y="26798"/>
                  </a:cubicBezTo>
                  <a:cubicBezTo>
                    <a:pt x="61" y="27010"/>
                    <a:pt x="31" y="27223"/>
                    <a:pt x="31" y="27436"/>
                  </a:cubicBezTo>
                  <a:cubicBezTo>
                    <a:pt x="0" y="27618"/>
                    <a:pt x="0" y="27800"/>
                    <a:pt x="31" y="28013"/>
                  </a:cubicBezTo>
                  <a:cubicBezTo>
                    <a:pt x="31" y="28256"/>
                    <a:pt x="91" y="28530"/>
                    <a:pt x="152" y="28773"/>
                  </a:cubicBezTo>
                  <a:cubicBezTo>
                    <a:pt x="274" y="29046"/>
                    <a:pt x="426" y="29320"/>
                    <a:pt x="638" y="29532"/>
                  </a:cubicBezTo>
                  <a:lnTo>
                    <a:pt x="760" y="29654"/>
                  </a:lnTo>
                  <a:cubicBezTo>
                    <a:pt x="851" y="29715"/>
                    <a:pt x="912" y="29775"/>
                    <a:pt x="1003" y="29806"/>
                  </a:cubicBezTo>
                  <a:cubicBezTo>
                    <a:pt x="1064" y="29836"/>
                    <a:pt x="1124" y="29866"/>
                    <a:pt x="1185" y="29897"/>
                  </a:cubicBezTo>
                  <a:lnTo>
                    <a:pt x="1276" y="29927"/>
                  </a:lnTo>
                  <a:cubicBezTo>
                    <a:pt x="1368" y="29958"/>
                    <a:pt x="1428" y="29988"/>
                    <a:pt x="1550" y="29988"/>
                  </a:cubicBezTo>
                  <a:cubicBezTo>
                    <a:pt x="1702" y="30018"/>
                    <a:pt x="1854" y="30049"/>
                    <a:pt x="1975" y="30049"/>
                  </a:cubicBezTo>
                  <a:lnTo>
                    <a:pt x="2796" y="30049"/>
                  </a:lnTo>
                  <a:cubicBezTo>
                    <a:pt x="3069" y="30018"/>
                    <a:pt x="3312" y="29988"/>
                    <a:pt x="3555" y="29927"/>
                  </a:cubicBezTo>
                  <a:cubicBezTo>
                    <a:pt x="3798" y="29866"/>
                    <a:pt x="4011" y="29806"/>
                    <a:pt x="4254" y="29715"/>
                  </a:cubicBezTo>
                  <a:cubicBezTo>
                    <a:pt x="4375" y="29623"/>
                    <a:pt x="4497" y="29532"/>
                    <a:pt x="4619" y="29441"/>
                  </a:cubicBezTo>
                  <a:cubicBezTo>
                    <a:pt x="4831" y="29289"/>
                    <a:pt x="4953" y="29046"/>
                    <a:pt x="5044" y="28833"/>
                  </a:cubicBezTo>
                  <a:cubicBezTo>
                    <a:pt x="5105" y="28590"/>
                    <a:pt x="5165" y="28347"/>
                    <a:pt x="5196" y="28104"/>
                  </a:cubicBezTo>
                  <a:cubicBezTo>
                    <a:pt x="5257" y="27831"/>
                    <a:pt x="5287" y="27557"/>
                    <a:pt x="5317" y="27284"/>
                  </a:cubicBezTo>
                  <a:lnTo>
                    <a:pt x="5317" y="27223"/>
                  </a:lnTo>
                  <a:cubicBezTo>
                    <a:pt x="5348" y="26828"/>
                    <a:pt x="5408" y="26403"/>
                    <a:pt x="5439" y="25917"/>
                  </a:cubicBezTo>
                  <a:cubicBezTo>
                    <a:pt x="5469" y="25643"/>
                    <a:pt x="5500" y="25370"/>
                    <a:pt x="5530" y="25096"/>
                  </a:cubicBezTo>
                  <a:cubicBezTo>
                    <a:pt x="5560" y="24914"/>
                    <a:pt x="5591" y="24732"/>
                    <a:pt x="5591" y="24549"/>
                  </a:cubicBezTo>
                  <a:cubicBezTo>
                    <a:pt x="5621" y="24367"/>
                    <a:pt x="5621" y="24094"/>
                    <a:pt x="5652" y="23881"/>
                  </a:cubicBezTo>
                  <a:cubicBezTo>
                    <a:pt x="5682" y="23668"/>
                    <a:pt x="5712" y="23425"/>
                    <a:pt x="5712" y="23182"/>
                  </a:cubicBezTo>
                  <a:cubicBezTo>
                    <a:pt x="5743" y="22970"/>
                    <a:pt x="5773" y="22666"/>
                    <a:pt x="5803" y="22392"/>
                  </a:cubicBezTo>
                  <a:cubicBezTo>
                    <a:pt x="5834" y="22180"/>
                    <a:pt x="5864" y="21967"/>
                    <a:pt x="5895" y="21754"/>
                  </a:cubicBezTo>
                  <a:cubicBezTo>
                    <a:pt x="5925" y="21420"/>
                    <a:pt x="5955" y="21055"/>
                    <a:pt x="5986" y="20691"/>
                  </a:cubicBezTo>
                  <a:lnTo>
                    <a:pt x="6016" y="20357"/>
                  </a:lnTo>
                  <a:cubicBezTo>
                    <a:pt x="6047" y="20114"/>
                    <a:pt x="6047" y="19840"/>
                    <a:pt x="6077" y="19567"/>
                  </a:cubicBezTo>
                  <a:cubicBezTo>
                    <a:pt x="6107" y="19324"/>
                    <a:pt x="6107" y="19141"/>
                    <a:pt x="6138" y="18929"/>
                  </a:cubicBezTo>
                  <a:lnTo>
                    <a:pt x="6138" y="18655"/>
                  </a:lnTo>
                  <a:cubicBezTo>
                    <a:pt x="6138" y="18503"/>
                    <a:pt x="6168" y="18351"/>
                    <a:pt x="6198" y="18199"/>
                  </a:cubicBezTo>
                  <a:cubicBezTo>
                    <a:pt x="6198" y="18048"/>
                    <a:pt x="6229" y="17926"/>
                    <a:pt x="6229" y="17774"/>
                  </a:cubicBezTo>
                  <a:lnTo>
                    <a:pt x="6259" y="17501"/>
                  </a:lnTo>
                  <a:cubicBezTo>
                    <a:pt x="6320" y="17075"/>
                    <a:pt x="6350" y="16589"/>
                    <a:pt x="6411" y="16012"/>
                  </a:cubicBezTo>
                  <a:cubicBezTo>
                    <a:pt x="6441" y="15495"/>
                    <a:pt x="6502" y="15009"/>
                    <a:pt x="6533" y="14523"/>
                  </a:cubicBezTo>
                  <a:cubicBezTo>
                    <a:pt x="6563" y="14250"/>
                    <a:pt x="6593" y="13976"/>
                    <a:pt x="6624" y="13703"/>
                  </a:cubicBezTo>
                  <a:cubicBezTo>
                    <a:pt x="6654" y="13521"/>
                    <a:pt x="6685" y="13338"/>
                    <a:pt x="6715" y="13095"/>
                  </a:cubicBezTo>
                  <a:cubicBezTo>
                    <a:pt x="6776" y="12609"/>
                    <a:pt x="6806" y="12123"/>
                    <a:pt x="6806" y="11698"/>
                  </a:cubicBezTo>
                  <a:lnTo>
                    <a:pt x="6806" y="11394"/>
                  </a:lnTo>
                  <a:lnTo>
                    <a:pt x="6806" y="11029"/>
                  </a:lnTo>
                  <a:lnTo>
                    <a:pt x="6806" y="10786"/>
                  </a:lnTo>
                  <a:lnTo>
                    <a:pt x="6836" y="10300"/>
                  </a:lnTo>
                  <a:cubicBezTo>
                    <a:pt x="6836" y="9875"/>
                    <a:pt x="6867" y="9419"/>
                    <a:pt x="6867" y="8842"/>
                  </a:cubicBezTo>
                  <a:lnTo>
                    <a:pt x="6867" y="6624"/>
                  </a:lnTo>
                  <a:cubicBezTo>
                    <a:pt x="6897" y="6350"/>
                    <a:pt x="6897" y="6107"/>
                    <a:pt x="6867" y="5864"/>
                  </a:cubicBezTo>
                  <a:cubicBezTo>
                    <a:pt x="6867" y="5773"/>
                    <a:pt x="6867" y="5651"/>
                    <a:pt x="6867" y="5530"/>
                  </a:cubicBezTo>
                  <a:cubicBezTo>
                    <a:pt x="6836" y="5104"/>
                    <a:pt x="6806" y="4710"/>
                    <a:pt x="6745" y="4315"/>
                  </a:cubicBezTo>
                  <a:lnTo>
                    <a:pt x="6685" y="3950"/>
                  </a:lnTo>
                  <a:lnTo>
                    <a:pt x="6654" y="3707"/>
                  </a:lnTo>
                  <a:lnTo>
                    <a:pt x="6654" y="3737"/>
                  </a:lnTo>
                  <a:cubicBezTo>
                    <a:pt x="6654" y="3646"/>
                    <a:pt x="6624" y="3555"/>
                    <a:pt x="6624" y="3464"/>
                  </a:cubicBezTo>
                  <a:lnTo>
                    <a:pt x="6624" y="3373"/>
                  </a:lnTo>
                  <a:cubicBezTo>
                    <a:pt x="6593" y="3160"/>
                    <a:pt x="6563" y="2947"/>
                    <a:pt x="6502" y="2735"/>
                  </a:cubicBezTo>
                  <a:cubicBezTo>
                    <a:pt x="6502" y="2643"/>
                    <a:pt x="6472" y="2522"/>
                    <a:pt x="6441" y="2431"/>
                  </a:cubicBezTo>
                  <a:lnTo>
                    <a:pt x="6381" y="2036"/>
                  </a:lnTo>
                  <a:cubicBezTo>
                    <a:pt x="6381" y="1945"/>
                    <a:pt x="6350" y="1823"/>
                    <a:pt x="6320" y="1732"/>
                  </a:cubicBezTo>
                  <a:cubicBezTo>
                    <a:pt x="6259" y="1580"/>
                    <a:pt x="6198" y="1428"/>
                    <a:pt x="6107" y="1307"/>
                  </a:cubicBezTo>
                  <a:cubicBezTo>
                    <a:pt x="6016" y="1155"/>
                    <a:pt x="5925" y="1033"/>
                    <a:pt x="5834" y="912"/>
                  </a:cubicBezTo>
                  <a:cubicBezTo>
                    <a:pt x="5773" y="851"/>
                    <a:pt x="5712" y="760"/>
                    <a:pt x="5621" y="699"/>
                  </a:cubicBezTo>
                  <a:cubicBezTo>
                    <a:pt x="5530" y="608"/>
                    <a:pt x="5408" y="547"/>
                    <a:pt x="5317" y="456"/>
                  </a:cubicBezTo>
                  <a:cubicBezTo>
                    <a:pt x="5196" y="395"/>
                    <a:pt x="5074" y="334"/>
                    <a:pt x="4922" y="304"/>
                  </a:cubicBezTo>
                  <a:cubicBezTo>
                    <a:pt x="4740" y="213"/>
                    <a:pt x="4558" y="152"/>
                    <a:pt x="4345" y="91"/>
                  </a:cubicBezTo>
                  <a:cubicBezTo>
                    <a:pt x="4132" y="61"/>
                    <a:pt x="3920" y="31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3"/>
            <p:cNvSpPr/>
            <p:nvPr/>
          </p:nvSpPr>
          <p:spPr>
            <a:xfrm rot="1238432">
              <a:off x="8705506" y="32559"/>
              <a:ext cx="151173" cy="749717"/>
            </a:xfrm>
            <a:custGeom>
              <a:avLst/>
              <a:gdLst/>
              <a:ahLst/>
              <a:cxnLst/>
              <a:rect l="l" t="t" r="r" b="b"/>
              <a:pathLst>
                <a:path w="6047" h="29989" extrusionOk="0">
                  <a:moveTo>
                    <a:pt x="3889" y="0"/>
                  </a:moveTo>
                  <a:cubicBezTo>
                    <a:pt x="3677" y="0"/>
                    <a:pt x="3494" y="31"/>
                    <a:pt x="3282" y="61"/>
                  </a:cubicBezTo>
                  <a:cubicBezTo>
                    <a:pt x="3130" y="92"/>
                    <a:pt x="2948" y="92"/>
                    <a:pt x="2796" y="152"/>
                  </a:cubicBezTo>
                  <a:cubicBezTo>
                    <a:pt x="2674" y="183"/>
                    <a:pt x="2553" y="213"/>
                    <a:pt x="2431" y="274"/>
                  </a:cubicBezTo>
                  <a:cubicBezTo>
                    <a:pt x="2249" y="335"/>
                    <a:pt x="2097" y="395"/>
                    <a:pt x="1945" y="487"/>
                  </a:cubicBezTo>
                  <a:cubicBezTo>
                    <a:pt x="1823" y="578"/>
                    <a:pt x="1702" y="669"/>
                    <a:pt x="1580" y="790"/>
                  </a:cubicBezTo>
                  <a:cubicBezTo>
                    <a:pt x="1489" y="912"/>
                    <a:pt x="1398" y="1034"/>
                    <a:pt x="1337" y="1155"/>
                  </a:cubicBezTo>
                  <a:cubicBezTo>
                    <a:pt x="1246" y="1307"/>
                    <a:pt x="1185" y="1489"/>
                    <a:pt x="1125" y="1641"/>
                  </a:cubicBezTo>
                  <a:cubicBezTo>
                    <a:pt x="1064" y="1823"/>
                    <a:pt x="1033" y="2036"/>
                    <a:pt x="1033" y="2218"/>
                  </a:cubicBezTo>
                  <a:cubicBezTo>
                    <a:pt x="1003" y="2340"/>
                    <a:pt x="942" y="2461"/>
                    <a:pt x="912" y="2553"/>
                  </a:cubicBezTo>
                  <a:cubicBezTo>
                    <a:pt x="851" y="2735"/>
                    <a:pt x="821" y="2917"/>
                    <a:pt x="790" y="3069"/>
                  </a:cubicBezTo>
                  <a:lnTo>
                    <a:pt x="760" y="3191"/>
                  </a:lnTo>
                  <a:cubicBezTo>
                    <a:pt x="547" y="4041"/>
                    <a:pt x="456" y="4892"/>
                    <a:pt x="395" y="5743"/>
                  </a:cubicBezTo>
                  <a:cubicBezTo>
                    <a:pt x="395" y="5864"/>
                    <a:pt x="365" y="5986"/>
                    <a:pt x="365" y="6107"/>
                  </a:cubicBezTo>
                  <a:cubicBezTo>
                    <a:pt x="335" y="6350"/>
                    <a:pt x="304" y="6594"/>
                    <a:pt x="304" y="6837"/>
                  </a:cubicBezTo>
                  <a:cubicBezTo>
                    <a:pt x="274" y="7080"/>
                    <a:pt x="274" y="7292"/>
                    <a:pt x="244" y="7505"/>
                  </a:cubicBezTo>
                  <a:cubicBezTo>
                    <a:pt x="244" y="7718"/>
                    <a:pt x="213" y="7991"/>
                    <a:pt x="213" y="8265"/>
                  </a:cubicBezTo>
                  <a:lnTo>
                    <a:pt x="213" y="8538"/>
                  </a:lnTo>
                  <a:lnTo>
                    <a:pt x="213" y="8963"/>
                  </a:lnTo>
                  <a:lnTo>
                    <a:pt x="213" y="9146"/>
                  </a:lnTo>
                  <a:cubicBezTo>
                    <a:pt x="183" y="9541"/>
                    <a:pt x="152" y="9966"/>
                    <a:pt x="122" y="10391"/>
                  </a:cubicBezTo>
                  <a:cubicBezTo>
                    <a:pt x="61" y="10878"/>
                    <a:pt x="61" y="11364"/>
                    <a:pt x="31" y="11850"/>
                  </a:cubicBezTo>
                  <a:lnTo>
                    <a:pt x="31" y="1400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31" y="16650"/>
                    <a:pt x="0" y="17136"/>
                    <a:pt x="0" y="17623"/>
                  </a:cubicBezTo>
                  <a:lnTo>
                    <a:pt x="0" y="19719"/>
                  </a:lnTo>
                  <a:lnTo>
                    <a:pt x="0" y="20448"/>
                  </a:lnTo>
                  <a:lnTo>
                    <a:pt x="0" y="20873"/>
                  </a:lnTo>
                  <a:lnTo>
                    <a:pt x="0" y="21876"/>
                  </a:lnTo>
                  <a:cubicBezTo>
                    <a:pt x="0" y="22028"/>
                    <a:pt x="0" y="22150"/>
                    <a:pt x="31" y="22271"/>
                  </a:cubicBezTo>
                  <a:lnTo>
                    <a:pt x="31" y="22575"/>
                  </a:lnTo>
                  <a:lnTo>
                    <a:pt x="31" y="22848"/>
                  </a:lnTo>
                  <a:lnTo>
                    <a:pt x="31" y="23274"/>
                  </a:lnTo>
                  <a:cubicBezTo>
                    <a:pt x="31" y="23669"/>
                    <a:pt x="61" y="24155"/>
                    <a:pt x="61" y="24671"/>
                  </a:cubicBezTo>
                  <a:cubicBezTo>
                    <a:pt x="61" y="24884"/>
                    <a:pt x="61" y="25097"/>
                    <a:pt x="92" y="25279"/>
                  </a:cubicBezTo>
                  <a:lnTo>
                    <a:pt x="92" y="25340"/>
                  </a:lnTo>
                  <a:lnTo>
                    <a:pt x="92" y="25583"/>
                  </a:lnTo>
                  <a:cubicBezTo>
                    <a:pt x="92" y="25704"/>
                    <a:pt x="92" y="25856"/>
                    <a:pt x="122" y="26008"/>
                  </a:cubicBezTo>
                  <a:lnTo>
                    <a:pt x="152" y="26312"/>
                  </a:lnTo>
                  <a:cubicBezTo>
                    <a:pt x="183" y="26646"/>
                    <a:pt x="213" y="26980"/>
                    <a:pt x="244" y="27315"/>
                  </a:cubicBezTo>
                  <a:lnTo>
                    <a:pt x="244" y="27345"/>
                  </a:lnTo>
                  <a:cubicBezTo>
                    <a:pt x="274" y="27831"/>
                    <a:pt x="365" y="28287"/>
                    <a:pt x="487" y="28743"/>
                  </a:cubicBezTo>
                  <a:cubicBezTo>
                    <a:pt x="517" y="28834"/>
                    <a:pt x="547" y="28925"/>
                    <a:pt x="578" y="29016"/>
                  </a:cubicBezTo>
                  <a:cubicBezTo>
                    <a:pt x="608" y="29077"/>
                    <a:pt x="638" y="29168"/>
                    <a:pt x="669" y="29259"/>
                  </a:cubicBezTo>
                  <a:cubicBezTo>
                    <a:pt x="730" y="29320"/>
                    <a:pt x="760" y="29381"/>
                    <a:pt x="821" y="29441"/>
                  </a:cubicBezTo>
                  <a:lnTo>
                    <a:pt x="851" y="29472"/>
                  </a:lnTo>
                  <a:cubicBezTo>
                    <a:pt x="1033" y="29684"/>
                    <a:pt x="1277" y="29806"/>
                    <a:pt x="1520" y="29897"/>
                  </a:cubicBezTo>
                  <a:cubicBezTo>
                    <a:pt x="1641" y="29928"/>
                    <a:pt x="1732" y="29958"/>
                    <a:pt x="1854" y="29958"/>
                  </a:cubicBezTo>
                  <a:lnTo>
                    <a:pt x="1915" y="29958"/>
                  </a:lnTo>
                  <a:cubicBezTo>
                    <a:pt x="2036" y="29958"/>
                    <a:pt x="2127" y="29988"/>
                    <a:pt x="2249" y="29988"/>
                  </a:cubicBezTo>
                  <a:cubicBezTo>
                    <a:pt x="2522" y="29958"/>
                    <a:pt x="2765" y="29897"/>
                    <a:pt x="3008" y="29745"/>
                  </a:cubicBezTo>
                  <a:lnTo>
                    <a:pt x="3221" y="29654"/>
                  </a:lnTo>
                  <a:lnTo>
                    <a:pt x="3251" y="29624"/>
                  </a:lnTo>
                  <a:cubicBezTo>
                    <a:pt x="3403" y="29563"/>
                    <a:pt x="3586" y="29502"/>
                    <a:pt x="3707" y="29411"/>
                  </a:cubicBezTo>
                  <a:cubicBezTo>
                    <a:pt x="3829" y="29350"/>
                    <a:pt x="3950" y="29259"/>
                    <a:pt x="4072" y="29168"/>
                  </a:cubicBezTo>
                  <a:cubicBezTo>
                    <a:pt x="4193" y="29046"/>
                    <a:pt x="4315" y="28955"/>
                    <a:pt x="4406" y="28834"/>
                  </a:cubicBezTo>
                  <a:cubicBezTo>
                    <a:pt x="4497" y="28743"/>
                    <a:pt x="4588" y="28621"/>
                    <a:pt x="4649" y="28500"/>
                  </a:cubicBezTo>
                  <a:cubicBezTo>
                    <a:pt x="4710" y="28348"/>
                    <a:pt x="4740" y="28196"/>
                    <a:pt x="4771" y="28074"/>
                  </a:cubicBezTo>
                  <a:cubicBezTo>
                    <a:pt x="4831" y="27649"/>
                    <a:pt x="4862" y="27223"/>
                    <a:pt x="4862" y="26828"/>
                  </a:cubicBezTo>
                  <a:lnTo>
                    <a:pt x="4862" y="26616"/>
                  </a:lnTo>
                  <a:lnTo>
                    <a:pt x="4862" y="25279"/>
                  </a:lnTo>
                  <a:lnTo>
                    <a:pt x="4862" y="24823"/>
                  </a:lnTo>
                  <a:lnTo>
                    <a:pt x="4862" y="24580"/>
                  </a:lnTo>
                  <a:cubicBezTo>
                    <a:pt x="4862" y="24307"/>
                    <a:pt x="4862" y="24064"/>
                    <a:pt x="4831" y="23881"/>
                  </a:cubicBezTo>
                  <a:lnTo>
                    <a:pt x="4831" y="21755"/>
                  </a:lnTo>
                  <a:lnTo>
                    <a:pt x="4831" y="21086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31" y="19901"/>
                  </a:lnTo>
                  <a:lnTo>
                    <a:pt x="4831" y="19689"/>
                  </a:lnTo>
                  <a:cubicBezTo>
                    <a:pt x="4831" y="19263"/>
                    <a:pt x="4892" y="18838"/>
                    <a:pt x="4953" y="18443"/>
                  </a:cubicBezTo>
                  <a:lnTo>
                    <a:pt x="4953" y="18230"/>
                  </a:lnTo>
                  <a:cubicBezTo>
                    <a:pt x="4983" y="17805"/>
                    <a:pt x="5014" y="17319"/>
                    <a:pt x="5044" y="16833"/>
                  </a:cubicBezTo>
                  <a:cubicBezTo>
                    <a:pt x="5044" y="16468"/>
                    <a:pt x="5074" y="16073"/>
                    <a:pt x="5074" y="15708"/>
                  </a:cubicBezTo>
                  <a:lnTo>
                    <a:pt x="5074" y="15405"/>
                  </a:lnTo>
                  <a:cubicBezTo>
                    <a:pt x="5074" y="14979"/>
                    <a:pt x="5105" y="14554"/>
                    <a:pt x="5135" y="14128"/>
                  </a:cubicBezTo>
                  <a:lnTo>
                    <a:pt x="5135" y="13946"/>
                  </a:lnTo>
                  <a:cubicBezTo>
                    <a:pt x="5135" y="13703"/>
                    <a:pt x="5135" y="13460"/>
                    <a:pt x="5166" y="13187"/>
                  </a:cubicBezTo>
                  <a:cubicBezTo>
                    <a:pt x="5166" y="12913"/>
                    <a:pt x="5166" y="12731"/>
                    <a:pt x="5196" y="12518"/>
                  </a:cubicBezTo>
                  <a:cubicBezTo>
                    <a:pt x="5196" y="12093"/>
                    <a:pt x="5257" y="11667"/>
                    <a:pt x="5287" y="11242"/>
                  </a:cubicBezTo>
                  <a:cubicBezTo>
                    <a:pt x="5287" y="11060"/>
                    <a:pt x="5317" y="10878"/>
                    <a:pt x="5348" y="10695"/>
                  </a:cubicBezTo>
                  <a:cubicBezTo>
                    <a:pt x="5409" y="10088"/>
                    <a:pt x="5469" y="9510"/>
                    <a:pt x="5530" y="8933"/>
                  </a:cubicBezTo>
                  <a:cubicBezTo>
                    <a:pt x="5561" y="8720"/>
                    <a:pt x="5591" y="8508"/>
                    <a:pt x="5621" y="8295"/>
                  </a:cubicBezTo>
                  <a:cubicBezTo>
                    <a:pt x="5712" y="7839"/>
                    <a:pt x="5773" y="7384"/>
                    <a:pt x="5834" y="6897"/>
                  </a:cubicBezTo>
                  <a:lnTo>
                    <a:pt x="5834" y="6745"/>
                  </a:lnTo>
                  <a:cubicBezTo>
                    <a:pt x="5895" y="6381"/>
                    <a:pt x="5955" y="5925"/>
                    <a:pt x="5986" y="5469"/>
                  </a:cubicBezTo>
                  <a:cubicBezTo>
                    <a:pt x="6016" y="5014"/>
                    <a:pt x="6016" y="4558"/>
                    <a:pt x="6016" y="4133"/>
                  </a:cubicBezTo>
                  <a:lnTo>
                    <a:pt x="6016" y="3130"/>
                  </a:lnTo>
                  <a:lnTo>
                    <a:pt x="6016" y="2826"/>
                  </a:lnTo>
                  <a:cubicBezTo>
                    <a:pt x="6047" y="2583"/>
                    <a:pt x="6047" y="2310"/>
                    <a:pt x="6016" y="2067"/>
                  </a:cubicBezTo>
                  <a:cubicBezTo>
                    <a:pt x="5986" y="1915"/>
                    <a:pt x="5925" y="1793"/>
                    <a:pt x="5864" y="1672"/>
                  </a:cubicBezTo>
                  <a:cubicBezTo>
                    <a:pt x="5834" y="1641"/>
                    <a:pt x="5834" y="1580"/>
                    <a:pt x="5804" y="1520"/>
                  </a:cubicBezTo>
                  <a:cubicBezTo>
                    <a:pt x="5712" y="1398"/>
                    <a:pt x="5591" y="1277"/>
                    <a:pt x="5439" y="1216"/>
                  </a:cubicBezTo>
                  <a:cubicBezTo>
                    <a:pt x="5409" y="1125"/>
                    <a:pt x="5348" y="1034"/>
                    <a:pt x="5317" y="912"/>
                  </a:cubicBezTo>
                  <a:cubicBezTo>
                    <a:pt x="5287" y="851"/>
                    <a:pt x="5257" y="790"/>
                    <a:pt x="5196" y="730"/>
                  </a:cubicBezTo>
                  <a:cubicBezTo>
                    <a:pt x="5074" y="547"/>
                    <a:pt x="4922" y="365"/>
                    <a:pt x="4740" y="244"/>
                  </a:cubicBezTo>
                  <a:cubicBezTo>
                    <a:pt x="4497" y="92"/>
                    <a:pt x="4224" y="0"/>
                    <a:pt x="39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5" name="Google Shape;1115;p53"/>
          <p:cNvSpPr/>
          <p:nvPr/>
        </p:nvSpPr>
        <p:spPr>
          <a:xfrm rot="7589800">
            <a:off x="73851" y="4029016"/>
            <a:ext cx="373546" cy="1285450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6" name="Google Shape;1116;p53"/>
          <p:cNvGrpSpPr/>
          <p:nvPr/>
        </p:nvGrpSpPr>
        <p:grpSpPr>
          <a:xfrm>
            <a:off x="601188" y="4660625"/>
            <a:ext cx="252200" cy="279550"/>
            <a:chOff x="601188" y="4660625"/>
            <a:chExt cx="252200" cy="279550"/>
          </a:xfrm>
        </p:grpSpPr>
        <p:sp>
          <p:nvSpPr>
            <p:cNvPr id="1117" name="Google Shape;1117;p53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3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3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3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1" name="Google Shape;1121;p53"/>
          <p:cNvSpPr/>
          <p:nvPr/>
        </p:nvSpPr>
        <p:spPr>
          <a:xfrm>
            <a:off x="7852913" y="4063500"/>
            <a:ext cx="1444204" cy="1473790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" name="Google Shape;1122;p53"/>
          <p:cNvSpPr/>
          <p:nvPr/>
        </p:nvSpPr>
        <p:spPr>
          <a:xfrm rot="-767104">
            <a:off x="-163503" y="-490454"/>
            <a:ext cx="1866306" cy="1551400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" name="Google Shape;1123;p53"/>
          <p:cNvSpPr/>
          <p:nvPr/>
        </p:nvSpPr>
        <p:spPr>
          <a:xfrm rot="448387">
            <a:off x="8368575" y="4079324"/>
            <a:ext cx="273787" cy="466433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" name="Google Shape;1124;p53"/>
          <p:cNvSpPr/>
          <p:nvPr/>
        </p:nvSpPr>
        <p:spPr>
          <a:xfrm rot="831327">
            <a:off x="270368" y="974629"/>
            <a:ext cx="219837" cy="393416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" name="Google Shape;1125;p53"/>
          <p:cNvSpPr/>
          <p:nvPr/>
        </p:nvSpPr>
        <p:spPr>
          <a:xfrm>
            <a:off x="1379388" y="255888"/>
            <a:ext cx="376715" cy="316788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2">
    <p:spTree>
      <p:nvGrpSpPr>
        <p:cNvPr id="1" name="Shape 1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7" name="Google Shape;1127;p54"/>
          <p:cNvGrpSpPr/>
          <p:nvPr/>
        </p:nvGrpSpPr>
        <p:grpSpPr>
          <a:xfrm flipH="1">
            <a:off x="-55863" y="4082535"/>
            <a:ext cx="1258993" cy="1313658"/>
            <a:chOff x="8085825" y="1477998"/>
            <a:chExt cx="1383661" cy="1443739"/>
          </a:xfrm>
        </p:grpSpPr>
        <p:sp>
          <p:nvSpPr>
            <p:cNvPr id="1128" name="Google Shape;1128;p54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4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4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4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2" name="Google Shape;1132;p54"/>
          <p:cNvSpPr/>
          <p:nvPr/>
        </p:nvSpPr>
        <p:spPr>
          <a:xfrm rot="-8317524">
            <a:off x="-49803" y="-151808"/>
            <a:ext cx="828428" cy="1256301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" name="Google Shape;1133;p54"/>
          <p:cNvSpPr/>
          <p:nvPr/>
        </p:nvSpPr>
        <p:spPr>
          <a:xfrm>
            <a:off x="7483525" y="-407243"/>
            <a:ext cx="1866353" cy="1551439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4" name="Google Shape;1134;p54"/>
          <p:cNvGrpSpPr/>
          <p:nvPr/>
        </p:nvGrpSpPr>
        <p:grpSpPr>
          <a:xfrm rot="-5400000">
            <a:off x="-26172" y="108496"/>
            <a:ext cx="1270599" cy="1053621"/>
            <a:chOff x="-142022" y="90588"/>
            <a:chExt cx="1270599" cy="1053621"/>
          </a:xfrm>
        </p:grpSpPr>
        <p:sp>
          <p:nvSpPr>
            <p:cNvPr id="1135" name="Google Shape;1135;p54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4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4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4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4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54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54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54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54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54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54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54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54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54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9" name="Google Shape;1149;p54"/>
          <p:cNvSpPr/>
          <p:nvPr/>
        </p:nvSpPr>
        <p:spPr>
          <a:xfrm rot="-1095766">
            <a:off x="319644" y="1388632"/>
            <a:ext cx="315634" cy="341626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0" name="Google Shape;1150;p54"/>
          <p:cNvGrpSpPr/>
          <p:nvPr/>
        </p:nvGrpSpPr>
        <p:grpSpPr>
          <a:xfrm>
            <a:off x="8500263" y="742199"/>
            <a:ext cx="538722" cy="479299"/>
            <a:chOff x="5927389" y="663096"/>
            <a:chExt cx="595931" cy="530198"/>
          </a:xfrm>
        </p:grpSpPr>
        <p:sp>
          <p:nvSpPr>
            <p:cNvPr id="1151" name="Google Shape;1151;p54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54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3" name="Google Shape;1153;p54"/>
          <p:cNvSpPr/>
          <p:nvPr/>
        </p:nvSpPr>
        <p:spPr>
          <a:xfrm>
            <a:off x="137317" y="3866400"/>
            <a:ext cx="454182" cy="479298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4" name="Google Shape;1154;p54"/>
          <p:cNvSpPr/>
          <p:nvPr/>
        </p:nvSpPr>
        <p:spPr>
          <a:xfrm rot="-5714785" flipH="1">
            <a:off x="8194575" y="4258475"/>
            <a:ext cx="373585" cy="128558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5" name="Google Shape;1155;p54"/>
          <p:cNvSpPr/>
          <p:nvPr/>
        </p:nvSpPr>
        <p:spPr>
          <a:xfrm rot="-4745172" flipH="1">
            <a:off x="8408408" y="4120426"/>
            <a:ext cx="310725" cy="1051088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2_1">
    <p:bg>
      <p:bgPr>
        <a:solidFill>
          <a:schemeClr val="accent4"/>
        </a:solidFill>
        <a:effectLst/>
      </p:bgPr>
    </p:bg>
    <p:spTree>
      <p:nvGrpSpPr>
        <p:cNvPr id="1" name="Shape 1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" name="Google Shape;1157;p55"/>
          <p:cNvGrpSpPr/>
          <p:nvPr/>
        </p:nvGrpSpPr>
        <p:grpSpPr>
          <a:xfrm>
            <a:off x="7785137" y="4082535"/>
            <a:ext cx="1258993" cy="1313658"/>
            <a:chOff x="8085825" y="1477998"/>
            <a:chExt cx="1383661" cy="1443739"/>
          </a:xfrm>
        </p:grpSpPr>
        <p:sp>
          <p:nvSpPr>
            <p:cNvPr id="1158" name="Google Shape;1158;p55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55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55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55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2" name="Google Shape;1162;p55"/>
          <p:cNvSpPr/>
          <p:nvPr/>
        </p:nvSpPr>
        <p:spPr>
          <a:xfrm rot="8317524" flipH="1">
            <a:off x="8209642" y="-151808"/>
            <a:ext cx="828428" cy="1256301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3" name="Google Shape;1163;p55"/>
          <p:cNvSpPr/>
          <p:nvPr/>
        </p:nvSpPr>
        <p:spPr>
          <a:xfrm flipH="1">
            <a:off x="-361612" y="-407243"/>
            <a:ext cx="1866353" cy="1551439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4" name="Google Shape;1164;p55"/>
          <p:cNvGrpSpPr/>
          <p:nvPr/>
        </p:nvGrpSpPr>
        <p:grpSpPr>
          <a:xfrm rot="5400000" flipH="1">
            <a:off x="7743839" y="108496"/>
            <a:ext cx="1270599" cy="1053621"/>
            <a:chOff x="-142022" y="90588"/>
            <a:chExt cx="1270599" cy="1053621"/>
          </a:xfrm>
        </p:grpSpPr>
        <p:sp>
          <p:nvSpPr>
            <p:cNvPr id="1165" name="Google Shape;1165;p55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55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55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55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55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55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5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55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55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55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55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55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55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55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9" name="Google Shape;1179;p55"/>
          <p:cNvSpPr/>
          <p:nvPr/>
        </p:nvSpPr>
        <p:spPr>
          <a:xfrm rot="1095766" flipH="1">
            <a:off x="8352990" y="1388632"/>
            <a:ext cx="315634" cy="341626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0" name="Google Shape;1180;p55"/>
          <p:cNvGrpSpPr/>
          <p:nvPr/>
        </p:nvGrpSpPr>
        <p:grpSpPr>
          <a:xfrm flipH="1">
            <a:off x="-50718" y="742199"/>
            <a:ext cx="538722" cy="479299"/>
            <a:chOff x="5927389" y="663096"/>
            <a:chExt cx="595931" cy="530198"/>
          </a:xfrm>
        </p:grpSpPr>
        <p:sp>
          <p:nvSpPr>
            <p:cNvPr id="1181" name="Google Shape;1181;p55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55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3" name="Google Shape;1183;p55"/>
          <p:cNvSpPr/>
          <p:nvPr/>
        </p:nvSpPr>
        <p:spPr>
          <a:xfrm flipH="1">
            <a:off x="8396768" y="3866400"/>
            <a:ext cx="454182" cy="479298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4" name="Google Shape;1184;p55"/>
          <p:cNvSpPr/>
          <p:nvPr/>
        </p:nvSpPr>
        <p:spPr>
          <a:xfrm rot="5714785">
            <a:off x="420106" y="4258475"/>
            <a:ext cx="373585" cy="128558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5" name="Google Shape;1185;p55"/>
          <p:cNvSpPr/>
          <p:nvPr/>
        </p:nvSpPr>
        <p:spPr>
          <a:xfrm rot="4745172">
            <a:off x="269134" y="4120426"/>
            <a:ext cx="310725" cy="1051088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12_1_1">
    <p:bg>
      <p:bgPr>
        <a:solidFill>
          <a:schemeClr val="accent2"/>
        </a:solidFill>
        <a:effectLst/>
      </p:bgPr>
    </p:bg>
    <p:spTree>
      <p:nvGrpSpPr>
        <p:cNvPr id="1" name="Shape 1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" name="Google Shape;1187;p56"/>
          <p:cNvGrpSpPr/>
          <p:nvPr/>
        </p:nvGrpSpPr>
        <p:grpSpPr>
          <a:xfrm rot="10800000" flipH="1">
            <a:off x="7785137" y="-407243"/>
            <a:ext cx="1258993" cy="1313658"/>
            <a:chOff x="8085825" y="1477998"/>
            <a:chExt cx="1383661" cy="1443739"/>
          </a:xfrm>
        </p:grpSpPr>
        <p:sp>
          <p:nvSpPr>
            <p:cNvPr id="1188" name="Google Shape;1188;p56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56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56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56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2" name="Google Shape;1192;p56"/>
          <p:cNvSpPr/>
          <p:nvPr/>
        </p:nvSpPr>
        <p:spPr>
          <a:xfrm rot="2482476">
            <a:off x="8209642" y="3884457"/>
            <a:ext cx="828428" cy="1256301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" name="Google Shape;1193;p56"/>
          <p:cNvSpPr/>
          <p:nvPr/>
        </p:nvSpPr>
        <p:spPr>
          <a:xfrm rot="10800000">
            <a:off x="-361612" y="3844754"/>
            <a:ext cx="1866353" cy="1551439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4" name="Google Shape;1194;p56"/>
          <p:cNvGrpSpPr/>
          <p:nvPr/>
        </p:nvGrpSpPr>
        <p:grpSpPr>
          <a:xfrm rot="5400000">
            <a:off x="7743839" y="3826833"/>
            <a:ext cx="1270599" cy="1053621"/>
            <a:chOff x="-142022" y="90588"/>
            <a:chExt cx="1270599" cy="1053621"/>
          </a:xfrm>
        </p:grpSpPr>
        <p:sp>
          <p:nvSpPr>
            <p:cNvPr id="1195" name="Google Shape;1195;p56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6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6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6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6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6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6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6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6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6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6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6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6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6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9" name="Google Shape;1209;p56"/>
          <p:cNvSpPr/>
          <p:nvPr/>
        </p:nvSpPr>
        <p:spPr>
          <a:xfrm rot="9704234">
            <a:off x="8352990" y="3258693"/>
            <a:ext cx="315634" cy="341626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0" name="Google Shape;1210;p56"/>
          <p:cNvGrpSpPr/>
          <p:nvPr/>
        </p:nvGrpSpPr>
        <p:grpSpPr>
          <a:xfrm rot="10800000">
            <a:off x="-50718" y="3767452"/>
            <a:ext cx="538722" cy="479299"/>
            <a:chOff x="5927389" y="663096"/>
            <a:chExt cx="595931" cy="530198"/>
          </a:xfrm>
        </p:grpSpPr>
        <p:sp>
          <p:nvSpPr>
            <p:cNvPr id="1211" name="Google Shape;1211;p56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56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3" name="Google Shape;1213;p56"/>
          <p:cNvSpPr/>
          <p:nvPr/>
        </p:nvSpPr>
        <p:spPr>
          <a:xfrm rot="10800000">
            <a:off x="8396768" y="643252"/>
            <a:ext cx="454182" cy="479298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4" name="Google Shape;1214;p56"/>
          <p:cNvSpPr/>
          <p:nvPr/>
        </p:nvSpPr>
        <p:spPr>
          <a:xfrm rot="5085215" flipH="1">
            <a:off x="420106" y="-555111"/>
            <a:ext cx="373585" cy="128558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5" name="Google Shape;1215;p56"/>
          <p:cNvSpPr/>
          <p:nvPr/>
        </p:nvSpPr>
        <p:spPr>
          <a:xfrm rot="6054828" flipH="1">
            <a:off x="269134" y="-182564"/>
            <a:ext cx="310725" cy="1051088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2"/>
        </a:solidFill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8"/>
          <p:cNvSpPr/>
          <p:nvPr/>
        </p:nvSpPr>
        <p:spPr>
          <a:xfrm>
            <a:off x="8034850" y="3466375"/>
            <a:ext cx="1444204" cy="1473790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" name="Google Shape;148;p8"/>
          <p:cNvSpPr/>
          <p:nvPr/>
        </p:nvSpPr>
        <p:spPr>
          <a:xfrm rot="613861">
            <a:off x="10574" y="3889329"/>
            <a:ext cx="373548" cy="1285457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9" name="Google Shape;149;p8"/>
          <p:cNvGrpSpPr/>
          <p:nvPr/>
        </p:nvGrpSpPr>
        <p:grpSpPr>
          <a:xfrm rot="44495">
            <a:off x="187013" y="4168744"/>
            <a:ext cx="720891" cy="799803"/>
            <a:chOff x="134059" y="4302869"/>
            <a:chExt cx="572406" cy="682360"/>
          </a:xfrm>
        </p:grpSpPr>
        <p:sp>
          <p:nvSpPr>
            <p:cNvPr id="150" name="Google Shape;150;p8"/>
            <p:cNvSpPr/>
            <p:nvPr/>
          </p:nvSpPr>
          <p:spPr>
            <a:xfrm>
              <a:off x="280234" y="4794219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8"/>
            <p:cNvSpPr/>
            <p:nvPr/>
          </p:nvSpPr>
          <p:spPr>
            <a:xfrm>
              <a:off x="457311" y="4682775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8"/>
            <p:cNvSpPr/>
            <p:nvPr/>
          </p:nvSpPr>
          <p:spPr>
            <a:xfrm>
              <a:off x="313169" y="4487163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8"/>
            <p:cNvSpPr/>
            <p:nvPr/>
          </p:nvSpPr>
          <p:spPr>
            <a:xfrm>
              <a:off x="134059" y="4604537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8"/>
            <p:cNvSpPr/>
            <p:nvPr/>
          </p:nvSpPr>
          <p:spPr>
            <a:xfrm>
              <a:off x="539649" y="4302869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" name="Google Shape;155;p8"/>
          <p:cNvSpPr/>
          <p:nvPr/>
        </p:nvSpPr>
        <p:spPr>
          <a:xfrm rot="-3837907">
            <a:off x="4113214" y="3691605"/>
            <a:ext cx="917562" cy="1934008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156;p8"/>
          <p:cNvSpPr/>
          <p:nvPr/>
        </p:nvSpPr>
        <p:spPr>
          <a:xfrm rot="3185757">
            <a:off x="6968389" y="-258061"/>
            <a:ext cx="1444252" cy="1331373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" name="Google Shape;157;p8"/>
          <p:cNvGrpSpPr/>
          <p:nvPr/>
        </p:nvGrpSpPr>
        <p:grpSpPr>
          <a:xfrm>
            <a:off x="4295963" y="4660625"/>
            <a:ext cx="252200" cy="279550"/>
            <a:chOff x="4295963" y="4660625"/>
            <a:chExt cx="252200" cy="279550"/>
          </a:xfrm>
        </p:grpSpPr>
        <p:sp>
          <p:nvSpPr>
            <p:cNvPr id="158" name="Google Shape;158;p8"/>
            <p:cNvSpPr/>
            <p:nvPr/>
          </p:nvSpPr>
          <p:spPr>
            <a:xfrm>
              <a:off x="4411413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8"/>
            <p:cNvSpPr/>
            <p:nvPr/>
          </p:nvSpPr>
          <p:spPr>
            <a:xfrm>
              <a:off x="4415988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8"/>
            <p:cNvSpPr/>
            <p:nvPr/>
          </p:nvSpPr>
          <p:spPr>
            <a:xfrm>
              <a:off x="4326363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8"/>
            <p:cNvSpPr/>
            <p:nvPr/>
          </p:nvSpPr>
          <p:spPr>
            <a:xfrm>
              <a:off x="4295963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" name="Google Shape;162;p8"/>
          <p:cNvGrpSpPr/>
          <p:nvPr/>
        </p:nvGrpSpPr>
        <p:grpSpPr>
          <a:xfrm>
            <a:off x="7753978" y="3962376"/>
            <a:ext cx="1292405" cy="1145009"/>
            <a:chOff x="7753978" y="3962376"/>
            <a:chExt cx="1292405" cy="1145009"/>
          </a:xfrm>
        </p:grpSpPr>
        <p:sp>
          <p:nvSpPr>
            <p:cNvPr id="163" name="Google Shape;163;p8"/>
            <p:cNvSpPr/>
            <p:nvPr/>
          </p:nvSpPr>
          <p:spPr>
            <a:xfrm rot="-775894" flipH="1">
              <a:off x="8734532" y="3972164"/>
              <a:ext cx="201682" cy="1007216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8"/>
            <p:cNvSpPr/>
            <p:nvPr/>
          </p:nvSpPr>
          <p:spPr>
            <a:xfrm rot="-775894" flipH="1">
              <a:off x="8422334" y="3978406"/>
              <a:ext cx="240532" cy="1039779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8"/>
            <p:cNvSpPr/>
            <p:nvPr/>
          </p:nvSpPr>
          <p:spPr>
            <a:xfrm rot="-775894" flipH="1">
              <a:off x="8135956" y="4039029"/>
              <a:ext cx="210046" cy="1036633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8"/>
            <p:cNvSpPr/>
            <p:nvPr/>
          </p:nvSpPr>
          <p:spPr>
            <a:xfrm rot="-775894" flipH="1">
              <a:off x="7864388" y="4083343"/>
              <a:ext cx="223699" cy="101184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7" name="Google Shape;167;p8"/>
          <p:cNvSpPr/>
          <p:nvPr/>
        </p:nvSpPr>
        <p:spPr>
          <a:xfrm>
            <a:off x="-149501" y="-84327"/>
            <a:ext cx="1908383" cy="1113173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8" name="Google Shape;168;p8"/>
          <p:cNvGrpSpPr/>
          <p:nvPr/>
        </p:nvGrpSpPr>
        <p:grpSpPr>
          <a:xfrm>
            <a:off x="304333" y="142909"/>
            <a:ext cx="751382" cy="993699"/>
            <a:chOff x="304333" y="142909"/>
            <a:chExt cx="751382" cy="993699"/>
          </a:xfrm>
        </p:grpSpPr>
        <p:sp>
          <p:nvSpPr>
            <p:cNvPr id="169" name="Google Shape;169;p8"/>
            <p:cNvSpPr/>
            <p:nvPr/>
          </p:nvSpPr>
          <p:spPr>
            <a:xfrm>
              <a:off x="304333" y="165476"/>
              <a:ext cx="224671" cy="971133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8"/>
            <p:cNvSpPr/>
            <p:nvPr/>
          </p:nvSpPr>
          <p:spPr>
            <a:xfrm>
              <a:off x="605477" y="157631"/>
              <a:ext cx="196196" cy="968195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8"/>
            <p:cNvSpPr/>
            <p:nvPr/>
          </p:nvSpPr>
          <p:spPr>
            <a:xfrm>
              <a:off x="846767" y="142909"/>
              <a:ext cx="208949" cy="945047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2" name="Google Shape;172;p8"/>
          <p:cNvSpPr/>
          <p:nvPr/>
        </p:nvSpPr>
        <p:spPr>
          <a:xfrm>
            <a:off x="3150863" y="-42857"/>
            <a:ext cx="550047" cy="582694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" name="Google Shape;173;p8"/>
          <p:cNvSpPr txBox="1">
            <a:spLocks noGrp="1"/>
          </p:cNvSpPr>
          <p:nvPr>
            <p:ph type="title"/>
          </p:nvPr>
        </p:nvSpPr>
        <p:spPr>
          <a:xfrm>
            <a:off x="1395775" y="1384800"/>
            <a:ext cx="4702500" cy="237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5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74" name="Google Shape;174;p8"/>
          <p:cNvSpPr/>
          <p:nvPr/>
        </p:nvSpPr>
        <p:spPr>
          <a:xfrm>
            <a:off x="8724400" y="1723613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175;p8"/>
          <p:cNvSpPr/>
          <p:nvPr/>
        </p:nvSpPr>
        <p:spPr>
          <a:xfrm rot="399578">
            <a:off x="5123102" y="273302"/>
            <a:ext cx="295314" cy="528462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" name="Google Shape;176;p8"/>
          <p:cNvSpPr/>
          <p:nvPr/>
        </p:nvSpPr>
        <p:spPr>
          <a:xfrm rot="399578">
            <a:off x="402352" y="1958452"/>
            <a:ext cx="295314" cy="528462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9"/>
          <p:cNvSpPr/>
          <p:nvPr/>
        </p:nvSpPr>
        <p:spPr>
          <a:xfrm rot="9482715">
            <a:off x="-781312" y="2986"/>
            <a:ext cx="1866368" cy="1551451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9" name="Google Shape;179;p9"/>
          <p:cNvGrpSpPr/>
          <p:nvPr/>
        </p:nvGrpSpPr>
        <p:grpSpPr>
          <a:xfrm>
            <a:off x="157588" y="-289649"/>
            <a:ext cx="1219992" cy="1237898"/>
            <a:chOff x="157588" y="-289649"/>
            <a:chExt cx="1219992" cy="1237898"/>
          </a:xfrm>
        </p:grpSpPr>
        <p:sp>
          <p:nvSpPr>
            <p:cNvPr id="180" name="Google Shape;180;p9"/>
            <p:cNvSpPr/>
            <p:nvPr/>
          </p:nvSpPr>
          <p:spPr>
            <a:xfrm>
              <a:off x="157588" y="-194325"/>
              <a:ext cx="228805" cy="1142574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9"/>
            <p:cNvSpPr/>
            <p:nvPr/>
          </p:nvSpPr>
          <p:spPr>
            <a:xfrm>
              <a:off x="464966" y="-262240"/>
              <a:ext cx="272880" cy="117951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9"/>
            <p:cNvSpPr/>
            <p:nvPr/>
          </p:nvSpPr>
          <p:spPr>
            <a:xfrm>
              <a:off x="830730" y="-271769"/>
              <a:ext cx="238294" cy="117594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9"/>
            <p:cNvSpPr/>
            <p:nvPr/>
          </p:nvSpPr>
          <p:spPr>
            <a:xfrm>
              <a:off x="1123796" y="-289649"/>
              <a:ext cx="253783" cy="114782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4" name="Google Shape;184;p9"/>
          <p:cNvSpPr/>
          <p:nvPr/>
        </p:nvSpPr>
        <p:spPr>
          <a:xfrm rot="410715">
            <a:off x="576288" y="4339232"/>
            <a:ext cx="219842" cy="393425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" name="Google Shape;185;p9"/>
          <p:cNvSpPr/>
          <p:nvPr/>
        </p:nvSpPr>
        <p:spPr>
          <a:xfrm rot="448387">
            <a:off x="8359750" y="545499"/>
            <a:ext cx="273787" cy="466433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186;p9"/>
          <p:cNvSpPr txBox="1">
            <a:spLocks noGrp="1"/>
          </p:cNvSpPr>
          <p:nvPr>
            <p:ph type="title"/>
          </p:nvPr>
        </p:nvSpPr>
        <p:spPr>
          <a:xfrm>
            <a:off x="776100" y="1253175"/>
            <a:ext cx="3795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87" name="Google Shape;187;p9"/>
          <p:cNvSpPr txBox="1">
            <a:spLocks noGrp="1"/>
          </p:cNvSpPr>
          <p:nvPr>
            <p:ph type="subTitle" idx="1"/>
          </p:nvPr>
        </p:nvSpPr>
        <p:spPr>
          <a:xfrm>
            <a:off x="776100" y="2145000"/>
            <a:ext cx="3831000" cy="176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" name="Google Shape;188;p9"/>
          <p:cNvSpPr/>
          <p:nvPr/>
        </p:nvSpPr>
        <p:spPr>
          <a:xfrm>
            <a:off x="8029176" y="3981964"/>
            <a:ext cx="1348731" cy="1243365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accent2"/>
        </a:solidFill>
        <a:effectLst/>
      </p:bgPr>
    </p:bg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10"/>
          <p:cNvSpPr/>
          <p:nvPr/>
        </p:nvSpPr>
        <p:spPr>
          <a:xfrm rot="1086392" flipH="1">
            <a:off x="-320109" y="4231721"/>
            <a:ext cx="1951186" cy="1138140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1" name="Google Shape;191;p10"/>
          <p:cNvGrpSpPr/>
          <p:nvPr/>
        </p:nvGrpSpPr>
        <p:grpSpPr>
          <a:xfrm>
            <a:off x="913500" y="4201148"/>
            <a:ext cx="1383661" cy="1443739"/>
            <a:chOff x="8085825" y="1477998"/>
            <a:chExt cx="1383661" cy="1443739"/>
          </a:xfrm>
        </p:grpSpPr>
        <p:sp>
          <p:nvSpPr>
            <p:cNvPr id="192" name="Google Shape;192;p10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10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10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10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6" name="Google Shape;196;p10"/>
          <p:cNvSpPr/>
          <p:nvPr/>
        </p:nvSpPr>
        <p:spPr>
          <a:xfrm>
            <a:off x="3793400" y="381450"/>
            <a:ext cx="416652" cy="350375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" name="Google Shape;197;p10"/>
          <p:cNvSpPr/>
          <p:nvPr/>
        </p:nvSpPr>
        <p:spPr>
          <a:xfrm rot="292123">
            <a:off x="287708" y="381448"/>
            <a:ext cx="307707" cy="803619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8" name="Google Shape;198;p10"/>
          <p:cNvGrpSpPr/>
          <p:nvPr/>
        </p:nvGrpSpPr>
        <p:grpSpPr>
          <a:xfrm>
            <a:off x="8416805" y="-121990"/>
            <a:ext cx="518742" cy="618388"/>
            <a:chOff x="2636175" y="248775"/>
            <a:chExt cx="422325" cy="503450"/>
          </a:xfrm>
        </p:grpSpPr>
        <p:sp>
          <p:nvSpPr>
            <p:cNvPr id="199" name="Google Shape;199;p10"/>
            <p:cNvSpPr/>
            <p:nvPr/>
          </p:nvSpPr>
          <p:spPr>
            <a:xfrm>
              <a:off x="2744025" y="611300"/>
              <a:ext cx="76750" cy="140925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10"/>
            <p:cNvSpPr/>
            <p:nvPr/>
          </p:nvSpPr>
          <p:spPr>
            <a:xfrm>
              <a:off x="2874675" y="529075"/>
              <a:ext cx="79025" cy="129900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10"/>
            <p:cNvSpPr/>
            <p:nvPr/>
          </p:nvSpPr>
          <p:spPr>
            <a:xfrm>
              <a:off x="2768325" y="384750"/>
              <a:ext cx="101050" cy="161050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10"/>
            <p:cNvSpPr/>
            <p:nvPr/>
          </p:nvSpPr>
          <p:spPr>
            <a:xfrm>
              <a:off x="2636175" y="471350"/>
              <a:ext cx="85075" cy="160275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10"/>
            <p:cNvSpPr/>
            <p:nvPr/>
          </p:nvSpPr>
          <p:spPr>
            <a:xfrm>
              <a:off x="2935425" y="248775"/>
              <a:ext cx="123075" cy="212725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" name="Google Shape;204;p10"/>
          <p:cNvSpPr/>
          <p:nvPr/>
        </p:nvSpPr>
        <p:spPr>
          <a:xfrm rot="-1251821">
            <a:off x="8366893" y="4048242"/>
            <a:ext cx="408398" cy="442029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" name="Google Shape;205;p10"/>
          <p:cNvSpPr txBox="1">
            <a:spLocks noGrp="1"/>
          </p:cNvSpPr>
          <p:nvPr>
            <p:ph type="title"/>
          </p:nvPr>
        </p:nvSpPr>
        <p:spPr>
          <a:xfrm>
            <a:off x="4629200" y="539850"/>
            <a:ext cx="3787500" cy="109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accent2"/>
        </a:solidFill>
        <a:effectLst/>
      </p:bgPr>
    </p:bg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Google Shape;207;p11"/>
          <p:cNvSpPr/>
          <p:nvPr/>
        </p:nvSpPr>
        <p:spPr>
          <a:xfrm rot="-3883519">
            <a:off x="-167732" y="3097253"/>
            <a:ext cx="1216485" cy="1121472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8" name="Google Shape;208;p11"/>
          <p:cNvGrpSpPr/>
          <p:nvPr/>
        </p:nvGrpSpPr>
        <p:grpSpPr>
          <a:xfrm>
            <a:off x="488377" y="2897975"/>
            <a:ext cx="315649" cy="349878"/>
            <a:chOff x="488377" y="2897975"/>
            <a:chExt cx="315649" cy="349878"/>
          </a:xfrm>
        </p:grpSpPr>
        <p:sp>
          <p:nvSpPr>
            <p:cNvPr id="209" name="Google Shape;209;p11"/>
            <p:cNvSpPr/>
            <p:nvPr/>
          </p:nvSpPr>
          <p:spPr>
            <a:xfrm>
              <a:off x="632870" y="3068125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11"/>
            <p:cNvSpPr/>
            <p:nvPr/>
          </p:nvSpPr>
          <p:spPr>
            <a:xfrm>
              <a:off x="638596" y="2897975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11"/>
            <p:cNvSpPr/>
            <p:nvPr/>
          </p:nvSpPr>
          <p:spPr>
            <a:xfrm>
              <a:off x="526425" y="3140122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11"/>
            <p:cNvSpPr/>
            <p:nvPr/>
          </p:nvSpPr>
          <p:spPr>
            <a:xfrm>
              <a:off x="488377" y="2966404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3" name="Google Shape;213;p11"/>
          <p:cNvSpPr/>
          <p:nvPr/>
        </p:nvSpPr>
        <p:spPr>
          <a:xfrm rot="7898116">
            <a:off x="7852656" y="3575389"/>
            <a:ext cx="1395719" cy="1025883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" name="Google Shape;214;p11"/>
          <p:cNvSpPr/>
          <p:nvPr/>
        </p:nvSpPr>
        <p:spPr>
          <a:xfrm rot="504363">
            <a:off x="6922883" y="-29224"/>
            <a:ext cx="1951202" cy="1138150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" name="Google Shape;215;p11"/>
          <p:cNvSpPr/>
          <p:nvPr/>
        </p:nvSpPr>
        <p:spPr>
          <a:xfrm>
            <a:off x="8469650" y="56738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" name="Google Shape;216;p11"/>
          <p:cNvGrpSpPr/>
          <p:nvPr/>
        </p:nvGrpSpPr>
        <p:grpSpPr>
          <a:xfrm>
            <a:off x="3" y="28688"/>
            <a:ext cx="1292405" cy="1145009"/>
            <a:chOff x="3" y="28688"/>
            <a:chExt cx="1292405" cy="1145009"/>
          </a:xfrm>
        </p:grpSpPr>
        <p:sp>
          <p:nvSpPr>
            <p:cNvPr id="217" name="Google Shape;217;p11"/>
            <p:cNvSpPr/>
            <p:nvPr/>
          </p:nvSpPr>
          <p:spPr>
            <a:xfrm rot="-775894" flipH="1">
              <a:off x="980557" y="38476"/>
              <a:ext cx="201682" cy="1007216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11"/>
            <p:cNvSpPr/>
            <p:nvPr/>
          </p:nvSpPr>
          <p:spPr>
            <a:xfrm rot="-775894" flipH="1">
              <a:off x="668359" y="44718"/>
              <a:ext cx="240532" cy="1039779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11"/>
            <p:cNvSpPr/>
            <p:nvPr/>
          </p:nvSpPr>
          <p:spPr>
            <a:xfrm rot="-775894" flipH="1">
              <a:off x="381981" y="105342"/>
              <a:ext cx="210046" cy="1036633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11"/>
            <p:cNvSpPr/>
            <p:nvPr/>
          </p:nvSpPr>
          <p:spPr>
            <a:xfrm rot="-775894" flipH="1">
              <a:off x="110413" y="149656"/>
              <a:ext cx="223699" cy="101184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1" name="Google Shape;221;p11"/>
          <p:cNvSpPr/>
          <p:nvPr/>
        </p:nvSpPr>
        <p:spPr>
          <a:xfrm rot="4784323">
            <a:off x="2191680" y="4345457"/>
            <a:ext cx="373583" cy="1285579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" name="Google Shape;222;p11"/>
          <p:cNvSpPr/>
          <p:nvPr/>
        </p:nvSpPr>
        <p:spPr>
          <a:xfrm rot="3814763">
            <a:off x="1979073" y="4265453"/>
            <a:ext cx="310730" cy="1051108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" name="Google Shape;223;p11"/>
          <p:cNvSpPr txBox="1">
            <a:spLocks noGrp="1"/>
          </p:cNvSpPr>
          <p:nvPr>
            <p:ph type="title" hasCustomPrompt="1"/>
          </p:nvPr>
        </p:nvSpPr>
        <p:spPr>
          <a:xfrm>
            <a:off x="1594650" y="1568100"/>
            <a:ext cx="5954700" cy="151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5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24" name="Google Shape;224;p11"/>
          <p:cNvSpPr txBox="1">
            <a:spLocks noGrp="1"/>
          </p:cNvSpPr>
          <p:nvPr>
            <p:ph type="subTitle" idx="1"/>
          </p:nvPr>
        </p:nvSpPr>
        <p:spPr>
          <a:xfrm>
            <a:off x="2017500" y="3079200"/>
            <a:ext cx="5109000" cy="49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5" name="Google Shape;225;p11"/>
          <p:cNvSpPr/>
          <p:nvPr/>
        </p:nvSpPr>
        <p:spPr>
          <a:xfrm rot="-341310">
            <a:off x="5738969" y="4432832"/>
            <a:ext cx="315640" cy="341633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" name="Google Shape;226;p11"/>
          <p:cNvSpPr/>
          <p:nvPr/>
        </p:nvSpPr>
        <p:spPr>
          <a:xfrm rot="-470258">
            <a:off x="2731850" y="484708"/>
            <a:ext cx="426238" cy="349877"/>
          </a:xfrm>
          <a:custGeom>
            <a:avLst/>
            <a:gdLst/>
            <a:ahLst/>
            <a:cxnLst/>
            <a:rect l="l" t="t" r="r" b="b"/>
            <a:pathLst>
              <a:path w="12308" h="10103" extrusionOk="0">
                <a:moveTo>
                  <a:pt x="7918" y="1"/>
                </a:moveTo>
                <a:cubicBezTo>
                  <a:pt x="7684" y="1"/>
                  <a:pt x="7474" y="211"/>
                  <a:pt x="7474" y="445"/>
                </a:cubicBezTo>
                <a:lnTo>
                  <a:pt x="7474" y="468"/>
                </a:lnTo>
                <a:lnTo>
                  <a:pt x="7474" y="491"/>
                </a:lnTo>
                <a:cubicBezTo>
                  <a:pt x="7310" y="912"/>
                  <a:pt x="6797" y="1425"/>
                  <a:pt x="6563" y="1776"/>
                </a:cubicBezTo>
                <a:cubicBezTo>
                  <a:pt x="6236" y="2243"/>
                  <a:pt x="5886" y="2733"/>
                  <a:pt x="5559" y="3200"/>
                </a:cubicBezTo>
                <a:cubicBezTo>
                  <a:pt x="4998" y="3994"/>
                  <a:pt x="4438" y="4788"/>
                  <a:pt x="3854" y="5536"/>
                </a:cubicBezTo>
                <a:cubicBezTo>
                  <a:pt x="3714" y="5395"/>
                  <a:pt x="3574" y="5279"/>
                  <a:pt x="3410" y="5185"/>
                </a:cubicBezTo>
                <a:cubicBezTo>
                  <a:pt x="2992" y="4912"/>
                  <a:pt x="2508" y="4771"/>
                  <a:pt x="2010" y="4771"/>
                </a:cubicBezTo>
                <a:cubicBezTo>
                  <a:pt x="1785" y="4771"/>
                  <a:pt x="1557" y="4800"/>
                  <a:pt x="1332" y="4858"/>
                </a:cubicBezTo>
                <a:cubicBezTo>
                  <a:pt x="725" y="4998"/>
                  <a:pt x="1" y="5676"/>
                  <a:pt x="678" y="6213"/>
                </a:cubicBezTo>
                <a:cubicBezTo>
                  <a:pt x="1192" y="6610"/>
                  <a:pt x="1776" y="6843"/>
                  <a:pt x="2406" y="6937"/>
                </a:cubicBezTo>
                <a:cubicBezTo>
                  <a:pt x="2633" y="6978"/>
                  <a:pt x="2924" y="7024"/>
                  <a:pt x="3206" y="7024"/>
                </a:cubicBezTo>
                <a:cubicBezTo>
                  <a:pt x="3563" y="7024"/>
                  <a:pt x="3905" y="6951"/>
                  <a:pt x="4088" y="6703"/>
                </a:cubicBezTo>
                <a:cubicBezTo>
                  <a:pt x="4111" y="6657"/>
                  <a:pt x="4134" y="6610"/>
                  <a:pt x="4134" y="6563"/>
                </a:cubicBezTo>
                <a:cubicBezTo>
                  <a:pt x="4928" y="5629"/>
                  <a:pt x="5629" y="4625"/>
                  <a:pt x="6306" y="3644"/>
                </a:cubicBezTo>
                <a:cubicBezTo>
                  <a:pt x="6703" y="3107"/>
                  <a:pt x="7077" y="2546"/>
                  <a:pt x="7450" y="2009"/>
                </a:cubicBezTo>
                <a:cubicBezTo>
                  <a:pt x="7637" y="1729"/>
                  <a:pt x="7988" y="1355"/>
                  <a:pt x="8221" y="958"/>
                </a:cubicBezTo>
                <a:cubicBezTo>
                  <a:pt x="8712" y="1262"/>
                  <a:pt x="9202" y="1542"/>
                  <a:pt x="9739" y="1799"/>
                </a:cubicBezTo>
                <a:cubicBezTo>
                  <a:pt x="10229" y="2079"/>
                  <a:pt x="10767" y="2313"/>
                  <a:pt x="11304" y="2500"/>
                </a:cubicBezTo>
                <a:cubicBezTo>
                  <a:pt x="11047" y="3527"/>
                  <a:pt x="10767" y="4555"/>
                  <a:pt x="10463" y="5582"/>
                </a:cubicBezTo>
                <a:cubicBezTo>
                  <a:pt x="10159" y="6540"/>
                  <a:pt x="9739" y="7521"/>
                  <a:pt x="9529" y="8501"/>
                </a:cubicBezTo>
                <a:cubicBezTo>
                  <a:pt x="9280" y="8439"/>
                  <a:pt x="9020" y="8418"/>
                  <a:pt x="8764" y="8418"/>
                </a:cubicBezTo>
                <a:cubicBezTo>
                  <a:pt x="8636" y="8418"/>
                  <a:pt x="8509" y="8424"/>
                  <a:pt x="8385" y="8431"/>
                </a:cubicBezTo>
                <a:cubicBezTo>
                  <a:pt x="7871" y="8478"/>
                  <a:pt x="7217" y="8665"/>
                  <a:pt x="7170" y="9295"/>
                </a:cubicBezTo>
                <a:cubicBezTo>
                  <a:pt x="7114" y="9900"/>
                  <a:pt x="7676" y="10102"/>
                  <a:pt x="8338" y="10102"/>
                </a:cubicBezTo>
                <a:cubicBezTo>
                  <a:pt x="9056" y="10102"/>
                  <a:pt x="9891" y="9865"/>
                  <a:pt x="10183" y="9646"/>
                </a:cubicBezTo>
                <a:cubicBezTo>
                  <a:pt x="10370" y="9506"/>
                  <a:pt x="10440" y="9225"/>
                  <a:pt x="10346" y="8992"/>
                </a:cubicBezTo>
                <a:cubicBezTo>
                  <a:pt x="11374" y="7100"/>
                  <a:pt x="11747" y="4672"/>
                  <a:pt x="12191" y="2570"/>
                </a:cubicBezTo>
                <a:cubicBezTo>
                  <a:pt x="12191" y="2500"/>
                  <a:pt x="12191" y="2430"/>
                  <a:pt x="12168" y="2336"/>
                </a:cubicBezTo>
                <a:cubicBezTo>
                  <a:pt x="12308" y="2173"/>
                  <a:pt x="12261" y="1939"/>
                  <a:pt x="12098" y="1822"/>
                </a:cubicBezTo>
                <a:cubicBezTo>
                  <a:pt x="11514" y="1449"/>
                  <a:pt x="10907" y="1145"/>
                  <a:pt x="10253" y="912"/>
                </a:cubicBezTo>
                <a:lnTo>
                  <a:pt x="8244" y="48"/>
                </a:lnTo>
                <a:cubicBezTo>
                  <a:pt x="8151" y="1"/>
                  <a:pt x="8058" y="1"/>
                  <a:pt x="79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image" Target="../media/image1.png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oogle Shape;6;p1"/>
          <p:cNvPicPr preferRelativeResize="0"/>
          <p:nvPr/>
        </p:nvPicPr>
        <p:blipFill rotWithShape="1">
          <a:blip r:embed="rId5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727350" y="539850"/>
            <a:ext cx="7689300" cy="46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727300" y="1440276"/>
            <a:ext cx="7689300" cy="31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Lato"/>
              <a:buChar char="■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  <p:sldLayoutId id="2147483695" r:id="rId47"/>
    <p:sldLayoutId id="2147483696" r:id="rId48"/>
    <p:sldLayoutId id="2147483697" r:id="rId49"/>
    <p:sldLayoutId id="2147483698" r:id="rId50"/>
    <p:sldLayoutId id="2147483699" r:id="rId51"/>
    <p:sldLayoutId id="2147483700" r:id="rId52"/>
    <p:sldLayoutId id="2147483701" r:id="rId53"/>
    <p:sldLayoutId id="2147483702" r:id="rId5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9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22.jpeg"/><Relationship Id="rId4" Type="http://schemas.openxmlformats.org/officeDocument/2006/relationships/image" Target="../media/image21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25.jpeg"/><Relationship Id="rId4" Type="http://schemas.openxmlformats.org/officeDocument/2006/relationships/image" Target="../media/image24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microsoft.com/office/2007/relationships/media" Target="../media/media2.mp4"/><Relationship Id="rId1" Type="http://schemas.openxmlformats.org/officeDocument/2006/relationships/video" Target="NULL" TargetMode="External"/><Relationship Id="rId5" Type="http://schemas.openxmlformats.org/officeDocument/2006/relationships/image" Target="../media/image26.png"/><Relationship Id="rId4" Type="http://schemas.openxmlformats.org/officeDocument/2006/relationships/notesSlide" Target="../notesSlides/notesSlide1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jpeg"/><Relationship Id="rId5" Type="http://schemas.openxmlformats.org/officeDocument/2006/relationships/image" Target="../media/image8.gif"/><Relationship Id="rId4" Type="http://schemas.openxmlformats.org/officeDocument/2006/relationships/image" Target="../media/image7.gi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3.jpeg"/><Relationship Id="rId5" Type="http://schemas.openxmlformats.org/officeDocument/2006/relationships/image" Target="../media/image12.jpeg"/><Relationship Id="rId4" Type="http://schemas.openxmlformats.org/officeDocument/2006/relationships/image" Target="../media/image11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2" Type="http://schemas.microsoft.com/office/2007/relationships/media" Target="../media/media1.mp4"/><Relationship Id="rId1" Type="http://schemas.openxmlformats.org/officeDocument/2006/relationships/video" Target="NULL" TargetMode="External"/><Relationship Id="rId5" Type="http://schemas.openxmlformats.org/officeDocument/2006/relationships/image" Target="../media/image14.png"/><Relationship Id="rId4" Type="http://schemas.openxmlformats.org/officeDocument/2006/relationships/notesSlide" Target="../notesSlides/notesSlide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p57"/>
          <p:cNvSpPr txBox="1">
            <a:spLocks noGrp="1"/>
          </p:cNvSpPr>
          <p:nvPr>
            <p:ph type="subTitle" idx="1"/>
          </p:nvPr>
        </p:nvSpPr>
        <p:spPr>
          <a:xfrm>
            <a:off x="3381300" y="3421700"/>
            <a:ext cx="2381400" cy="3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1" name="Google Shape;1221;p57"/>
          <p:cNvSpPr txBox="1">
            <a:spLocks noGrp="1"/>
          </p:cNvSpPr>
          <p:nvPr>
            <p:ph type="ctrTitle"/>
          </p:nvPr>
        </p:nvSpPr>
        <p:spPr>
          <a:xfrm>
            <a:off x="1770150" y="1253625"/>
            <a:ext cx="5603700" cy="19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22" name="Google Shape;1222;p57" title="Screenshot 2025-09-09 at 01.10.40.png"/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99050" y="0"/>
            <a:ext cx="9443049" cy="5275950"/>
          </a:xfrm>
          <a:prstGeom prst="rect">
            <a:avLst/>
          </a:prstGeom>
          <a:noFill/>
          <a:ln>
            <a:noFill/>
          </a:ln>
        </p:spPr>
      </p:pic>
      <p:sp>
        <p:nvSpPr>
          <p:cNvPr id="1223" name="Google Shape;1223;p57"/>
          <p:cNvSpPr txBox="1">
            <a:spLocks noGrp="1"/>
          </p:cNvSpPr>
          <p:nvPr>
            <p:ph type="ctrTitle"/>
          </p:nvPr>
        </p:nvSpPr>
        <p:spPr>
          <a:xfrm>
            <a:off x="74900" y="92175"/>
            <a:ext cx="6258900" cy="19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>
                <a:latin typeface="+mn-lt"/>
              </a:rPr>
              <a:t>CHỦ ĐỀ 1: </a:t>
            </a:r>
            <a:endParaRPr sz="4000" dirty="0">
              <a:latin typeface="+mn-l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i="1" dirty="0">
                <a:latin typeface="+mn-lt"/>
              </a:rPr>
              <a:t>SẮC MÀU ÂM THANH</a:t>
            </a:r>
            <a:endParaRPr sz="4000" i="1" dirty="0">
              <a:latin typeface="+mn-lt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6" name="Google Shape;1356;p67"/>
          <p:cNvSpPr txBox="1"/>
          <p:nvPr/>
        </p:nvSpPr>
        <p:spPr>
          <a:xfrm>
            <a:off x="512550" y="1370050"/>
            <a:ext cx="8118900" cy="19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i="1">
                <a:latin typeface="Times New Roman"/>
                <a:ea typeface="Times New Roman"/>
                <a:cs typeface="Times New Roman"/>
                <a:sym typeface="Times New Roman"/>
              </a:rPr>
              <a:t>Kìa con chim gáy, cúc cu đố la.</a:t>
            </a:r>
            <a:endParaRPr sz="3400" b="1" i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i="1">
                <a:latin typeface="Times New Roman"/>
                <a:ea typeface="Times New Roman"/>
                <a:cs typeface="Times New Roman"/>
                <a:sym typeface="Times New Roman"/>
              </a:rPr>
              <a:t>Kìa chú vàng anh. líu lo lá son.</a:t>
            </a:r>
            <a:endParaRPr sz="3400" b="1" i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3400" b="1" i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57" name="Google Shape;1357;p67"/>
          <p:cNvSpPr txBox="1"/>
          <p:nvPr/>
        </p:nvSpPr>
        <p:spPr>
          <a:xfrm>
            <a:off x="977400" y="631150"/>
            <a:ext cx="7189200" cy="73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chemeClr val="dk1"/>
                </a:solidFill>
              </a:rPr>
              <a:t>CÂU 1+2</a:t>
            </a:r>
            <a:endParaRPr/>
          </a:p>
        </p:txBody>
      </p:sp>
      <p:pic>
        <p:nvPicPr>
          <p:cNvPr id="1358" name="Google Shape;1358;p67"/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48975" y="2571750"/>
            <a:ext cx="2917700" cy="23166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59" name="Google Shape;1359;p67"/>
          <p:cNvPicPr preferRelativeResize="0"/>
          <p:nvPr/>
        </p:nvPicPr>
        <p:blipFill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66675" y="2571750"/>
            <a:ext cx="3479126" cy="23166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4" name="Google Shape;1364;p68"/>
          <p:cNvSpPr txBox="1"/>
          <p:nvPr/>
        </p:nvSpPr>
        <p:spPr>
          <a:xfrm>
            <a:off x="512550" y="1370050"/>
            <a:ext cx="8118900" cy="19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i="1">
                <a:latin typeface="Times New Roman"/>
                <a:ea typeface="Times New Roman"/>
                <a:cs typeface="Times New Roman"/>
                <a:sym typeface="Times New Roman"/>
              </a:rPr>
              <a:t>Kìa chim chích </a:t>
            </a:r>
            <a:r>
              <a:rPr lang="en" sz="3400" b="1" i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choè</a:t>
            </a:r>
            <a:r>
              <a:rPr lang="en" sz="3400" b="1" i="1">
                <a:latin typeface="Times New Roman"/>
                <a:ea typeface="Times New Roman"/>
                <a:cs typeface="Times New Roman"/>
                <a:sym typeface="Times New Roman"/>
              </a:rPr>
              <a:t>, chích </a:t>
            </a:r>
            <a:r>
              <a:rPr lang="en" sz="3400" b="1" i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choè</a:t>
            </a:r>
            <a:r>
              <a:rPr lang="en" sz="3400" b="1" i="1">
                <a:latin typeface="Times New Roman"/>
                <a:ea typeface="Times New Roman"/>
                <a:cs typeface="Times New Roman"/>
                <a:sym typeface="Times New Roman"/>
              </a:rPr>
              <a:t> lá phà.</a:t>
            </a:r>
            <a:endParaRPr sz="3400" b="1" i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3400" b="1" i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3400" b="1" i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65" name="Google Shape;1365;p68"/>
          <p:cNvSpPr txBox="1"/>
          <p:nvPr/>
        </p:nvSpPr>
        <p:spPr>
          <a:xfrm>
            <a:off x="977400" y="631150"/>
            <a:ext cx="7189200" cy="73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chemeClr val="dk1"/>
                </a:solidFill>
              </a:rPr>
              <a:t>CÂU 3</a:t>
            </a:r>
            <a:endParaRPr/>
          </a:p>
        </p:txBody>
      </p:sp>
      <p:pic>
        <p:nvPicPr>
          <p:cNvPr id="1366" name="Google Shape;1366;p68"/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72875" y="2060075"/>
            <a:ext cx="2240350" cy="29814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1" name="Google Shape;1371;p69"/>
          <p:cNvSpPr txBox="1"/>
          <p:nvPr/>
        </p:nvSpPr>
        <p:spPr>
          <a:xfrm>
            <a:off x="512550" y="1370050"/>
            <a:ext cx="8118900" cy="7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i="1">
                <a:latin typeface="Times New Roman"/>
                <a:ea typeface="Times New Roman"/>
                <a:cs typeface="Times New Roman"/>
                <a:sym typeface="Times New Roman"/>
              </a:rPr>
              <a:t>Một dàn nhạc chim líu lo trong vườn.</a:t>
            </a:r>
            <a:endParaRPr/>
          </a:p>
        </p:txBody>
      </p:sp>
      <p:sp>
        <p:nvSpPr>
          <p:cNvPr id="1372" name="Google Shape;1372;p69"/>
          <p:cNvSpPr txBox="1"/>
          <p:nvPr/>
        </p:nvSpPr>
        <p:spPr>
          <a:xfrm>
            <a:off x="977400" y="631150"/>
            <a:ext cx="7189200" cy="73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chemeClr val="dk1"/>
                </a:solidFill>
              </a:rPr>
              <a:t>CÂU 4</a:t>
            </a:r>
            <a:endParaRPr/>
          </a:p>
        </p:txBody>
      </p:sp>
      <p:pic>
        <p:nvPicPr>
          <p:cNvPr id="1373" name="Google Shape;1373;p69"/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70863" y="2011375"/>
            <a:ext cx="2240350" cy="29814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4" name="Google Shape;1374;p69"/>
          <p:cNvPicPr preferRelativeResize="0"/>
          <p:nvPr/>
        </p:nvPicPr>
        <p:blipFill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2788" y="2314475"/>
            <a:ext cx="2389173" cy="1897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5" name="Google Shape;1375;p69"/>
          <p:cNvPicPr preferRelativeResize="0"/>
          <p:nvPr/>
        </p:nvPicPr>
        <p:blipFill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21962" y="2314475"/>
            <a:ext cx="2848899" cy="189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" name="Google Shape;1380;p70"/>
          <p:cNvSpPr txBox="1"/>
          <p:nvPr/>
        </p:nvSpPr>
        <p:spPr>
          <a:xfrm>
            <a:off x="512550" y="1370050"/>
            <a:ext cx="8118900" cy="19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i="1">
                <a:latin typeface="Times New Roman"/>
                <a:ea typeface="Times New Roman"/>
                <a:cs typeface="Times New Roman"/>
                <a:sym typeface="Times New Roman"/>
              </a:rPr>
              <a:t>Kìa chim chích choè, chích choè lá phà.</a:t>
            </a:r>
            <a:endParaRPr sz="3400" b="1" i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i="1">
                <a:latin typeface="Times New Roman"/>
                <a:ea typeface="Times New Roman"/>
                <a:cs typeface="Times New Roman"/>
                <a:sym typeface="Times New Roman"/>
              </a:rPr>
              <a:t>Một dàn nhạc chim líu lo trong vườn.</a:t>
            </a:r>
            <a:endParaRPr sz="3400" b="1" i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3400" b="1" i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81" name="Google Shape;1381;p70"/>
          <p:cNvSpPr txBox="1"/>
          <p:nvPr/>
        </p:nvSpPr>
        <p:spPr>
          <a:xfrm>
            <a:off x="977400" y="631150"/>
            <a:ext cx="7189200" cy="73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chemeClr val="dk1"/>
                </a:solidFill>
              </a:rPr>
              <a:t>CÂU 3+4</a:t>
            </a:r>
            <a:endParaRPr/>
          </a:p>
        </p:txBody>
      </p:sp>
      <p:pic>
        <p:nvPicPr>
          <p:cNvPr id="1382" name="Google Shape;1382;p70"/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72225" y="2606525"/>
            <a:ext cx="1841974" cy="2451294"/>
          </a:xfrm>
          <a:prstGeom prst="rect">
            <a:avLst/>
          </a:prstGeom>
          <a:noFill/>
          <a:ln>
            <a:noFill/>
          </a:ln>
        </p:spPr>
      </p:pic>
      <p:pic>
        <p:nvPicPr>
          <p:cNvPr id="1383" name="Google Shape;1383;p70"/>
          <p:cNvPicPr preferRelativeResize="0"/>
          <p:nvPr/>
        </p:nvPicPr>
        <p:blipFill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65575" y="2855730"/>
            <a:ext cx="1964335" cy="1559679"/>
          </a:xfrm>
          <a:prstGeom prst="rect">
            <a:avLst/>
          </a:prstGeom>
          <a:noFill/>
          <a:ln>
            <a:noFill/>
          </a:ln>
        </p:spPr>
      </p:pic>
      <p:pic>
        <p:nvPicPr>
          <p:cNvPr id="1384" name="Google Shape;1384;p70"/>
          <p:cNvPicPr preferRelativeResize="0"/>
          <p:nvPr/>
        </p:nvPicPr>
        <p:blipFill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29910" y="2855730"/>
            <a:ext cx="2342311" cy="15596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" name="Google Shape;1389;p71"/>
          <p:cNvSpPr/>
          <p:nvPr/>
        </p:nvSpPr>
        <p:spPr>
          <a:xfrm>
            <a:off x="5944663" y="4359150"/>
            <a:ext cx="1444204" cy="1473790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0" name="Google Shape;1390;p71"/>
          <p:cNvSpPr/>
          <p:nvPr/>
        </p:nvSpPr>
        <p:spPr>
          <a:xfrm rot="613861">
            <a:off x="8812074" y="-256421"/>
            <a:ext cx="373548" cy="1285457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1" name="Google Shape;1391;p71"/>
          <p:cNvGrpSpPr/>
          <p:nvPr/>
        </p:nvGrpSpPr>
        <p:grpSpPr>
          <a:xfrm rot="44495">
            <a:off x="6306338" y="-13581"/>
            <a:ext cx="720891" cy="799803"/>
            <a:chOff x="134059" y="4302869"/>
            <a:chExt cx="572406" cy="682360"/>
          </a:xfrm>
        </p:grpSpPr>
        <p:sp>
          <p:nvSpPr>
            <p:cNvPr id="1392" name="Google Shape;1392;p71"/>
            <p:cNvSpPr/>
            <p:nvPr/>
          </p:nvSpPr>
          <p:spPr>
            <a:xfrm>
              <a:off x="280234" y="4794219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71"/>
            <p:cNvSpPr/>
            <p:nvPr/>
          </p:nvSpPr>
          <p:spPr>
            <a:xfrm>
              <a:off x="457311" y="4682775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71"/>
            <p:cNvSpPr/>
            <p:nvPr/>
          </p:nvSpPr>
          <p:spPr>
            <a:xfrm>
              <a:off x="313169" y="4487163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71"/>
            <p:cNvSpPr/>
            <p:nvPr/>
          </p:nvSpPr>
          <p:spPr>
            <a:xfrm>
              <a:off x="134059" y="4604537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71"/>
            <p:cNvSpPr/>
            <p:nvPr/>
          </p:nvSpPr>
          <p:spPr>
            <a:xfrm>
              <a:off x="539649" y="4302869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7" name="Google Shape;1397;p71"/>
          <p:cNvGrpSpPr/>
          <p:nvPr/>
        </p:nvGrpSpPr>
        <p:grpSpPr>
          <a:xfrm>
            <a:off x="8492353" y="2125288"/>
            <a:ext cx="1292405" cy="1145009"/>
            <a:chOff x="7753978" y="3962376"/>
            <a:chExt cx="1292405" cy="1145009"/>
          </a:xfrm>
        </p:grpSpPr>
        <p:sp>
          <p:nvSpPr>
            <p:cNvPr id="1398" name="Google Shape;1398;p71"/>
            <p:cNvSpPr/>
            <p:nvPr/>
          </p:nvSpPr>
          <p:spPr>
            <a:xfrm rot="-775894" flipH="1">
              <a:off x="8734532" y="3972164"/>
              <a:ext cx="201682" cy="1007216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71"/>
            <p:cNvSpPr/>
            <p:nvPr/>
          </p:nvSpPr>
          <p:spPr>
            <a:xfrm rot="-775894" flipH="1">
              <a:off x="8422334" y="3978406"/>
              <a:ext cx="240532" cy="1039779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71"/>
            <p:cNvSpPr/>
            <p:nvPr/>
          </p:nvSpPr>
          <p:spPr>
            <a:xfrm rot="-775894" flipH="1">
              <a:off x="8135956" y="4039029"/>
              <a:ext cx="210046" cy="1036633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71"/>
            <p:cNvSpPr/>
            <p:nvPr/>
          </p:nvSpPr>
          <p:spPr>
            <a:xfrm rot="-775894" flipH="1">
              <a:off x="7864388" y="4083343"/>
              <a:ext cx="223699" cy="101184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2" name="Google Shape;1402;p71"/>
          <p:cNvSpPr/>
          <p:nvPr/>
        </p:nvSpPr>
        <p:spPr>
          <a:xfrm>
            <a:off x="7943474" y="4042836"/>
            <a:ext cx="1908383" cy="1113173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3" name="Google Shape;1403;p71"/>
          <p:cNvGrpSpPr/>
          <p:nvPr/>
        </p:nvGrpSpPr>
        <p:grpSpPr>
          <a:xfrm flipH="1">
            <a:off x="883914" y="3758696"/>
            <a:ext cx="595931" cy="530198"/>
            <a:chOff x="5529364" y="747646"/>
            <a:chExt cx="595931" cy="530198"/>
          </a:xfrm>
        </p:grpSpPr>
        <p:sp>
          <p:nvSpPr>
            <p:cNvPr id="1404" name="Google Shape;1404;p71"/>
            <p:cNvSpPr/>
            <p:nvPr/>
          </p:nvSpPr>
          <p:spPr>
            <a:xfrm rot="1520042">
              <a:off x="5690024" y="80564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71"/>
            <p:cNvSpPr/>
            <p:nvPr/>
          </p:nvSpPr>
          <p:spPr>
            <a:xfrm rot="1520042">
              <a:off x="5611610" y="78111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6" name="Google Shape;1406;p71"/>
          <p:cNvSpPr/>
          <p:nvPr/>
        </p:nvSpPr>
        <p:spPr>
          <a:xfrm>
            <a:off x="2416275" y="4672066"/>
            <a:ext cx="3741250" cy="893775"/>
          </a:xfrm>
          <a:custGeom>
            <a:avLst/>
            <a:gdLst/>
            <a:ahLst/>
            <a:cxnLst/>
            <a:rect l="l" t="t" r="r" b="b"/>
            <a:pathLst>
              <a:path w="149650" h="35751" extrusionOk="0">
                <a:moveTo>
                  <a:pt x="127" y="23447"/>
                </a:moveTo>
                <a:cubicBezTo>
                  <a:pt x="-254" y="19510"/>
                  <a:pt x="381" y="10176"/>
                  <a:pt x="8890" y="6302"/>
                </a:cubicBezTo>
                <a:cubicBezTo>
                  <a:pt x="17399" y="2429"/>
                  <a:pt x="36386" y="651"/>
                  <a:pt x="51181" y="206"/>
                </a:cubicBezTo>
                <a:cubicBezTo>
                  <a:pt x="65977" y="-238"/>
                  <a:pt x="84074" y="3635"/>
                  <a:pt x="97663" y="3635"/>
                </a:cubicBezTo>
                <a:cubicBezTo>
                  <a:pt x="111252" y="3635"/>
                  <a:pt x="124651" y="-619"/>
                  <a:pt x="132715" y="206"/>
                </a:cubicBezTo>
                <a:cubicBezTo>
                  <a:pt x="140780" y="1032"/>
                  <a:pt x="143447" y="4842"/>
                  <a:pt x="146050" y="8588"/>
                </a:cubicBezTo>
                <a:cubicBezTo>
                  <a:pt x="148654" y="12335"/>
                  <a:pt x="148844" y="19574"/>
                  <a:pt x="148336" y="22685"/>
                </a:cubicBezTo>
                <a:cubicBezTo>
                  <a:pt x="147828" y="25797"/>
                  <a:pt x="153988" y="25098"/>
                  <a:pt x="143002" y="27257"/>
                </a:cubicBezTo>
                <a:cubicBezTo>
                  <a:pt x="132017" y="29416"/>
                  <a:pt x="104394" y="35195"/>
                  <a:pt x="82423" y="35639"/>
                </a:cubicBezTo>
                <a:cubicBezTo>
                  <a:pt x="60452" y="36084"/>
                  <a:pt x="24892" y="31956"/>
                  <a:pt x="11176" y="29924"/>
                </a:cubicBezTo>
                <a:cubicBezTo>
                  <a:pt x="-2540" y="27892"/>
                  <a:pt x="508" y="27384"/>
                  <a:pt x="127" y="2344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1407" name="Google Shape;1407;p71"/>
          <p:cNvSpPr txBox="1">
            <a:spLocks noGrp="1"/>
          </p:cNvSpPr>
          <p:nvPr>
            <p:ph type="title"/>
          </p:nvPr>
        </p:nvSpPr>
        <p:spPr>
          <a:xfrm>
            <a:off x="4574238" y="4820000"/>
            <a:ext cx="1298100" cy="243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uFill>
                  <a:noFill/>
                </a:uFill>
                <a:hlinkClick r:id="" action="ppaction://hlinkshowjump?jump=nextslide"/>
              </a:rPr>
              <a:t>Next</a:t>
            </a:r>
            <a:endParaRPr sz="1300"/>
          </a:p>
        </p:txBody>
      </p:sp>
      <p:sp>
        <p:nvSpPr>
          <p:cNvPr id="1408" name="Google Shape;1408;p71">
            <a:hlinkClick r:id="" action="ppaction://hlinkshowjump?jump=nextslide"/>
          </p:cNvPr>
          <p:cNvSpPr/>
          <p:nvPr/>
        </p:nvSpPr>
        <p:spPr>
          <a:xfrm rot="293707">
            <a:off x="51133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9" name="Google Shape;1409;p71"/>
          <p:cNvSpPr txBox="1">
            <a:spLocks noGrp="1"/>
          </p:cNvSpPr>
          <p:nvPr>
            <p:ph type="ctrTitle" idx="4294967295"/>
          </p:nvPr>
        </p:nvSpPr>
        <p:spPr>
          <a:xfrm>
            <a:off x="3271663" y="4820000"/>
            <a:ext cx="1298100" cy="243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uFill>
                  <a:noFill/>
                </a:uFill>
                <a:hlinkClick r:id="" action="ppaction://hlinkshowjump?jump=previousslide"/>
              </a:rPr>
              <a:t>Previous</a:t>
            </a:r>
            <a:endParaRPr sz="1300"/>
          </a:p>
        </p:txBody>
      </p:sp>
      <p:sp>
        <p:nvSpPr>
          <p:cNvPr id="1410" name="Google Shape;1410;p71">
            <a:hlinkClick r:id="" action="ppaction://hlinkshowjump?jump=previousslide"/>
          </p:cNvPr>
          <p:cNvSpPr/>
          <p:nvPr/>
        </p:nvSpPr>
        <p:spPr>
          <a:xfrm rot="-293707" flipH="1">
            <a:off x="32845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1" name="Google Shape;1411;p71"/>
          <p:cNvSpPr txBox="1"/>
          <p:nvPr/>
        </p:nvSpPr>
        <p:spPr>
          <a:xfrm>
            <a:off x="-79375" y="1777375"/>
            <a:ext cx="9144000" cy="31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i="1">
                <a:latin typeface="Times New Roman"/>
                <a:ea typeface="Times New Roman"/>
                <a:cs typeface="Times New Roman"/>
                <a:sym typeface="Times New Roman"/>
              </a:rPr>
              <a:t>Kìa con chim gáy, cúc cu đố la.</a:t>
            </a:r>
            <a:endParaRPr sz="3400" b="1" i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i="1">
                <a:latin typeface="Times New Roman"/>
                <a:ea typeface="Times New Roman"/>
                <a:cs typeface="Times New Roman"/>
                <a:sym typeface="Times New Roman"/>
              </a:rPr>
              <a:t>Kìa chú vàng anh. líu lo lá son.</a:t>
            </a:r>
            <a:endParaRPr sz="3400" b="1" i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i="1">
                <a:latin typeface="Times New Roman"/>
                <a:ea typeface="Times New Roman"/>
                <a:cs typeface="Times New Roman"/>
                <a:sym typeface="Times New Roman"/>
              </a:rPr>
              <a:t>Kìa chim chích choè, chích choè lá phà.</a:t>
            </a:r>
            <a:endParaRPr sz="3400" b="1" i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i="1">
                <a:latin typeface="Times New Roman"/>
                <a:ea typeface="Times New Roman"/>
                <a:cs typeface="Times New Roman"/>
                <a:sym typeface="Times New Roman"/>
              </a:rPr>
              <a:t>Một dàn nhạc chim líu lo trong vườn.</a:t>
            </a:r>
            <a:endParaRPr sz="3400" b="1" i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35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12" name="Google Shape;1412;p71"/>
          <p:cNvSpPr txBox="1"/>
          <p:nvPr/>
        </p:nvSpPr>
        <p:spPr>
          <a:xfrm>
            <a:off x="898025" y="999350"/>
            <a:ext cx="7189200" cy="73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 dirty="0">
                <a:solidFill>
                  <a:schemeClr val="dk1"/>
                </a:solidFill>
              </a:rPr>
              <a:t>DÀN NHẠC TRONG VƯỜN</a:t>
            </a:r>
            <a:endParaRPr dirty="0"/>
          </a:p>
        </p:txBody>
      </p:sp>
      <p:sp>
        <p:nvSpPr>
          <p:cNvPr id="1413" name="Google Shape;1413;p71"/>
          <p:cNvSpPr txBox="1"/>
          <p:nvPr/>
        </p:nvSpPr>
        <p:spPr>
          <a:xfrm>
            <a:off x="3072000" y="252225"/>
            <a:ext cx="3000000" cy="7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>
                <a:latin typeface="Times New Roman"/>
                <a:ea typeface="Times New Roman"/>
                <a:cs typeface="Times New Roman"/>
                <a:sym typeface="Times New Roman"/>
              </a:rPr>
              <a:t>HÁT CẢ BÀI</a:t>
            </a:r>
            <a:endParaRPr b="1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412;p71">
            <a:extLst>
              <a:ext uri="{FF2B5EF4-FFF2-40B4-BE49-F238E27FC236}">
                <a16:creationId xmlns:a16="http://schemas.microsoft.com/office/drawing/2014/main" id="{9D0E78A0-7435-9CEE-E11D-1CC8D85534B1}"/>
              </a:ext>
            </a:extLst>
          </p:cNvPr>
          <p:cNvSpPr txBox="1"/>
          <p:nvPr/>
        </p:nvSpPr>
        <p:spPr>
          <a:xfrm>
            <a:off x="992422" y="175498"/>
            <a:ext cx="7189200" cy="73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 dirty="0">
                <a:solidFill>
                  <a:schemeClr val="dk1"/>
                </a:solidFill>
              </a:rPr>
              <a:t>HÁT KẾT HỢP NHẠC ĐỆM</a:t>
            </a:r>
            <a:endParaRPr dirty="0"/>
          </a:p>
        </p:txBody>
      </p:sp>
      <p:pic>
        <p:nvPicPr>
          <p:cNvPr id="4" name="(14) BEAT DÀN NHẠC TRONG VƯỜN - YouTube">
            <a:hlinkClick r:id="" action="ppaction://media"/>
            <a:extLst>
              <a:ext uri="{FF2B5EF4-FFF2-40B4-BE49-F238E27FC236}">
                <a16:creationId xmlns:a16="http://schemas.microsoft.com/office/drawing/2014/main" id="{1A62EA65-1D01-03EC-598B-4C396EB40D56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1054.8699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371487" y="974597"/>
            <a:ext cx="6401026" cy="360057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3697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 fullScrn="1"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" name="Google Shape;1423;p73"/>
          <p:cNvSpPr txBox="1">
            <a:spLocks noGrp="1"/>
          </p:cNvSpPr>
          <p:nvPr>
            <p:ph type="ctrTitle"/>
          </p:nvPr>
        </p:nvSpPr>
        <p:spPr>
          <a:xfrm>
            <a:off x="4572000" y="1834425"/>
            <a:ext cx="3755100" cy="104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sp>
        <p:nvSpPr>
          <p:cNvPr id="1424" name="Google Shape;1424;p73"/>
          <p:cNvSpPr/>
          <p:nvPr/>
        </p:nvSpPr>
        <p:spPr>
          <a:xfrm rot="10662215" flipH="1">
            <a:off x="-335017" y="1677183"/>
            <a:ext cx="4778143" cy="3039982"/>
          </a:xfrm>
          <a:custGeom>
            <a:avLst/>
            <a:gdLst/>
            <a:ahLst/>
            <a:cxnLst/>
            <a:rect l="l" t="t" r="r" b="b"/>
            <a:pathLst>
              <a:path w="54391" h="34605" extrusionOk="0">
                <a:moveTo>
                  <a:pt x="16020" y="6906"/>
                </a:moveTo>
                <a:cubicBezTo>
                  <a:pt x="16828" y="6906"/>
                  <a:pt x="17660" y="7055"/>
                  <a:pt x="18566" y="7344"/>
                </a:cubicBezTo>
                <a:cubicBezTo>
                  <a:pt x="20458" y="7951"/>
                  <a:pt x="22186" y="9049"/>
                  <a:pt x="23144" y="10823"/>
                </a:cubicBezTo>
                <a:cubicBezTo>
                  <a:pt x="25012" y="14280"/>
                  <a:pt x="23470" y="18740"/>
                  <a:pt x="20061" y="20585"/>
                </a:cubicBezTo>
                <a:cubicBezTo>
                  <a:pt x="19217" y="21036"/>
                  <a:pt x="18341" y="21238"/>
                  <a:pt x="17475" y="21238"/>
                </a:cubicBezTo>
                <a:cubicBezTo>
                  <a:pt x="14889" y="21238"/>
                  <a:pt x="12394" y="19444"/>
                  <a:pt x="11117" y="17152"/>
                </a:cubicBezTo>
                <a:cubicBezTo>
                  <a:pt x="10229" y="15541"/>
                  <a:pt x="9832" y="13719"/>
                  <a:pt x="10019" y="11874"/>
                </a:cubicBezTo>
                <a:cubicBezTo>
                  <a:pt x="10159" y="10847"/>
                  <a:pt x="10439" y="9866"/>
                  <a:pt x="10883" y="8932"/>
                </a:cubicBezTo>
                <a:cubicBezTo>
                  <a:pt x="11023" y="8838"/>
                  <a:pt x="11140" y="8768"/>
                  <a:pt x="11257" y="8675"/>
                </a:cubicBezTo>
                <a:cubicBezTo>
                  <a:pt x="12191" y="8114"/>
                  <a:pt x="13148" y="7601"/>
                  <a:pt x="14153" y="7180"/>
                </a:cubicBezTo>
                <a:cubicBezTo>
                  <a:pt x="14776" y="6996"/>
                  <a:pt x="15391" y="6906"/>
                  <a:pt x="16020" y="6906"/>
                </a:cubicBezTo>
                <a:close/>
                <a:moveTo>
                  <a:pt x="22130" y="0"/>
                </a:moveTo>
                <a:cubicBezTo>
                  <a:pt x="19590" y="0"/>
                  <a:pt x="17138" y="672"/>
                  <a:pt x="14713" y="2066"/>
                </a:cubicBezTo>
                <a:cubicBezTo>
                  <a:pt x="11000" y="4215"/>
                  <a:pt x="7730" y="7391"/>
                  <a:pt x="5092" y="10730"/>
                </a:cubicBezTo>
                <a:cubicBezTo>
                  <a:pt x="2873" y="13579"/>
                  <a:pt x="608" y="17316"/>
                  <a:pt x="1" y="21029"/>
                </a:cubicBezTo>
                <a:cubicBezTo>
                  <a:pt x="818" y="21309"/>
                  <a:pt x="1612" y="21589"/>
                  <a:pt x="2406" y="21870"/>
                </a:cubicBezTo>
                <a:cubicBezTo>
                  <a:pt x="3527" y="18530"/>
                  <a:pt x="4951" y="15191"/>
                  <a:pt x="7170" y="12411"/>
                </a:cubicBezTo>
                <a:cubicBezTo>
                  <a:pt x="7427" y="12108"/>
                  <a:pt x="7684" y="11828"/>
                  <a:pt x="7941" y="11524"/>
                </a:cubicBezTo>
                <a:lnTo>
                  <a:pt x="7941" y="11524"/>
                </a:lnTo>
                <a:cubicBezTo>
                  <a:pt x="7754" y="12855"/>
                  <a:pt x="7824" y="14210"/>
                  <a:pt x="8127" y="15517"/>
                </a:cubicBezTo>
                <a:cubicBezTo>
                  <a:pt x="8991" y="19161"/>
                  <a:pt x="11817" y="22360"/>
                  <a:pt x="15507" y="23294"/>
                </a:cubicBezTo>
                <a:cubicBezTo>
                  <a:pt x="16153" y="23455"/>
                  <a:pt x="16798" y="23531"/>
                  <a:pt x="17432" y="23531"/>
                </a:cubicBezTo>
                <a:cubicBezTo>
                  <a:pt x="20583" y="23531"/>
                  <a:pt x="23484" y="21644"/>
                  <a:pt x="25059" y="18787"/>
                </a:cubicBezTo>
                <a:cubicBezTo>
                  <a:pt x="26927" y="15447"/>
                  <a:pt x="26647" y="11174"/>
                  <a:pt x="24124" y="8208"/>
                </a:cubicBezTo>
                <a:cubicBezTo>
                  <a:pt x="23447" y="7437"/>
                  <a:pt x="22653" y="6783"/>
                  <a:pt x="21766" y="6270"/>
                </a:cubicBezTo>
                <a:cubicBezTo>
                  <a:pt x="20832" y="5686"/>
                  <a:pt x="19804" y="5265"/>
                  <a:pt x="18730" y="5009"/>
                </a:cubicBezTo>
                <a:cubicBezTo>
                  <a:pt x="18566" y="4962"/>
                  <a:pt x="18426" y="4938"/>
                  <a:pt x="18286" y="4892"/>
                </a:cubicBezTo>
                <a:cubicBezTo>
                  <a:pt x="17513" y="4707"/>
                  <a:pt x="16727" y="4619"/>
                  <a:pt x="15938" y="4619"/>
                </a:cubicBezTo>
                <a:cubicBezTo>
                  <a:pt x="15632" y="4619"/>
                  <a:pt x="15324" y="4632"/>
                  <a:pt x="15017" y="4658"/>
                </a:cubicBezTo>
                <a:cubicBezTo>
                  <a:pt x="16278" y="3981"/>
                  <a:pt x="17656" y="3584"/>
                  <a:pt x="19080" y="3491"/>
                </a:cubicBezTo>
                <a:cubicBezTo>
                  <a:pt x="20621" y="3701"/>
                  <a:pt x="22093" y="4261"/>
                  <a:pt x="23377" y="5125"/>
                </a:cubicBezTo>
                <a:cubicBezTo>
                  <a:pt x="25339" y="6503"/>
                  <a:pt x="26623" y="8675"/>
                  <a:pt x="27394" y="10940"/>
                </a:cubicBezTo>
                <a:cubicBezTo>
                  <a:pt x="29706" y="17829"/>
                  <a:pt x="29519" y="26447"/>
                  <a:pt x="25222" y="32519"/>
                </a:cubicBezTo>
                <a:cubicBezTo>
                  <a:pt x="24778" y="33172"/>
                  <a:pt x="24381" y="34317"/>
                  <a:pt x="25129" y="34574"/>
                </a:cubicBezTo>
                <a:cubicBezTo>
                  <a:pt x="25235" y="34593"/>
                  <a:pt x="25341" y="34604"/>
                  <a:pt x="25446" y="34604"/>
                </a:cubicBezTo>
                <a:cubicBezTo>
                  <a:pt x="25594" y="34604"/>
                  <a:pt x="25739" y="34582"/>
                  <a:pt x="25876" y="34527"/>
                </a:cubicBezTo>
                <a:cubicBezTo>
                  <a:pt x="31691" y="32822"/>
                  <a:pt x="36875" y="29529"/>
                  <a:pt x="41406" y="25606"/>
                </a:cubicBezTo>
                <a:cubicBezTo>
                  <a:pt x="43741" y="23551"/>
                  <a:pt x="45960" y="21379"/>
                  <a:pt x="48061" y="19090"/>
                </a:cubicBezTo>
                <a:cubicBezTo>
                  <a:pt x="49089" y="17970"/>
                  <a:pt x="50117" y="16802"/>
                  <a:pt x="51144" y="15634"/>
                </a:cubicBezTo>
                <a:cubicBezTo>
                  <a:pt x="51751" y="14887"/>
                  <a:pt x="54390" y="12738"/>
                  <a:pt x="52896" y="11711"/>
                </a:cubicBezTo>
                <a:cubicBezTo>
                  <a:pt x="52532" y="11518"/>
                  <a:pt x="52149" y="11404"/>
                  <a:pt x="51764" y="11404"/>
                </a:cubicBezTo>
                <a:cubicBezTo>
                  <a:pt x="51729" y="11404"/>
                  <a:pt x="51693" y="11405"/>
                  <a:pt x="51658" y="11407"/>
                </a:cubicBezTo>
                <a:cubicBezTo>
                  <a:pt x="51308" y="11390"/>
                  <a:pt x="50959" y="11383"/>
                  <a:pt x="50610" y="11383"/>
                </a:cubicBezTo>
                <a:cubicBezTo>
                  <a:pt x="49186" y="11383"/>
                  <a:pt x="47763" y="11499"/>
                  <a:pt x="46347" y="11499"/>
                </a:cubicBezTo>
                <a:cubicBezTo>
                  <a:pt x="45789" y="11499"/>
                  <a:pt x="45231" y="11481"/>
                  <a:pt x="44675" y="11431"/>
                </a:cubicBezTo>
                <a:cubicBezTo>
                  <a:pt x="40775" y="11034"/>
                  <a:pt x="38790" y="8465"/>
                  <a:pt x="36081" y="6059"/>
                </a:cubicBezTo>
                <a:cubicBezTo>
                  <a:pt x="35544" y="5569"/>
                  <a:pt x="34984" y="5102"/>
                  <a:pt x="34400" y="4658"/>
                </a:cubicBezTo>
                <a:cubicBezTo>
                  <a:pt x="32835" y="3350"/>
                  <a:pt x="31060" y="2300"/>
                  <a:pt x="29145" y="1529"/>
                </a:cubicBezTo>
                <a:cubicBezTo>
                  <a:pt x="28912" y="1435"/>
                  <a:pt x="28678" y="1342"/>
                  <a:pt x="28445" y="1249"/>
                </a:cubicBezTo>
                <a:lnTo>
                  <a:pt x="28328" y="1202"/>
                </a:lnTo>
                <a:lnTo>
                  <a:pt x="28001" y="1085"/>
                </a:lnTo>
                <a:cubicBezTo>
                  <a:pt x="27627" y="968"/>
                  <a:pt x="27254" y="828"/>
                  <a:pt x="26880" y="735"/>
                </a:cubicBezTo>
                <a:cubicBezTo>
                  <a:pt x="25255" y="249"/>
                  <a:pt x="23676" y="0"/>
                  <a:pt x="221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5" name="Google Shape;1425;p73"/>
          <p:cNvSpPr/>
          <p:nvPr/>
        </p:nvSpPr>
        <p:spPr>
          <a:xfrm rot="548810">
            <a:off x="3897470" y="1345708"/>
            <a:ext cx="295305" cy="528450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26" name="Google Shape;1426;p73"/>
          <p:cNvGrpSpPr/>
          <p:nvPr/>
        </p:nvGrpSpPr>
        <p:grpSpPr>
          <a:xfrm>
            <a:off x="2949360" y="1477355"/>
            <a:ext cx="483086" cy="429802"/>
            <a:chOff x="1101247" y="2686592"/>
            <a:chExt cx="483086" cy="429802"/>
          </a:xfrm>
        </p:grpSpPr>
        <p:sp>
          <p:nvSpPr>
            <p:cNvPr id="1427" name="Google Shape;1427;p73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73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9" name="Google Shape;1429;p73"/>
          <p:cNvSpPr/>
          <p:nvPr/>
        </p:nvSpPr>
        <p:spPr>
          <a:xfrm rot="399774">
            <a:off x="3869839" y="2309875"/>
            <a:ext cx="394943" cy="332145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30" name="Google Shape;1430;p73"/>
          <p:cNvGrpSpPr/>
          <p:nvPr/>
        </p:nvGrpSpPr>
        <p:grpSpPr>
          <a:xfrm>
            <a:off x="2991760" y="703717"/>
            <a:ext cx="483086" cy="429802"/>
            <a:chOff x="1101247" y="2686592"/>
            <a:chExt cx="483086" cy="429802"/>
          </a:xfrm>
        </p:grpSpPr>
        <p:sp>
          <p:nvSpPr>
            <p:cNvPr id="1431" name="Google Shape;1431;p73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73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3" name="Google Shape;1433;p73"/>
          <p:cNvSpPr/>
          <p:nvPr/>
        </p:nvSpPr>
        <p:spPr>
          <a:xfrm>
            <a:off x="2416275" y="4672066"/>
            <a:ext cx="3741250" cy="893775"/>
          </a:xfrm>
          <a:custGeom>
            <a:avLst/>
            <a:gdLst/>
            <a:ahLst/>
            <a:cxnLst/>
            <a:rect l="l" t="t" r="r" b="b"/>
            <a:pathLst>
              <a:path w="149650" h="35751" extrusionOk="0">
                <a:moveTo>
                  <a:pt x="127" y="23447"/>
                </a:moveTo>
                <a:cubicBezTo>
                  <a:pt x="-254" y="19510"/>
                  <a:pt x="381" y="10176"/>
                  <a:pt x="8890" y="6302"/>
                </a:cubicBezTo>
                <a:cubicBezTo>
                  <a:pt x="17399" y="2429"/>
                  <a:pt x="36386" y="651"/>
                  <a:pt x="51181" y="206"/>
                </a:cubicBezTo>
                <a:cubicBezTo>
                  <a:pt x="65977" y="-238"/>
                  <a:pt x="84074" y="3635"/>
                  <a:pt x="97663" y="3635"/>
                </a:cubicBezTo>
                <a:cubicBezTo>
                  <a:pt x="111252" y="3635"/>
                  <a:pt x="124651" y="-619"/>
                  <a:pt x="132715" y="206"/>
                </a:cubicBezTo>
                <a:cubicBezTo>
                  <a:pt x="140780" y="1032"/>
                  <a:pt x="143447" y="4842"/>
                  <a:pt x="146050" y="8588"/>
                </a:cubicBezTo>
                <a:cubicBezTo>
                  <a:pt x="148654" y="12335"/>
                  <a:pt x="148844" y="19574"/>
                  <a:pt x="148336" y="22685"/>
                </a:cubicBezTo>
                <a:cubicBezTo>
                  <a:pt x="147828" y="25797"/>
                  <a:pt x="153988" y="25098"/>
                  <a:pt x="143002" y="27257"/>
                </a:cubicBezTo>
                <a:cubicBezTo>
                  <a:pt x="132017" y="29416"/>
                  <a:pt x="104394" y="35195"/>
                  <a:pt x="82423" y="35639"/>
                </a:cubicBezTo>
                <a:cubicBezTo>
                  <a:pt x="60452" y="36084"/>
                  <a:pt x="24892" y="31956"/>
                  <a:pt x="11176" y="29924"/>
                </a:cubicBezTo>
                <a:cubicBezTo>
                  <a:pt x="-2540" y="27892"/>
                  <a:pt x="508" y="27384"/>
                  <a:pt x="127" y="2344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1434" name="Google Shape;1434;p73"/>
          <p:cNvSpPr txBox="1"/>
          <p:nvPr/>
        </p:nvSpPr>
        <p:spPr>
          <a:xfrm>
            <a:off x="4574238" y="4820000"/>
            <a:ext cx="1298100" cy="24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 b="1">
                <a:solidFill>
                  <a:schemeClr val="dk1"/>
                </a:solidFill>
                <a:uFill>
                  <a:noFill/>
                </a:uFill>
                <a:latin typeface="Poppins"/>
                <a:ea typeface="Poppins"/>
                <a:cs typeface="Poppins"/>
                <a:sym typeface="Poppins"/>
                <a:hlinkClick r:id="" action="ppaction://hlinkshowjump?jump=nextslid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Next</a:t>
            </a:r>
            <a:endParaRPr sz="1300" b="1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435" name="Google Shape;1435;p73">
            <a:hlinkClick r:id="" action="ppaction://hlinkshowjump?jump=nextslide"/>
          </p:cNvPr>
          <p:cNvSpPr/>
          <p:nvPr/>
        </p:nvSpPr>
        <p:spPr>
          <a:xfrm rot="293707">
            <a:off x="51133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6" name="Google Shape;1436;p73"/>
          <p:cNvSpPr txBox="1"/>
          <p:nvPr/>
        </p:nvSpPr>
        <p:spPr>
          <a:xfrm>
            <a:off x="3271663" y="4820000"/>
            <a:ext cx="1298100" cy="24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 b="1">
                <a:solidFill>
                  <a:schemeClr val="dk1"/>
                </a:solidFill>
                <a:uFill>
                  <a:noFill/>
                </a:uFill>
                <a:latin typeface="Poppins"/>
                <a:ea typeface="Poppins"/>
                <a:cs typeface="Poppins"/>
                <a:sym typeface="Poppins"/>
                <a:hlinkClick r:id="" action="ppaction://hlinkshowjump?jump=previousslid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Previous</a:t>
            </a:r>
            <a:endParaRPr sz="1300" b="1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437" name="Google Shape;1437;p73">
            <a:hlinkClick r:id="" action="ppaction://hlinkshowjump?jump=previousslide"/>
          </p:cNvPr>
          <p:cNvSpPr/>
          <p:nvPr/>
        </p:nvSpPr>
        <p:spPr>
          <a:xfrm rot="-293707" flipH="1">
            <a:off x="32845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Shape 1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" name="Google Shape;1230;p58"/>
          <p:cNvSpPr txBox="1">
            <a:spLocks noGrp="1"/>
          </p:cNvSpPr>
          <p:nvPr>
            <p:ph type="ctrTitle"/>
          </p:nvPr>
        </p:nvSpPr>
        <p:spPr>
          <a:xfrm>
            <a:off x="-624568" y="704060"/>
            <a:ext cx="10393136" cy="241848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40000"/>
              </a:lnSpc>
              <a:spcBef>
                <a:spcPts val="0"/>
              </a:spcBef>
              <a:buNone/>
            </a:pPr>
            <a:r>
              <a:rPr lang="vi-VN" sz="2400" dirty="0">
                <a:solidFill>
                  <a:srgbClr val="FFFF00"/>
                </a:solidFill>
                <a:effectLst>
                  <a:glow rad="228600">
                    <a:schemeClr val="bg1">
                      <a:lumMod val="10000"/>
                      <a:alpha val="40000"/>
                    </a:schemeClr>
                  </a:glow>
                </a:effectLst>
                <a:latin typeface="HP001 4 hàng" panose="020B0603050302020204" pitchFamily="34" charset="77"/>
              </a:rPr>
              <a:t>Thứ, ngày tháng năm</a:t>
            </a:r>
            <a:br>
              <a:rPr lang="vi-VN" sz="2400" dirty="0">
                <a:solidFill>
                  <a:srgbClr val="FFFF00"/>
                </a:solidFill>
                <a:effectLst>
                  <a:glow rad="228600">
                    <a:schemeClr val="bg1">
                      <a:lumMod val="10000"/>
                      <a:alpha val="40000"/>
                    </a:schemeClr>
                  </a:glow>
                </a:effectLst>
                <a:latin typeface="HP001 4 hàng" panose="020B0603050302020204" pitchFamily="34" charset="77"/>
              </a:rPr>
            </a:br>
            <a:r>
              <a:rPr lang="vi-VN" sz="2400" dirty="0">
                <a:solidFill>
                  <a:srgbClr val="FFFF00"/>
                </a:solidFill>
                <a:effectLst>
                  <a:glow rad="228600">
                    <a:schemeClr val="bg1">
                      <a:lumMod val="10000"/>
                      <a:alpha val="40000"/>
                    </a:schemeClr>
                  </a:glow>
                </a:effectLst>
                <a:latin typeface="HP001 4 hàng" panose="020B0603050302020204" pitchFamily="34" charset="77"/>
              </a:rPr>
              <a:t>Âm nhạc</a:t>
            </a:r>
            <a:br>
              <a:rPr lang="vi-VN" sz="2400" dirty="0">
                <a:solidFill>
                  <a:srgbClr val="FFFF00"/>
                </a:solidFill>
                <a:effectLst>
                  <a:glow rad="228600">
                    <a:schemeClr val="bg1">
                      <a:lumMod val="10000"/>
                      <a:alpha val="40000"/>
                    </a:schemeClr>
                  </a:glow>
                </a:effectLst>
                <a:latin typeface="HP001 4 hàng" panose="020B0603050302020204" pitchFamily="34" charset="77"/>
              </a:rPr>
            </a:br>
            <a:r>
              <a:rPr lang="vi-VN" sz="2400" dirty="0">
                <a:solidFill>
                  <a:srgbClr val="FFFF00"/>
                </a:solidFill>
                <a:effectLst>
                  <a:glow rad="228600">
                    <a:schemeClr val="bg1">
                      <a:lumMod val="10000"/>
                      <a:alpha val="40000"/>
                    </a:schemeClr>
                  </a:glow>
                </a:effectLst>
                <a:latin typeface="HP001 4 hàng" panose="020B0603050302020204" pitchFamily="34" charset="77"/>
              </a:rPr>
              <a:t>Tiết 1: </a:t>
            </a:r>
            <a:br>
              <a:rPr lang="vi-VN" sz="2400" dirty="0">
                <a:solidFill>
                  <a:srgbClr val="FFFF00"/>
                </a:solidFill>
                <a:effectLst>
                  <a:glow rad="228600">
                    <a:schemeClr val="bg1">
                      <a:lumMod val="10000"/>
                      <a:alpha val="40000"/>
                    </a:schemeClr>
                  </a:glow>
                </a:effectLst>
                <a:latin typeface="HP001 4 hàng" panose="020B0603050302020204" pitchFamily="34" charset="77"/>
              </a:rPr>
            </a:br>
            <a:r>
              <a:rPr lang="vi-VN" sz="2400" dirty="0">
                <a:solidFill>
                  <a:srgbClr val="FFFF00"/>
                </a:solidFill>
                <a:effectLst>
                  <a:glow rad="228600">
                    <a:schemeClr val="bg1">
                      <a:lumMod val="10000"/>
                      <a:alpha val="40000"/>
                    </a:schemeClr>
                  </a:glow>
                </a:effectLst>
                <a:latin typeface="HP001 4 hàng" panose="020B0603050302020204" pitchFamily="34" charset="77"/>
              </a:rPr>
              <a:t>Học bài hát: Dàn nhạc trong vườn</a:t>
            </a:r>
            <a:br>
              <a:rPr lang="vi-VN" sz="2400" i="1" dirty="0">
                <a:solidFill>
                  <a:srgbClr val="FFFF00"/>
                </a:solidFill>
                <a:effectLst>
                  <a:glow rad="63500">
                    <a:schemeClr val="bg1">
                      <a:lumMod val="10000"/>
                      <a:alpha val="40000"/>
                    </a:schemeClr>
                  </a:glow>
                </a:effectLst>
                <a:latin typeface="HP001 4 hàng" panose="020B0603050302020204" pitchFamily="34" charset="77"/>
              </a:rPr>
            </a:br>
            <a:endParaRPr lang="vi-VN" sz="2400" i="1" dirty="0">
              <a:solidFill>
                <a:srgbClr val="FFFF00"/>
              </a:solidFill>
              <a:effectLst>
                <a:glow rad="63500">
                  <a:schemeClr val="bg1">
                    <a:lumMod val="10000"/>
                    <a:alpha val="40000"/>
                  </a:schemeClr>
                </a:glow>
              </a:effectLst>
              <a:latin typeface="HP001 4 hàng" panose="020B0603050302020204" pitchFamily="34" charset="77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" name="Google Shape;1251;p60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+mn-lt"/>
              </a:rPr>
              <a:t>KHỞI ĐỘNG: </a:t>
            </a:r>
            <a:br>
              <a:rPr lang="en" dirty="0">
                <a:latin typeface="+mn-lt"/>
              </a:rPr>
            </a:br>
            <a:r>
              <a:rPr lang="en" dirty="0">
                <a:latin typeface="+mn-lt"/>
              </a:rPr>
              <a:t>TRÒ CHƠI: EM YÊU THẾ GIỚI MUÔN LOÀI</a:t>
            </a:r>
            <a:endParaRPr dirty="0">
              <a:latin typeface="+mn-lt"/>
            </a:endParaRPr>
          </a:p>
        </p:txBody>
      </p:sp>
      <p:sp>
        <p:nvSpPr>
          <p:cNvPr id="1252" name="Google Shape;1252;p60"/>
          <p:cNvSpPr/>
          <p:nvPr/>
        </p:nvSpPr>
        <p:spPr>
          <a:xfrm>
            <a:off x="2416275" y="4672066"/>
            <a:ext cx="3741250" cy="893775"/>
          </a:xfrm>
          <a:custGeom>
            <a:avLst/>
            <a:gdLst/>
            <a:ahLst/>
            <a:cxnLst/>
            <a:rect l="l" t="t" r="r" b="b"/>
            <a:pathLst>
              <a:path w="149650" h="35751" extrusionOk="0">
                <a:moveTo>
                  <a:pt x="127" y="23447"/>
                </a:moveTo>
                <a:cubicBezTo>
                  <a:pt x="-254" y="19510"/>
                  <a:pt x="381" y="10176"/>
                  <a:pt x="8890" y="6302"/>
                </a:cubicBezTo>
                <a:cubicBezTo>
                  <a:pt x="17399" y="2429"/>
                  <a:pt x="36386" y="651"/>
                  <a:pt x="51181" y="206"/>
                </a:cubicBezTo>
                <a:cubicBezTo>
                  <a:pt x="65977" y="-238"/>
                  <a:pt x="84074" y="3635"/>
                  <a:pt x="97663" y="3635"/>
                </a:cubicBezTo>
                <a:cubicBezTo>
                  <a:pt x="111252" y="3635"/>
                  <a:pt x="124651" y="-619"/>
                  <a:pt x="132715" y="206"/>
                </a:cubicBezTo>
                <a:cubicBezTo>
                  <a:pt x="140780" y="1032"/>
                  <a:pt x="143447" y="4842"/>
                  <a:pt x="146050" y="8588"/>
                </a:cubicBezTo>
                <a:cubicBezTo>
                  <a:pt x="148654" y="12335"/>
                  <a:pt x="148844" y="19574"/>
                  <a:pt x="148336" y="22685"/>
                </a:cubicBezTo>
                <a:cubicBezTo>
                  <a:pt x="147828" y="25797"/>
                  <a:pt x="153988" y="25098"/>
                  <a:pt x="143002" y="27257"/>
                </a:cubicBezTo>
                <a:cubicBezTo>
                  <a:pt x="132017" y="29416"/>
                  <a:pt x="104394" y="35195"/>
                  <a:pt x="82423" y="35639"/>
                </a:cubicBezTo>
                <a:cubicBezTo>
                  <a:pt x="60452" y="36084"/>
                  <a:pt x="24892" y="31956"/>
                  <a:pt x="11176" y="29924"/>
                </a:cubicBezTo>
                <a:cubicBezTo>
                  <a:pt x="-2540" y="27892"/>
                  <a:pt x="508" y="27384"/>
                  <a:pt x="127" y="2344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1253" name="Google Shape;1253;p60"/>
          <p:cNvSpPr txBox="1">
            <a:spLocks noGrp="1"/>
          </p:cNvSpPr>
          <p:nvPr>
            <p:ph type="ctrTitle" idx="4294967295"/>
          </p:nvPr>
        </p:nvSpPr>
        <p:spPr>
          <a:xfrm>
            <a:off x="4574238" y="4820000"/>
            <a:ext cx="1298100" cy="243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uFill>
                  <a:noFill/>
                </a:uFill>
                <a:hlinkClick r:id="" action="ppaction://hlinkshowjump?jump=nextslide"/>
              </a:rPr>
              <a:t>Next</a:t>
            </a:r>
            <a:endParaRPr sz="1300"/>
          </a:p>
        </p:txBody>
      </p:sp>
      <p:sp>
        <p:nvSpPr>
          <p:cNvPr id="1254" name="Google Shape;1254;p60">
            <a:hlinkClick r:id="" action="ppaction://hlinkshowjump?jump=nextslide"/>
          </p:cNvPr>
          <p:cNvSpPr/>
          <p:nvPr/>
        </p:nvSpPr>
        <p:spPr>
          <a:xfrm rot="293707">
            <a:off x="51133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5" name="Google Shape;1255;p60"/>
          <p:cNvSpPr txBox="1">
            <a:spLocks noGrp="1"/>
          </p:cNvSpPr>
          <p:nvPr>
            <p:ph type="ctrTitle" idx="4294967295"/>
          </p:nvPr>
        </p:nvSpPr>
        <p:spPr>
          <a:xfrm>
            <a:off x="3271663" y="4820000"/>
            <a:ext cx="1298100" cy="243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uFill>
                  <a:noFill/>
                </a:uFill>
                <a:hlinkClick r:id="" action="ppaction://hlinkshowjump?jump=previousslide"/>
              </a:rPr>
              <a:t>Previous</a:t>
            </a:r>
            <a:endParaRPr sz="1300"/>
          </a:p>
        </p:txBody>
      </p:sp>
      <p:sp>
        <p:nvSpPr>
          <p:cNvPr id="1256" name="Google Shape;1256;p60">
            <a:hlinkClick r:id="" action="ppaction://hlinkshowjump?jump=previousslide"/>
          </p:cNvPr>
          <p:cNvSpPr/>
          <p:nvPr/>
        </p:nvSpPr>
        <p:spPr>
          <a:xfrm rot="-293707" flipH="1">
            <a:off x="32845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57" name="Google Shape;1257;p60" descr="a cartoon yellow duck with a pink cheek is smiling and waving (Do Tenor cung cấp)"/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1525" y="2056925"/>
            <a:ext cx="1935325" cy="19353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8" name="Google Shape;1258;p60" descr="a colorful rooster with a blue tail is walking (Do Tenor cung cấp)"/>
          <p:cNvPicPr preferRelativeResize="0"/>
          <p:nvPr/>
        </p:nvPicPr>
        <p:blipFill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66554" y="2139936"/>
            <a:ext cx="1521875" cy="18799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9" name="Google Shape;1259;p60" descr="a cartoon bird with purple feathers is flying in the air (Do Tenor cung cấp)"/>
          <p:cNvPicPr preferRelativeResize="0"/>
          <p:nvPr/>
        </p:nvPicPr>
        <p:blipFill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36348" y="2256100"/>
            <a:ext cx="2789018" cy="1736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0" name="Google Shape;1260;p60"/>
          <p:cNvPicPr preferRelativeResize="0"/>
          <p:nvPr/>
        </p:nvPicPr>
        <p:blipFill rotWithShape="1"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596344" y="1168125"/>
            <a:ext cx="3502250" cy="976600"/>
          </a:xfrm>
          <a:prstGeom prst="rect">
            <a:avLst/>
          </a:prstGeom>
          <a:noFill/>
          <a:ln>
            <a:noFill/>
          </a:ln>
        </p:spPr>
      </p:pic>
      <p:sp>
        <p:nvSpPr>
          <p:cNvPr id="1261" name="Google Shape;1261;p60"/>
          <p:cNvSpPr txBox="1"/>
          <p:nvPr/>
        </p:nvSpPr>
        <p:spPr>
          <a:xfrm>
            <a:off x="572988" y="3994325"/>
            <a:ext cx="2372400" cy="71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latin typeface="Times New Roman"/>
                <a:ea typeface="Times New Roman"/>
                <a:cs typeface="Times New Roman"/>
                <a:sym typeface="Times New Roman"/>
              </a:rPr>
              <a:t>Tôi thích con vịt, nó kêu cạp cạp, nghe rất vui tai.</a:t>
            </a:r>
            <a:endParaRPr sz="1600"/>
          </a:p>
        </p:txBody>
      </p:sp>
      <p:sp>
        <p:nvSpPr>
          <p:cNvPr id="1262" name="Google Shape;1262;p60"/>
          <p:cNvSpPr txBox="1"/>
          <p:nvPr/>
        </p:nvSpPr>
        <p:spPr>
          <a:xfrm>
            <a:off x="3138075" y="3994325"/>
            <a:ext cx="2578800" cy="71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latin typeface="Times New Roman"/>
                <a:ea typeface="Times New Roman"/>
                <a:cs typeface="Times New Roman"/>
                <a:sym typeface="Times New Roman"/>
              </a:rPr>
              <a:t>Tôi thích con gà, sớm mai thức dậy, cất tiếng gáy o.</a:t>
            </a:r>
            <a:endParaRPr sz="1600"/>
          </a:p>
        </p:txBody>
      </p:sp>
      <p:sp>
        <p:nvSpPr>
          <p:cNvPr id="1263" name="Google Shape;1263;p60"/>
          <p:cNvSpPr txBox="1"/>
          <p:nvPr/>
        </p:nvSpPr>
        <p:spPr>
          <a:xfrm>
            <a:off x="5983050" y="4024075"/>
            <a:ext cx="2341800" cy="99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latin typeface="Times New Roman"/>
                <a:ea typeface="Times New Roman"/>
                <a:cs typeface="Times New Roman"/>
                <a:sym typeface="Times New Roman"/>
              </a:rPr>
              <a:t>Tôi thích chú chim, mỗi khi chú hót, vui thật là vui,...</a:t>
            </a:r>
            <a:endParaRPr sz="16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" name="Google Shape;1268;p61"/>
          <p:cNvSpPr txBox="1">
            <a:spLocks noGrp="1"/>
          </p:cNvSpPr>
          <p:nvPr>
            <p:ph type="title" idx="5"/>
          </p:nvPr>
        </p:nvSpPr>
        <p:spPr>
          <a:xfrm>
            <a:off x="4911446" y="1774498"/>
            <a:ext cx="689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hlink"/>
                </a:solidFill>
                <a:uFill>
                  <a:noFill/>
                </a:uFill>
                <a:hlinkClick r:id="" action="ppaction://noaction"/>
              </a:rPr>
              <a:t>02</a:t>
            </a:r>
            <a:endParaRPr/>
          </a:p>
        </p:txBody>
      </p:sp>
      <p:sp>
        <p:nvSpPr>
          <p:cNvPr id="1269" name="Google Shape;1269;p61"/>
          <p:cNvSpPr txBox="1">
            <a:spLocks noGrp="1"/>
          </p:cNvSpPr>
          <p:nvPr>
            <p:ph type="title" idx="14"/>
          </p:nvPr>
        </p:nvSpPr>
        <p:spPr>
          <a:xfrm>
            <a:off x="4911446" y="3313998"/>
            <a:ext cx="689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hlink"/>
                </a:solidFill>
                <a:uFill>
                  <a:noFill/>
                </a:uFill>
                <a:hlinkClick r:id="" action="ppaction://noaction"/>
              </a:rPr>
              <a:t>04</a:t>
            </a:r>
            <a:endParaRPr/>
          </a:p>
        </p:txBody>
      </p:sp>
      <p:sp>
        <p:nvSpPr>
          <p:cNvPr id="1270" name="Google Shape;1270;p61"/>
          <p:cNvSpPr txBox="1">
            <a:spLocks noGrp="1"/>
          </p:cNvSpPr>
          <p:nvPr>
            <p:ph type="title" idx="3"/>
          </p:nvPr>
        </p:nvSpPr>
        <p:spPr>
          <a:xfrm>
            <a:off x="398825" y="912700"/>
            <a:ext cx="28239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+mn-lt"/>
              </a:rPr>
              <a:t>TÌM HIỂU </a:t>
            </a:r>
            <a:endParaRPr dirty="0">
              <a:latin typeface="+mn-l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+mn-lt"/>
              </a:rPr>
              <a:t>BÀI HÁT</a:t>
            </a:r>
            <a:endParaRPr dirty="0">
              <a:latin typeface="+mn-lt"/>
            </a:endParaRPr>
          </a:p>
        </p:txBody>
      </p:sp>
      <p:sp>
        <p:nvSpPr>
          <p:cNvPr id="1271" name="Google Shape;1271;p61"/>
          <p:cNvSpPr/>
          <p:nvPr/>
        </p:nvSpPr>
        <p:spPr>
          <a:xfrm>
            <a:off x="4430325" y="2825016"/>
            <a:ext cx="376717" cy="309228"/>
          </a:xfrm>
          <a:custGeom>
            <a:avLst/>
            <a:gdLst/>
            <a:ahLst/>
            <a:cxnLst/>
            <a:rect l="l" t="t" r="r" b="b"/>
            <a:pathLst>
              <a:path w="12308" h="10103" extrusionOk="0">
                <a:moveTo>
                  <a:pt x="7918" y="1"/>
                </a:moveTo>
                <a:cubicBezTo>
                  <a:pt x="7684" y="1"/>
                  <a:pt x="7474" y="211"/>
                  <a:pt x="7474" y="445"/>
                </a:cubicBezTo>
                <a:lnTo>
                  <a:pt x="7474" y="468"/>
                </a:lnTo>
                <a:lnTo>
                  <a:pt x="7474" y="491"/>
                </a:lnTo>
                <a:cubicBezTo>
                  <a:pt x="7310" y="912"/>
                  <a:pt x="6797" y="1425"/>
                  <a:pt x="6563" y="1776"/>
                </a:cubicBezTo>
                <a:cubicBezTo>
                  <a:pt x="6236" y="2243"/>
                  <a:pt x="5886" y="2733"/>
                  <a:pt x="5559" y="3200"/>
                </a:cubicBezTo>
                <a:cubicBezTo>
                  <a:pt x="4998" y="3994"/>
                  <a:pt x="4438" y="4788"/>
                  <a:pt x="3854" y="5536"/>
                </a:cubicBezTo>
                <a:cubicBezTo>
                  <a:pt x="3714" y="5395"/>
                  <a:pt x="3574" y="5279"/>
                  <a:pt x="3410" y="5185"/>
                </a:cubicBezTo>
                <a:cubicBezTo>
                  <a:pt x="2992" y="4912"/>
                  <a:pt x="2508" y="4771"/>
                  <a:pt x="2010" y="4771"/>
                </a:cubicBezTo>
                <a:cubicBezTo>
                  <a:pt x="1785" y="4771"/>
                  <a:pt x="1557" y="4800"/>
                  <a:pt x="1332" y="4858"/>
                </a:cubicBezTo>
                <a:cubicBezTo>
                  <a:pt x="725" y="4998"/>
                  <a:pt x="1" y="5676"/>
                  <a:pt x="678" y="6213"/>
                </a:cubicBezTo>
                <a:cubicBezTo>
                  <a:pt x="1192" y="6610"/>
                  <a:pt x="1776" y="6843"/>
                  <a:pt x="2406" y="6937"/>
                </a:cubicBezTo>
                <a:cubicBezTo>
                  <a:pt x="2633" y="6978"/>
                  <a:pt x="2924" y="7024"/>
                  <a:pt x="3206" y="7024"/>
                </a:cubicBezTo>
                <a:cubicBezTo>
                  <a:pt x="3563" y="7024"/>
                  <a:pt x="3905" y="6951"/>
                  <a:pt x="4088" y="6703"/>
                </a:cubicBezTo>
                <a:cubicBezTo>
                  <a:pt x="4111" y="6657"/>
                  <a:pt x="4134" y="6610"/>
                  <a:pt x="4134" y="6563"/>
                </a:cubicBezTo>
                <a:cubicBezTo>
                  <a:pt x="4928" y="5629"/>
                  <a:pt x="5629" y="4625"/>
                  <a:pt x="6306" y="3644"/>
                </a:cubicBezTo>
                <a:cubicBezTo>
                  <a:pt x="6703" y="3107"/>
                  <a:pt x="7077" y="2546"/>
                  <a:pt x="7450" y="2009"/>
                </a:cubicBezTo>
                <a:cubicBezTo>
                  <a:pt x="7637" y="1729"/>
                  <a:pt x="7988" y="1355"/>
                  <a:pt x="8221" y="958"/>
                </a:cubicBezTo>
                <a:cubicBezTo>
                  <a:pt x="8712" y="1262"/>
                  <a:pt x="9202" y="1542"/>
                  <a:pt x="9739" y="1799"/>
                </a:cubicBezTo>
                <a:cubicBezTo>
                  <a:pt x="10229" y="2079"/>
                  <a:pt x="10767" y="2313"/>
                  <a:pt x="11304" y="2500"/>
                </a:cubicBezTo>
                <a:cubicBezTo>
                  <a:pt x="11047" y="3527"/>
                  <a:pt x="10767" y="4555"/>
                  <a:pt x="10463" y="5582"/>
                </a:cubicBezTo>
                <a:cubicBezTo>
                  <a:pt x="10159" y="6540"/>
                  <a:pt x="9739" y="7521"/>
                  <a:pt x="9529" y="8501"/>
                </a:cubicBezTo>
                <a:cubicBezTo>
                  <a:pt x="9280" y="8439"/>
                  <a:pt x="9020" y="8418"/>
                  <a:pt x="8764" y="8418"/>
                </a:cubicBezTo>
                <a:cubicBezTo>
                  <a:pt x="8636" y="8418"/>
                  <a:pt x="8509" y="8424"/>
                  <a:pt x="8385" y="8431"/>
                </a:cubicBezTo>
                <a:cubicBezTo>
                  <a:pt x="7871" y="8478"/>
                  <a:pt x="7217" y="8665"/>
                  <a:pt x="7170" y="9295"/>
                </a:cubicBezTo>
                <a:cubicBezTo>
                  <a:pt x="7114" y="9900"/>
                  <a:pt x="7676" y="10102"/>
                  <a:pt x="8338" y="10102"/>
                </a:cubicBezTo>
                <a:cubicBezTo>
                  <a:pt x="9056" y="10102"/>
                  <a:pt x="9891" y="9865"/>
                  <a:pt x="10183" y="9646"/>
                </a:cubicBezTo>
                <a:cubicBezTo>
                  <a:pt x="10370" y="9506"/>
                  <a:pt x="10440" y="9225"/>
                  <a:pt x="10346" y="8992"/>
                </a:cubicBezTo>
                <a:cubicBezTo>
                  <a:pt x="11374" y="7100"/>
                  <a:pt x="11747" y="4672"/>
                  <a:pt x="12191" y="2570"/>
                </a:cubicBezTo>
                <a:cubicBezTo>
                  <a:pt x="12191" y="2500"/>
                  <a:pt x="12191" y="2430"/>
                  <a:pt x="12168" y="2336"/>
                </a:cubicBezTo>
                <a:cubicBezTo>
                  <a:pt x="12308" y="2173"/>
                  <a:pt x="12261" y="1939"/>
                  <a:pt x="12098" y="1822"/>
                </a:cubicBezTo>
                <a:cubicBezTo>
                  <a:pt x="11514" y="1449"/>
                  <a:pt x="10907" y="1145"/>
                  <a:pt x="10253" y="912"/>
                </a:cubicBezTo>
                <a:lnTo>
                  <a:pt x="8244" y="48"/>
                </a:lnTo>
                <a:cubicBezTo>
                  <a:pt x="8151" y="1"/>
                  <a:pt x="8058" y="1"/>
                  <a:pt x="798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2" name="Google Shape;1272;p61">
            <a:hlinkClick r:id="" action="ppaction://hlinkshowjump?jump=previousslide"/>
          </p:cNvPr>
          <p:cNvSpPr/>
          <p:nvPr/>
        </p:nvSpPr>
        <p:spPr>
          <a:xfrm rot="-293707" flipH="1">
            <a:off x="32845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73" name="Google Shape;1273;p61" title="Screenshot 2025-09-09 at 01.33.53.png"/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10175" y="109225"/>
            <a:ext cx="5433824" cy="4925039"/>
          </a:xfrm>
          <a:prstGeom prst="rect">
            <a:avLst/>
          </a:prstGeom>
          <a:noFill/>
          <a:ln>
            <a:noFill/>
          </a:ln>
        </p:spPr>
      </p:pic>
      <p:sp>
        <p:nvSpPr>
          <p:cNvPr id="1274" name="Google Shape;1274;p61"/>
          <p:cNvSpPr txBox="1"/>
          <p:nvPr/>
        </p:nvSpPr>
        <p:spPr>
          <a:xfrm>
            <a:off x="116875" y="1481550"/>
            <a:ext cx="2490600" cy="12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latin typeface="Times New Roman"/>
                <a:ea typeface="Times New Roman"/>
                <a:cs typeface="Times New Roman"/>
                <a:sym typeface="Times New Roman"/>
              </a:rPr>
              <a:t>? Tên bài hát</a:t>
            </a:r>
            <a:endParaRPr sz="16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latin typeface="Times New Roman"/>
                <a:ea typeface="Times New Roman"/>
                <a:cs typeface="Times New Roman"/>
                <a:sym typeface="Times New Roman"/>
              </a:rPr>
              <a:t>? Tên tác giả</a:t>
            </a:r>
            <a:endParaRPr sz="16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latin typeface="Times New Roman"/>
                <a:ea typeface="Times New Roman"/>
                <a:cs typeface="Times New Roman"/>
                <a:sym typeface="Times New Roman"/>
              </a:rPr>
              <a:t>? Nội dung bài hát</a:t>
            </a:r>
            <a:endParaRPr sz="16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i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1275" name="Google Shape;1275;p61"/>
          <p:cNvPicPr preferRelativeResize="0"/>
          <p:nvPr/>
        </p:nvPicPr>
        <p:blipFill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484225"/>
            <a:ext cx="1711925" cy="13592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6" name="Google Shape;1276;p61"/>
          <p:cNvPicPr preferRelativeResize="0"/>
          <p:nvPr/>
        </p:nvPicPr>
        <p:blipFill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843500"/>
            <a:ext cx="1952330" cy="1300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7" name="Google Shape;1277;p61"/>
          <p:cNvPicPr preferRelativeResize="0"/>
          <p:nvPr/>
        </p:nvPicPr>
        <p:blipFill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11922" y="2484225"/>
            <a:ext cx="1998255" cy="26592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51;p60">
            <a:extLst>
              <a:ext uri="{FF2B5EF4-FFF2-40B4-BE49-F238E27FC236}">
                <a16:creationId xmlns:a16="http://schemas.microsoft.com/office/drawing/2014/main" id="{6E114889-116C-5898-1F95-D56CACD4A65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27299" y="237771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>
                <a:latin typeface="+mn-lt"/>
              </a:rPr>
              <a:t>NGHE HÁT MẪU</a:t>
            </a:r>
            <a:endParaRPr sz="2800" dirty="0">
              <a:latin typeface="+mn-lt"/>
            </a:endParaRPr>
          </a:p>
        </p:txBody>
      </p:sp>
      <p:pic>
        <p:nvPicPr>
          <p:cNvPr id="4" name="(14) DÀN NHẠC TRONG VƯỜN - HÁT MẪU - YouTube">
            <a:hlinkClick r:id="" action="ppaction://media"/>
            <a:extLst>
              <a:ext uri="{FF2B5EF4-FFF2-40B4-BE49-F238E27FC236}">
                <a16:creationId xmlns:a16="http://schemas.microsoft.com/office/drawing/2014/main" id="{BAF606E9-364D-90B8-F5EE-5D4B74A2D2C3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9052.6812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168287" y="736246"/>
            <a:ext cx="6807426" cy="382917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266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 fullScrn="1"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" name="Google Shape;1300;p63"/>
          <p:cNvSpPr txBox="1">
            <a:spLocks noGrp="1"/>
          </p:cNvSpPr>
          <p:nvPr>
            <p:ph type="title" idx="3"/>
          </p:nvPr>
        </p:nvSpPr>
        <p:spPr>
          <a:xfrm>
            <a:off x="164075" y="1154825"/>
            <a:ext cx="24714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Chia câu hát: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1" name="Google Shape;1301;p63"/>
          <p:cNvSpPr/>
          <p:nvPr/>
        </p:nvSpPr>
        <p:spPr>
          <a:xfrm>
            <a:off x="4430325" y="2825016"/>
            <a:ext cx="376717" cy="309228"/>
          </a:xfrm>
          <a:custGeom>
            <a:avLst/>
            <a:gdLst/>
            <a:ahLst/>
            <a:cxnLst/>
            <a:rect l="l" t="t" r="r" b="b"/>
            <a:pathLst>
              <a:path w="12308" h="10103" extrusionOk="0">
                <a:moveTo>
                  <a:pt x="7918" y="1"/>
                </a:moveTo>
                <a:cubicBezTo>
                  <a:pt x="7684" y="1"/>
                  <a:pt x="7474" y="211"/>
                  <a:pt x="7474" y="445"/>
                </a:cubicBezTo>
                <a:lnTo>
                  <a:pt x="7474" y="468"/>
                </a:lnTo>
                <a:lnTo>
                  <a:pt x="7474" y="491"/>
                </a:lnTo>
                <a:cubicBezTo>
                  <a:pt x="7310" y="912"/>
                  <a:pt x="6797" y="1425"/>
                  <a:pt x="6563" y="1776"/>
                </a:cubicBezTo>
                <a:cubicBezTo>
                  <a:pt x="6236" y="2243"/>
                  <a:pt x="5886" y="2733"/>
                  <a:pt x="5559" y="3200"/>
                </a:cubicBezTo>
                <a:cubicBezTo>
                  <a:pt x="4998" y="3994"/>
                  <a:pt x="4438" y="4788"/>
                  <a:pt x="3854" y="5536"/>
                </a:cubicBezTo>
                <a:cubicBezTo>
                  <a:pt x="3714" y="5395"/>
                  <a:pt x="3574" y="5279"/>
                  <a:pt x="3410" y="5185"/>
                </a:cubicBezTo>
                <a:cubicBezTo>
                  <a:pt x="2992" y="4912"/>
                  <a:pt x="2508" y="4771"/>
                  <a:pt x="2010" y="4771"/>
                </a:cubicBezTo>
                <a:cubicBezTo>
                  <a:pt x="1785" y="4771"/>
                  <a:pt x="1557" y="4800"/>
                  <a:pt x="1332" y="4858"/>
                </a:cubicBezTo>
                <a:cubicBezTo>
                  <a:pt x="725" y="4998"/>
                  <a:pt x="1" y="5676"/>
                  <a:pt x="678" y="6213"/>
                </a:cubicBezTo>
                <a:cubicBezTo>
                  <a:pt x="1192" y="6610"/>
                  <a:pt x="1776" y="6843"/>
                  <a:pt x="2406" y="6937"/>
                </a:cubicBezTo>
                <a:cubicBezTo>
                  <a:pt x="2633" y="6978"/>
                  <a:pt x="2924" y="7024"/>
                  <a:pt x="3206" y="7024"/>
                </a:cubicBezTo>
                <a:cubicBezTo>
                  <a:pt x="3563" y="7024"/>
                  <a:pt x="3905" y="6951"/>
                  <a:pt x="4088" y="6703"/>
                </a:cubicBezTo>
                <a:cubicBezTo>
                  <a:pt x="4111" y="6657"/>
                  <a:pt x="4134" y="6610"/>
                  <a:pt x="4134" y="6563"/>
                </a:cubicBezTo>
                <a:cubicBezTo>
                  <a:pt x="4928" y="5629"/>
                  <a:pt x="5629" y="4625"/>
                  <a:pt x="6306" y="3644"/>
                </a:cubicBezTo>
                <a:cubicBezTo>
                  <a:pt x="6703" y="3107"/>
                  <a:pt x="7077" y="2546"/>
                  <a:pt x="7450" y="2009"/>
                </a:cubicBezTo>
                <a:cubicBezTo>
                  <a:pt x="7637" y="1729"/>
                  <a:pt x="7988" y="1355"/>
                  <a:pt x="8221" y="958"/>
                </a:cubicBezTo>
                <a:cubicBezTo>
                  <a:pt x="8712" y="1262"/>
                  <a:pt x="9202" y="1542"/>
                  <a:pt x="9739" y="1799"/>
                </a:cubicBezTo>
                <a:cubicBezTo>
                  <a:pt x="10229" y="2079"/>
                  <a:pt x="10767" y="2313"/>
                  <a:pt x="11304" y="2500"/>
                </a:cubicBezTo>
                <a:cubicBezTo>
                  <a:pt x="11047" y="3527"/>
                  <a:pt x="10767" y="4555"/>
                  <a:pt x="10463" y="5582"/>
                </a:cubicBezTo>
                <a:cubicBezTo>
                  <a:pt x="10159" y="6540"/>
                  <a:pt x="9739" y="7521"/>
                  <a:pt x="9529" y="8501"/>
                </a:cubicBezTo>
                <a:cubicBezTo>
                  <a:pt x="9280" y="8439"/>
                  <a:pt x="9020" y="8418"/>
                  <a:pt x="8764" y="8418"/>
                </a:cubicBezTo>
                <a:cubicBezTo>
                  <a:pt x="8636" y="8418"/>
                  <a:pt x="8509" y="8424"/>
                  <a:pt x="8385" y="8431"/>
                </a:cubicBezTo>
                <a:cubicBezTo>
                  <a:pt x="7871" y="8478"/>
                  <a:pt x="7217" y="8665"/>
                  <a:pt x="7170" y="9295"/>
                </a:cubicBezTo>
                <a:cubicBezTo>
                  <a:pt x="7114" y="9900"/>
                  <a:pt x="7676" y="10102"/>
                  <a:pt x="8338" y="10102"/>
                </a:cubicBezTo>
                <a:cubicBezTo>
                  <a:pt x="9056" y="10102"/>
                  <a:pt x="9891" y="9865"/>
                  <a:pt x="10183" y="9646"/>
                </a:cubicBezTo>
                <a:cubicBezTo>
                  <a:pt x="10370" y="9506"/>
                  <a:pt x="10440" y="9225"/>
                  <a:pt x="10346" y="8992"/>
                </a:cubicBezTo>
                <a:cubicBezTo>
                  <a:pt x="11374" y="7100"/>
                  <a:pt x="11747" y="4672"/>
                  <a:pt x="12191" y="2570"/>
                </a:cubicBezTo>
                <a:cubicBezTo>
                  <a:pt x="12191" y="2500"/>
                  <a:pt x="12191" y="2430"/>
                  <a:pt x="12168" y="2336"/>
                </a:cubicBezTo>
                <a:cubicBezTo>
                  <a:pt x="12308" y="2173"/>
                  <a:pt x="12261" y="1939"/>
                  <a:pt x="12098" y="1822"/>
                </a:cubicBezTo>
                <a:cubicBezTo>
                  <a:pt x="11514" y="1449"/>
                  <a:pt x="10907" y="1145"/>
                  <a:pt x="10253" y="912"/>
                </a:cubicBezTo>
                <a:lnTo>
                  <a:pt x="8244" y="48"/>
                </a:lnTo>
                <a:cubicBezTo>
                  <a:pt x="8151" y="1"/>
                  <a:pt x="8058" y="1"/>
                  <a:pt x="798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2" name="Google Shape;1302;p63"/>
          <p:cNvSpPr/>
          <p:nvPr/>
        </p:nvSpPr>
        <p:spPr>
          <a:xfrm>
            <a:off x="2416275" y="4672066"/>
            <a:ext cx="3741250" cy="893775"/>
          </a:xfrm>
          <a:custGeom>
            <a:avLst/>
            <a:gdLst/>
            <a:ahLst/>
            <a:cxnLst/>
            <a:rect l="l" t="t" r="r" b="b"/>
            <a:pathLst>
              <a:path w="149650" h="35751" extrusionOk="0">
                <a:moveTo>
                  <a:pt x="127" y="23447"/>
                </a:moveTo>
                <a:cubicBezTo>
                  <a:pt x="-254" y="19510"/>
                  <a:pt x="381" y="10176"/>
                  <a:pt x="8890" y="6302"/>
                </a:cubicBezTo>
                <a:cubicBezTo>
                  <a:pt x="17399" y="2429"/>
                  <a:pt x="36386" y="651"/>
                  <a:pt x="51181" y="206"/>
                </a:cubicBezTo>
                <a:cubicBezTo>
                  <a:pt x="65977" y="-238"/>
                  <a:pt x="84074" y="3635"/>
                  <a:pt x="97663" y="3635"/>
                </a:cubicBezTo>
                <a:cubicBezTo>
                  <a:pt x="111252" y="3635"/>
                  <a:pt x="124651" y="-619"/>
                  <a:pt x="132715" y="206"/>
                </a:cubicBezTo>
                <a:cubicBezTo>
                  <a:pt x="140780" y="1032"/>
                  <a:pt x="143447" y="4842"/>
                  <a:pt x="146050" y="8588"/>
                </a:cubicBezTo>
                <a:cubicBezTo>
                  <a:pt x="148654" y="12335"/>
                  <a:pt x="148844" y="19574"/>
                  <a:pt x="148336" y="22685"/>
                </a:cubicBezTo>
                <a:cubicBezTo>
                  <a:pt x="147828" y="25797"/>
                  <a:pt x="153988" y="25098"/>
                  <a:pt x="143002" y="27257"/>
                </a:cubicBezTo>
                <a:cubicBezTo>
                  <a:pt x="132017" y="29416"/>
                  <a:pt x="104394" y="35195"/>
                  <a:pt x="82423" y="35639"/>
                </a:cubicBezTo>
                <a:cubicBezTo>
                  <a:pt x="60452" y="36084"/>
                  <a:pt x="24892" y="31956"/>
                  <a:pt x="11176" y="29924"/>
                </a:cubicBezTo>
                <a:cubicBezTo>
                  <a:pt x="-2540" y="27892"/>
                  <a:pt x="508" y="27384"/>
                  <a:pt x="127" y="2344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1303" name="Google Shape;1303;p63"/>
          <p:cNvSpPr txBox="1">
            <a:spLocks noGrp="1"/>
          </p:cNvSpPr>
          <p:nvPr>
            <p:ph type="ctrTitle" idx="4294967295"/>
          </p:nvPr>
        </p:nvSpPr>
        <p:spPr>
          <a:xfrm>
            <a:off x="4574238" y="4820000"/>
            <a:ext cx="1298100" cy="243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uFill>
                  <a:noFill/>
                </a:uFill>
                <a:hlinkClick r:id="" action="ppaction://hlinkshowjump?jump=nextslide"/>
              </a:rPr>
              <a:t>Next</a:t>
            </a:r>
            <a:endParaRPr sz="1300"/>
          </a:p>
        </p:txBody>
      </p:sp>
      <p:sp>
        <p:nvSpPr>
          <p:cNvPr id="1304" name="Google Shape;1304;p63">
            <a:hlinkClick r:id="" action="ppaction://hlinkshowjump?jump=nextslide"/>
          </p:cNvPr>
          <p:cNvSpPr/>
          <p:nvPr/>
        </p:nvSpPr>
        <p:spPr>
          <a:xfrm rot="293707">
            <a:off x="51133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5" name="Google Shape;1305;p63"/>
          <p:cNvSpPr txBox="1">
            <a:spLocks noGrp="1"/>
          </p:cNvSpPr>
          <p:nvPr>
            <p:ph type="ctrTitle" idx="4294967295"/>
          </p:nvPr>
        </p:nvSpPr>
        <p:spPr>
          <a:xfrm>
            <a:off x="3271663" y="4820000"/>
            <a:ext cx="1298100" cy="243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uFill>
                  <a:noFill/>
                </a:uFill>
                <a:hlinkClick r:id="" action="ppaction://hlinkshowjump?jump=previousslide"/>
              </a:rPr>
              <a:t>Previous</a:t>
            </a:r>
            <a:endParaRPr sz="1300"/>
          </a:p>
        </p:txBody>
      </p:sp>
      <p:sp>
        <p:nvSpPr>
          <p:cNvPr id="1306" name="Google Shape;1306;p63">
            <a:hlinkClick r:id="" action="ppaction://hlinkshowjump?jump=previousslide"/>
          </p:cNvPr>
          <p:cNvSpPr/>
          <p:nvPr/>
        </p:nvSpPr>
        <p:spPr>
          <a:xfrm rot="-293707" flipH="1">
            <a:off x="32845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307" name="Google Shape;1307;p63" title="Screenshot 2025-09-09 at 01.33.53.png"/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63198" y="0"/>
            <a:ext cx="5674853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1308" name="Google Shape;1308;p63"/>
          <p:cNvSpPr txBox="1"/>
          <p:nvPr/>
        </p:nvSpPr>
        <p:spPr>
          <a:xfrm>
            <a:off x="164075" y="1397100"/>
            <a:ext cx="3000000" cy="238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latin typeface="Times New Roman"/>
                <a:ea typeface="Times New Roman"/>
                <a:cs typeface="Times New Roman"/>
                <a:sym typeface="Times New Roman"/>
              </a:rPr>
              <a:t>Bài hát được chia thành 4 câu:</a:t>
            </a:r>
            <a:endParaRPr sz="16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latin typeface="Times New Roman"/>
                <a:ea typeface="Times New Roman"/>
                <a:cs typeface="Times New Roman"/>
                <a:sym typeface="Times New Roman"/>
              </a:rPr>
              <a:t>+ </a:t>
            </a:r>
            <a:r>
              <a:rPr lang="en" sz="1600" i="1">
                <a:latin typeface="Times New Roman"/>
                <a:ea typeface="Times New Roman"/>
                <a:cs typeface="Times New Roman"/>
                <a:sym typeface="Times New Roman"/>
              </a:rPr>
              <a:t>Kìa con chim gáy, cúc cu đố la.</a:t>
            </a:r>
            <a:endParaRPr sz="1600" i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i="1">
                <a:latin typeface="Times New Roman"/>
                <a:ea typeface="Times New Roman"/>
                <a:cs typeface="Times New Roman"/>
                <a:sym typeface="Times New Roman"/>
              </a:rPr>
              <a:t>+ Kìa chú vàng anh. líu lo đố son.</a:t>
            </a:r>
            <a:endParaRPr sz="1600" i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i="1">
                <a:latin typeface="Times New Roman"/>
                <a:ea typeface="Times New Roman"/>
                <a:cs typeface="Times New Roman"/>
                <a:sym typeface="Times New Roman"/>
              </a:rPr>
              <a:t>+ Kìa chim chích choè, chích choè lá phà.</a:t>
            </a:r>
            <a:endParaRPr sz="1600" i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i="1">
                <a:latin typeface="Times New Roman"/>
                <a:ea typeface="Times New Roman"/>
                <a:cs typeface="Times New Roman"/>
                <a:sym typeface="Times New Roman"/>
              </a:rPr>
              <a:t>+ Một dàn nhạc chim líu lo trong vườn.</a:t>
            </a:r>
            <a:endParaRPr sz="1600" i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i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3" name="Google Shape;1313;p64"/>
          <p:cNvSpPr/>
          <p:nvPr/>
        </p:nvSpPr>
        <p:spPr>
          <a:xfrm>
            <a:off x="5944663" y="4359150"/>
            <a:ext cx="1444204" cy="1473790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4" name="Google Shape;1314;p64"/>
          <p:cNvSpPr/>
          <p:nvPr/>
        </p:nvSpPr>
        <p:spPr>
          <a:xfrm rot="613861">
            <a:off x="8812074" y="-256421"/>
            <a:ext cx="373548" cy="1285457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5" name="Google Shape;1315;p64"/>
          <p:cNvGrpSpPr/>
          <p:nvPr/>
        </p:nvGrpSpPr>
        <p:grpSpPr>
          <a:xfrm rot="44495">
            <a:off x="6306338" y="-13581"/>
            <a:ext cx="720891" cy="799803"/>
            <a:chOff x="134059" y="4302869"/>
            <a:chExt cx="572406" cy="682360"/>
          </a:xfrm>
        </p:grpSpPr>
        <p:sp>
          <p:nvSpPr>
            <p:cNvPr id="1316" name="Google Shape;1316;p64"/>
            <p:cNvSpPr/>
            <p:nvPr/>
          </p:nvSpPr>
          <p:spPr>
            <a:xfrm>
              <a:off x="280234" y="4794219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64"/>
            <p:cNvSpPr/>
            <p:nvPr/>
          </p:nvSpPr>
          <p:spPr>
            <a:xfrm>
              <a:off x="457311" y="4682775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64"/>
            <p:cNvSpPr/>
            <p:nvPr/>
          </p:nvSpPr>
          <p:spPr>
            <a:xfrm>
              <a:off x="313169" y="4487163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64"/>
            <p:cNvSpPr/>
            <p:nvPr/>
          </p:nvSpPr>
          <p:spPr>
            <a:xfrm>
              <a:off x="134059" y="4604537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64"/>
            <p:cNvSpPr/>
            <p:nvPr/>
          </p:nvSpPr>
          <p:spPr>
            <a:xfrm>
              <a:off x="539649" y="4302869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" name="Google Shape;1321;p64"/>
          <p:cNvGrpSpPr/>
          <p:nvPr/>
        </p:nvGrpSpPr>
        <p:grpSpPr>
          <a:xfrm>
            <a:off x="8492353" y="2125288"/>
            <a:ext cx="1292405" cy="1145009"/>
            <a:chOff x="7753978" y="3962376"/>
            <a:chExt cx="1292405" cy="1145009"/>
          </a:xfrm>
        </p:grpSpPr>
        <p:sp>
          <p:nvSpPr>
            <p:cNvPr id="1322" name="Google Shape;1322;p64"/>
            <p:cNvSpPr/>
            <p:nvPr/>
          </p:nvSpPr>
          <p:spPr>
            <a:xfrm rot="-775894" flipH="1">
              <a:off x="8734532" y="3972164"/>
              <a:ext cx="201682" cy="1007216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64"/>
            <p:cNvSpPr/>
            <p:nvPr/>
          </p:nvSpPr>
          <p:spPr>
            <a:xfrm rot="-775894" flipH="1">
              <a:off x="8422334" y="3978406"/>
              <a:ext cx="240532" cy="1039779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64"/>
            <p:cNvSpPr/>
            <p:nvPr/>
          </p:nvSpPr>
          <p:spPr>
            <a:xfrm rot="-775894" flipH="1">
              <a:off x="8135956" y="4039029"/>
              <a:ext cx="210046" cy="1036633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64"/>
            <p:cNvSpPr/>
            <p:nvPr/>
          </p:nvSpPr>
          <p:spPr>
            <a:xfrm rot="-775894" flipH="1">
              <a:off x="7864388" y="4083343"/>
              <a:ext cx="223699" cy="101184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6" name="Google Shape;1326;p64"/>
          <p:cNvSpPr/>
          <p:nvPr/>
        </p:nvSpPr>
        <p:spPr>
          <a:xfrm>
            <a:off x="7943474" y="4042836"/>
            <a:ext cx="1908383" cy="1113173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7" name="Google Shape;1327;p64"/>
          <p:cNvGrpSpPr/>
          <p:nvPr/>
        </p:nvGrpSpPr>
        <p:grpSpPr>
          <a:xfrm flipH="1">
            <a:off x="883914" y="3758696"/>
            <a:ext cx="595931" cy="530198"/>
            <a:chOff x="5529364" y="747646"/>
            <a:chExt cx="595931" cy="530198"/>
          </a:xfrm>
        </p:grpSpPr>
        <p:sp>
          <p:nvSpPr>
            <p:cNvPr id="1328" name="Google Shape;1328;p64"/>
            <p:cNvSpPr/>
            <p:nvPr/>
          </p:nvSpPr>
          <p:spPr>
            <a:xfrm rot="1520042">
              <a:off x="5690024" y="80564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64"/>
            <p:cNvSpPr/>
            <p:nvPr/>
          </p:nvSpPr>
          <p:spPr>
            <a:xfrm rot="1520042">
              <a:off x="5611610" y="78111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0" name="Google Shape;1330;p64"/>
          <p:cNvSpPr/>
          <p:nvPr/>
        </p:nvSpPr>
        <p:spPr>
          <a:xfrm>
            <a:off x="2416275" y="4672066"/>
            <a:ext cx="3741250" cy="893775"/>
          </a:xfrm>
          <a:custGeom>
            <a:avLst/>
            <a:gdLst/>
            <a:ahLst/>
            <a:cxnLst/>
            <a:rect l="l" t="t" r="r" b="b"/>
            <a:pathLst>
              <a:path w="149650" h="35751" extrusionOk="0">
                <a:moveTo>
                  <a:pt x="127" y="23447"/>
                </a:moveTo>
                <a:cubicBezTo>
                  <a:pt x="-254" y="19510"/>
                  <a:pt x="381" y="10176"/>
                  <a:pt x="8890" y="6302"/>
                </a:cubicBezTo>
                <a:cubicBezTo>
                  <a:pt x="17399" y="2429"/>
                  <a:pt x="36386" y="651"/>
                  <a:pt x="51181" y="206"/>
                </a:cubicBezTo>
                <a:cubicBezTo>
                  <a:pt x="65977" y="-238"/>
                  <a:pt x="84074" y="3635"/>
                  <a:pt x="97663" y="3635"/>
                </a:cubicBezTo>
                <a:cubicBezTo>
                  <a:pt x="111252" y="3635"/>
                  <a:pt x="124651" y="-619"/>
                  <a:pt x="132715" y="206"/>
                </a:cubicBezTo>
                <a:cubicBezTo>
                  <a:pt x="140780" y="1032"/>
                  <a:pt x="143447" y="4842"/>
                  <a:pt x="146050" y="8588"/>
                </a:cubicBezTo>
                <a:cubicBezTo>
                  <a:pt x="148654" y="12335"/>
                  <a:pt x="148844" y="19574"/>
                  <a:pt x="148336" y="22685"/>
                </a:cubicBezTo>
                <a:cubicBezTo>
                  <a:pt x="147828" y="25797"/>
                  <a:pt x="153988" y="25098"/>
                  <a:pt x="143002" y="27257"/>
                </a:cubicBezTo>
                <a:cubicBezTo>
                  <a:pt x="132017" y="29416"/>
                  <a:pt x="104394" y="35195"/>
                  <a:pt x="82423" y="35639"/>
                </a:cubicBezTo>
                <a:cubicBezTo>
                  <a:pt x="60452" y="36084"/>
                  <a:pt x="24892" y="31956"/>
                  <a:pt x="11176" y="29924"/>
                </a:cubicBezTo>
                <a:cubicBezTo>
                  <a:pt x="-2540" y="27892"/>
                  <a:pt x="508" y="27384"/>
                  <a:pt x="127" y="2344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1331" name="Google Shape;1331;p64"/>
          <p:cNvSpPr txBox="1">
            <a:spLocks noGrp="1"/>
          </p:cNvSpPr>
          <p:nvPr>
            <p:ph type="title"/>
          </p:nvPr>
        </p:nvSpPr>
        <p:spPr>
          <a:xfrm>
            <a:off x="4574238" y="4820000"/>
            <a:ext cx="1298100" cy="243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uFill>
                  <a:noFill/>
                </a:uFill>
                <a:hlinkClick r:id="" action="ppaction://hlinkshowjump?jump=nextslide"/>
              </a:rPr>
              <a:t>Next</a:t>
            </a:r>
            <a:endParaRPr sz="1300"/>
          </a:p>
        </p:txBody>
      </p:sp>
      <p:sp>
        <p:nvSpPr>
          <p:cNvPr id="1332" name="Google Shape;1332;p64">
            <a:hlinkClick r:id="" action="ppaction://hlinkshowjump?jump=nextslide"/>
          </p:cNvPr>
          <p:cNvSpPr/>
          <p:nvPr/>
        </p:nvSpPr>
        <p:spPr>
          <a:xfrm rot="293707">
            <a:off x="51133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" name="Google Shape;1333;p64"/>
          <p:cNvSpPr txBox="1">
            <a:spLocks noGrp="1"/>
          </p:cNvSpPr>
          <p:nvPr>
            <p:ph type="ctrTitle" idx="4294967295"/>
          </p:nvPr>
        </p:nvSpPr>
        <p:spPr>
          <a:xfrm>
            <a:off x="3271663" y="4820000"/>
            <a:ext cx="1298100" cy="243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uFill>
                  <a:noFill/>
                </a:uFill>
                <a:hlinkClick r:id="" action="ppaction://hlinkshowjump?jump=previousslide"/>
              </a:rPr>
              <a:t>Previous</a:t>
            </a:r>
            <a:endParaRPr sz="1300"/>
          </a:p>
        </p:txBody>
      </p:sp>
      <p:sp>
        <p:nvSpPr>
          <p:cNvPr id="1334" name="Google Shape;1334;p64">
            <a:hlinkClick r:id="" action="ppaction://hlinkshowjump?jump=previousslide"/>
          </p:cNvPr>
          <p:cNvSpPr/>
          <p:nvPr/>
        </p:nvSpPr>
        <p:spPr>
          <a:xfrm rot="-293707" flipH="1">
            <a:off x="32845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" name="Google Shape;1335;p64"/>
          <p:cNvSpPr txBox="1"/>
          <p:nvPr/>
        </p:nvSpPr>
        <p:spPr>
          <a:xfrm>
            <a:off x="-79375" y="1777375"/>
            <a:ext cx="9144000" cy="31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i="1">
                <a:latin typeface="Times New Roman"/>
                <a:ea typeface="Times New Roman"/>
                <a:cs typeface="Times New Roman"/>
                <a:sym typeface="Times New Roman"/>
              </a:rPr>
              <a:t>Kìa con chim gáy, cúc cu đố la.</a:t>
            </a:r>
            <a:endParaRPr sz="3400" b="1" i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i="1">
                <a:latin typeface="Times New Roman"/>
                <a:ea typeface="Times New Roman"/>
                <a:cs typeface="Times New Roman"/>
                <a:sym typeface="Times New Roman"/>
              </a:rPr>
              <a:t>Kìa chú vàng anh. líu lo lá son.</a:t>
            </a:r>
            <a:endParaRPr sz="3400" b="1" i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i="1">
                <a:latin typeface="Times New Roman"/>
                <a:ea typeface="Times New Roman"/>
                <a:cs typeface="Times New Roman"/>
                <a:sym typeface="Times New Roman"/>
              </a:rPr>
              <a:t>Kìa chim chích choè, chích choè lá phà.</a:t>
            </a:r>
            <a:endParaRPr sz="3400" b="1" i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i="1">
                <a:latin typeface="Times New Roman"/>
                <a:ea typeface="Times New Roman"/>
                <a:cs typeface="Times New Roman"/>
                <a:sym typeface="Times New Roman"/>
              </a:rPr>
              <a:t>Một dàn nhạc chim líu lo trong vườn.</a:t>
            </a:r>
            <a:endParaRPr sz="3400" b="1" i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35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6" name="Google Shape;1336;p64"/>
          <p:cNvSpPr txBox="1"/>
          <p:nvPr/>
        </p:nvSpPr>
        <p:spPr>
          <a:xfrm>
            <a:off x="898025" y="999350"/>
            <a:ext cx="7189200" cy="73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chemeClr val="dk1"/>
                </a:solidFill>
              </a:rPr>
              <a:t>DÀN NHẠC TRONG VƯỜN</a:t>
            </a:r>
            <a:endParaRPr/>
          </a:p>
        </p:txBody>
      </p:sp>
      <p:sp>
        <p:nvSpPr>
          <p:cNvPr id="1337" name="Google Shape;1337;p64"/>
          <p:cNvSpPr txBox="1"/>
          <p:nvPr/>
        </p:nvSpPr>
        <p:spPr>
          <a:xfrm>
            <a:off x="3072000" y="252225"/>
            <a:ext cx="3000000" cy="7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>
                <a:latin typeface="Times New Roman"/>
                <a:ea typeface="Times New Roman"/>
                <a:cs typeface="Times New Roman"/>
                <a:sym typeface="Times New Roman"/>
              </a:rPr>
              <a:t>ĐỌC LỜI CA</a:t>
            </a:r>
            <a:endParaRPr b="1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2" name="Google Shape;1342;p65"/>
          <p:cNvSpPr txBox="1"/>
          <p:nvPr/>
        </p:nvSpPr>
        <p:spPr>
          <a:xfrm>
            <a:off x="512550" y="1370050"/>
            <a:ext cx="8118900" cy="7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i="1">
                <a:latin typeface="Times New Roman"/>
                <a:ea typeface="Times New Roman"/>
                <a:cs typeface="Times New Roman"/>
                <a:sym typeface="Times New Roman"/>
              </a:rPr>
              <a:t>Kìa con chim gáy, cúc cu đố la.</a:t>
            </a:r>
            <a:endParaRPr sz="35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43" name="Google Shape;1343;p65"/>
          <p:cNvSpPr txBox="1"/>
          <p:nvPr/>
        </p:nvSpPr>
        <p:spPr>
          <a:xfrm>
            <a:off x="977400" y="631150"/>
            <a:ext cx="7189200" cy="73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chemeClr val="dk1"/>
                </a:solidFill>
              </a:rPr>
              <a:t>CÂU 1</a:t>
            </a:r>
            <a:endParaRPr/>
          </a:p>
        </p:txBody>
      </p:sp>
      <p:pic>
        <p:nvPicPr>
          <p:cNvPr id="1344" name="Google Shape;1344;p65"/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92675" y="2203225"/>
            <a:ext cx="3358650" cy="26667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9" name="Google Shape;1349;p66"/>
          <p:cNvSpPr txBox="1"/>
          <p:nvPr/>
        </p:nvSpPr>
        <p:spPr>
          <a:xfrm>
            <a:off x="512550" y="1370050"/>
            <a:ext cx="8118900" cy="130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i="1">
                <a:latin typeface="Times New Roman"/>
                <a:ea typeface="Times New Roman"/>
                <a:cs typeface="Times New Roman"/>
                <a:sym typeface="Times New Roman"/>
              </a:rPr>
              <a:t>Kìa chú vàng anh. líu lo lá son.</a:t>
            </a:r>
            <a:endParaRPr sz="3400" b="1" i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3400" b="1" i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50" name="Google Shape;1350;p66"/>
          <p:cNvSpPr txBox="1"/>
          <p:nvPr/>
        </p:nvSpPr>
        <p:spPr>
          <a:xfrm>
            <a:off x="977400" y="631150"/>
            <a:ext cx="7189200" cy="73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chemeClr val="dk1"/>
                </a:solidFill>
              </a:rPr>
              <a:t>CÂU 2</a:t>
            </a:r>
            <a:endParaRPr/>
          </a:p>
        </p:txBody>
      </p:sp>
      <p:pic>
        <p:nvPicPr>
          <p:cNvPr id="1351" name="Google Shape;1351;p66"/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39475" y="2139875"/>
            <a:ext cx="4065050" cy="27068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Art Subject for Elementary - 2nd Grade: Music XL by Slidesgo">
  <a:themeElements>
    <a:clrScheme name="Simple Light">
      <a:dk1>
        <a:srgbClr val="14754F"/>
      </a:dk1>
      <a:lt1>
        <a:srgbClr val="F2FFFA"/>
      </a:lt1>
      <a:dk2>
        <a:srgbClr val="662144"/>
      </a:dk2>
      <a:lt2>
        <a:srgbClr val="CBF8E1"/>
      </a:lt2>
      <a:accent1>
        <a:srgbClr val="95ECD7"/>
      </a:accent1>
      <a:accent2>
        <a:srgbClr val="5FBB97"/>
      </a:accent2>
      <a:accent3>
        <a:srgbClr val="4ED9D6"/>
      </a:accent3>
      <a:accent4>
        <a:srgbClr val="F1BFC9"/>
      </a:accent4>
      <a:accent5>
        <a:srgbClr val="FFFFFF"/>
      </a:accent5>
      <a:accent6>
        <a:srgbClr val="FFFFFF"/>
      </a:accent6>
      <a:hlink>
        <a:srgbClr val="66214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</TotalTime>
  <Words>365</Words>
  <Application>Microsoft Macintosh PowerPoint</Application>
  <PresentationFormat>On-screen Show (16:9)</PresentationFormat>
  <Paragraphs>60</Paragraphs>
  <Slides>16</Slides>
  <Notes>16</Notes>
  <HiddenSlides>0</HiddenSlides>
  <MMClips>2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24" baseType="lpstr">
      <vt:lpstr>Raleway</vt:lpstr>
      <vt:lpstr>Poppins</vt:lpstr>
      <vt:lpstr>Arial</vt:lpstr>
      <vt:lpstr>HP001 4 hàng</vt:lpstr>
      <vt:lpstr>Bebas Neue</vt:lpstr>
      <vt:lpstr>Times New Roman</vt:lpstr>
      <vt:lpstr>Lato</vt:lpstr>
      <vt:lpstr>Art Subject for Elementary - 2nd Grade: Music XL by Slidesgo</vt:lpstr>
      <vt:lpstr>PowerPoint Presentation</vt:lpstr>
      <vt:lpstr>Thứ, ngày tháng năm Âm nhạc Tiết 1:  Học bài hát: Dàn nhạc trong vườn </vt:lpstr>
      <vt:lpstr>KHỞI ĐỘNG:  TRÒ CHƠI: EM YÊU THẾ GIỚI MUÔN LOÀI</vt:lpstr>
      <vt:lpstr>02</vt:lpstr>
      <vt:lpstr>NGHE HÁT MẪU</vt:lpstr>
      <vt:lpstr>Chia câu hát: </vt:lpstr>
      <vt:lpstr>Next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Next</vt:lpstr>
      <vt:lpstr>PowerPoint Presentation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cp:lastModifiedBy>Lâm Minh Thu</cp:lastModifiedBy>
  <cp:revision>14</cp:revision>
  <dcterms:modified xsi:type="dcterms:W3CDTF">2025-09-17T05:54:31Z</dcterms:modified>
</cp:coreProperties>
</file>