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3" r:id="rId2"/>
    <p:sldId id="274" r:id="rId3"/>
    <p:sldId id="275" r:id="rId4"/>
    <p:sldId id="276" r:id="rId5"/>
    <p:sldId id="260" r:id="rId6"/>
    <p:sldId id="277" r:id="rId7"/>
    <p:sldId id="278" r:id="rId8"/>
    <p:sldId id="4417" r:id="rId9"/>
    <p:sldId id="257" r:id="rId10"/>
    <p:sldId id="261" r:id="rId11"/>
    <p:sldId id="4414" r:id="rId12"/>
    <p:sldId id="4415" r:id="rId13"/>
    <p:sldId id="4413" r:id="rId14"/>
    <p:sldId id="4412" r:id="rId15"/>
    <p:sldId id="268" r:id="rId16"/>
    <p:sldId id="279" r:id="rId17"/>
    <p:sldId id="280" r:id="rId18"/>
    <p:sldId id="4416" r:id="rId19"/>
    <p:sldId id="441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263" autoAdjust="0"/>
  </p:normalViewPr>
  <p:slideViewPr>
    <p:cSldViewPr snapToGrid="0">
      <p:cViewPr varScale="1">
        <p:scale>
          <a:sx n="61" d="100"/>
          <a:sy n="61" d="100"/>
        </p:scale>
        <p:origin x="15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_%C3%93lympos#cite_note-peaklist-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Th%E1%BA%A7n_tho%E1%BA%A1i_Hy_L%E1%BA%A1p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C3%A2y_Nin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Nam_B%E1%BB%99" TargetMode="External"/><Relationship Id="rId4" Type="http://schemas.openxmlformats.org/officeDocument/2006/relationships/hyperlink" Target="https://vi.wikipedia.org/wiki/Vi%E1%BB%87t_Nam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C3%A9t" TargetMode="External"/><Relationship Id="rId3" Type="http://schemas.openxmlformats.org/officeDocument/2006/relationships/hyperlink" Target="https://vi.wikipedia.org/w/index.php?title=Mahalangur_Himal&amp;action=edit&amp;redlink=1" TargetMode="External"/><Relationship Id="rId7" Type="http://schemas.openxmlformats.org/officeDocument/2006/relationships/hyperlink" Target="https://vi.wikipedia.org/wiki/M%E1%BB%B1c_n%C6%B0%E1%BB%9Bc_bi%E1%BB%83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%C3%A1i_%C4%90%E1%BA%A5t" TargetMode="External"/><Relationship Id="rId5" Type="http://schemas.openxmlformats.org/officeDocument/2006/relationships/hyperlink" Target="https://vi.wikipedia.org/wiki/N%C3%BAi" TargetMode="External"/><Relationship Id="rId4" Type="http://schemas.openxmlformats.org/officeDocument/2006/relationships/hyperlink" Target="https://vi.wikipedia.org/wiki/Himalaya" TargetMode="External"/><Relationship Id="rId9" Type="http://schemas.openxmlformats.org/officeDocument/2006/relationships/hyperlink" Target="https://vi.wikipedia.org/wiki/Everest#cite_note-Robert_Krulwich-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</a:t>
            </a:r>
            <a:r>
              <a:rPr lang="en-US"/>
              <a:t>con TL</a:t>
            </a:r>
          </a:p>
          <a:p>
            <a:r>
              <a:rPr lang="en-US"/>
              <a:t>MR đổi chỗ 2 số nào để đc số bé nhất?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</a:t>
            </a:r>
            <a:r>
              <a:rPr lang="en-US"/>
              <a:t>con TL</a:t>
            </a:r>
          </a:p>
          <a:p>
            <a:r>
              <a:rPr lang="en-US"/>
              <a:t>MR đổi chỗ 2 số nào để đc số bé nhất?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3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[9]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thần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thoại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Hy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Ólympos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Mytikas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 Bà Đen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ngọn núi lửa đã tắt nằm ở trung tâm tỉnh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ây Ninh"/>
              </a:rPr>
              <a:t>Tây Ninh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ệt Nam"/>
              </a:rPr>
              <a:t>Việt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Với độ cao 986 m, đây là ngọn núi cao nhất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am Bộ"/>
              </a:rPr>
              <a:t>miền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Việt Nam hiện nay, được mệnh danh "Đệ nhất thiên sơn".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nằm trong khối núi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halangur Himal (trang không tồn tại)"/>
              </a:rPr>
              <a:t>Mahalangur Himal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dãy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imalaya"/>
              </a:rPr>
              <a:t>Himalaya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là đỉnh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úi"/>
              </a:rPr>
              <a:t>núi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ái Đất"/>
              </a:rPr>
              <a:t>Trái Đất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ực nước biển"/>
              </a:rPr>
              <a:t>mực nước biển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ét"/>
              </a:rPr>
              <a:t>mét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2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E18C5C-55BB-4CC3-BAEF-E74A398615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.wikipedia.org/wiki/Th%E1%BA%A7n_tho%E1%BA%A1i_Hy_L%E1%BA%A1p" TargetMode="External"/><Relationship Id="rId4" Type="http://schemas.openxmlformats.org/officeDocument/2006/relationships/hyperlink" Target="https://vi.wikipedia.org/wiki/N%C3%BAi_%C3%93lympos#cite_note-peaklist-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Nam_B%E1%BB%99" TargetMode="Externa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T%C3%A2y_Ninh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E1%BB%B1c_n%C6%B0%E1%BB%9Bc_bi%E1%BB%83n" TargetMode="External"/><Relationship Id="rId3" Type="http://schemas.openxmlformats.org/officeDocument/2006/relationships/image" Target="../media/image66.jpeg"/><Relationship Id="rId7" Type="http://schemas.openxmlformats.org/officeDocument/2006/relationships/hyperlink" Target="https://vi.wikipedia.org/wiki/Tr%C3%A1i_%C4%90%E1%BA%A5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N%C3%BAi" TargetMode="External"/><Relationship Id="rId5" Type="http://schemas.openxmlformats.org/officeDocument/2006/relationships/hyperlink" Target="https://vi.wikipedia.org/wiki/Himalaya" TargetMode="External"/><Relationship Id="rId4" Type="http://schemas.openxmlformats.org/officeDocument/2006/relationships/hyperlink" Target="https://vi.wikipedia.org/w/index.php?title=Mahalangur_Himal&amp;action=edit&amp;redlink=1" TargetMode="External"/><Relationship Id="rId9" Type="http://schemas.openxmlformats.org/officeDocument/2006/relationships/hyperlink" Target="https://vi.wikipedia.org/wiki/M%C3%A9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6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slide" Target="slide3.xml"/><Relationship Id="rId17" Type="http://schemas.openxmlformats.org/officeDocument/2006/relationships/image" Target="../media/image13.png"/><Relationship Id="rId25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gif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23" Type="http://schemas.openxmlformats.org/officeDocument/2006/relationships/image" Target="../media/image18.svg"/><Relationship Id="rId10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2.png"/><Relationship Id="rId14" Type="http://schemas.openxmlformats.org/officeDocument/2006/relationships/slide" Target="slide4.xml"/><Relationship Id="rId22" Type="http://schemas.openxmlformats.org/officeDocument/2006/relationships/image" Target="../media/image17.png"/><Relationship Id="rId27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7.svg"/><Relationship Id="rId3" Type="http://schemas.openxmlformats.org/officeDocument/2006/relationships/image" Target="../media/image71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35.sv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24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5F3AA1A9-2E79-4243-B1B1-FFBF01035DBC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4450"/>
              <a:gd name="adj2" fmla="val -580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Đây là một trong những đỉnh núi cao nhất ở Châu Âu về độ nổi bật của địa hình.</a:t>
            </a:r>
            <a:r>
              <a:rPr lang="en-US" sz="2000" baseline="30000">
                <a:solidFill>
                  <a:schemeClr val="tx1"/>
                </a:solidFill>
                <a:hlinkClick r:id="rId4"/>
              </a:rPr>
              <a:t>[9]</a:t>
            </a:r>
            <a:r>
              <a:rPr lang="en-US" sz="2000">
                <a:solidFill>
                  <a:schemeClr val="tx1"/>
                </a:solidFill>
              </a:rPr>
              <a:t> Trong </a:t>
            </a:r>
            <a:r>
              <a:rPr lang="en-US" sz="2000">
                <a:solidFill>
                  <a:schemeClr val="tx1"/>
                </a:solidFill>
                <a:hlinkClick r:id="rId5" tooltip="Thần thoại Hy Lạp"/>
              </a:rPr>
              <a:t>thần thoại Hy Lạp</a:t>
            </a:r>
            <a:r>
              <a:rPr lang="en-US" sz="2000">
                <a:solidFill>
                  <a:schemeClr val="tx1"/>
                </a:solidFill>
              </a:rPr>
              <a:t>, ngọn núi Ólympos là ngôi nhà của các vị thần Hy Lạp, trên đỉnh Mytikas.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12202F8-A082-42B5-A8AE-5576AEA6DEE9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1620"/>
              <a:gd name="adj2" fmla="val 4184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>
                <a:solidFill>
                  <a:schemeClr val="tx1"/>
                </a:solidFill>
              </a:rPr>
              <a:t>Núi Bà Đen</a:t>
            </a:r>
            <a:r>
              <a:rPr lang="vi-VN" sz="2000">
                <a:solidFill>
                  <a:schemeClr val="tx1"/>
                </a:solidFill>
              </a:rPr>
              <a:t> là ngọn núi lửa đã tắt nằm ở trung tâm tỉnh </a:t>
            </a:r>
            <a:r>
              <a:rPr lang="vi-VN" sz="2000">
                <a:solidFill>
                  <a:schemeClr val="tx1"/>
                </a:solidFill>
                <a:hlinkClick r:id="rId4" tooltip="Tây Ninh"/>
              </a:rPr>
              <a:t>Tây Ninh</a:t>
            </a:r>
            <a:r>
              <a:rPr lang="vi-VN" sz="2000">
                <a:solidFill>
                  <a:schemeClr val="tx1"/>
                </a:solidFill>
              </a:rPr>
              <a:t>, </a:t>
            </a:r>
            <a:r>
              <a:rPr lang="vi-VN" sz="2000">
                <a:solidFill>
                  <a:schemeClr val="tx1"/>
                </a:solidFill>
                <a:hlinkClick r:id="rId5" tooltip="Việt Nam"/>
              </a:rPr>
              <a:t>Việt Nam</a:t>
            </a:r>
            <a:r>
              <a:rPr lang="vi-VN" sz="2000">
                <a:solidFill>
                  <a:schemeClr val="tx1"/>
                </a:solidFill>
              </a:rPr>
              <a:t>. Với độ cao 986 m, đây là ngọn núi cao nhất </a:t>
            </a:r>
            <a:r>
              <a:rPr lang="vi-VN" sz="2000">
                <a:solidFill>
                  <a:schemeClr val="tx1"/>
                </a:solidFill>
                <a:hlinkClick r:id="rId6" tooltip="Nam Bộ"/>
              </a:rPr>
              <a:t>miền Nam</a:t>
            </a:r>
            <a:r>
              <a:rPr lang="vi-VN" sz="2000">
                <a:solidFill>
                  <a:schemeClr val="tx1"/>
                </a:solidFill>
              </a:rPr>
              <a:t> Việt Nam hiện nay, được mệnh danh "Đệ nhất thiên sơn".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EABB57E-1FD5-45A9-A6D1-BD826C63F943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6022"/>
              <a:gd name="adj2" fmla="val 89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>
                <a:solidFill>
                  <a:schemeClr val="tx1"/>
                </a:solidFill>
              </a:rPr>
              <a:t>Đỉnh Everest</a:t>
            </a:r>
            <a:r>
              <a:rPr lang="vi-VN" sz="2000">
                <a:solidFill>
                  <a:schemeClr val="tx1"/>
                </a:solidFill>
              </a:rPr>
              <a:t> (tên khác: </a:t>
            </a:r>
            <a:r>
              <a:rPr lang="vi-VN" sz="2000" b="1">
                <a:solidFill>
                  <a:schemeClr val="tx1"/>
                </a:solidFill>
              </a:rPr>
              <a:t>đỉnh Chomolungma</a:t>
            </a:r>
            <a:r>
              <a:rPr lang="vi-VN" sz="2000">
                <a:solidFill>
                  <a:schemeClr val="tx1"/>
                </a:solidFill>
              </a:rPr>
              <a:t>) nằm trong khối núi </a:t>
            </a:r>
            <a:r>
              <a:rPr lang="vi-VN" sz="2000">
                <a:solidFill>
                  <a:schemeClr val="tx1"/>
                </a:solidFill>
                <a:hlinkClick r:id="rId4" tooltip="Mahalangur Himal (trang không tồn tại)"/>
              </a:rPr>
              <a:t>Mahalangur Himal</a:t>
            </a:r>
            <a:r>
              <a:rPr lang="vi-VN" sz="2000">
                <a:solidFill>
                  <a:schemeClr val="tx1"/>
                </a:solidFill>
              </a:rPr>
              <a:t> thuộc dãy </a:t>
            </a:r>
            <a:r>
              <a:rPr lang="vi-VN" sz="2000">
                <a:solidFill>
                  <a:schemeClr val="tx1"/>
                </a:solidFill>
                <a:hlinkClick r:id="rId5" tooltip="Himalaya"/>
              </a:rPr>
              <a:t>Himalaya</a:t>
            </a:r>
            <a:r>
              <a:rPr lang="vi-VN" sz="2000">
                <a:solidFill>
                  <a:schemeClr val="tx1"/>
                </a:solidFill>
              </a:rPr>
              <a:t>, là đỉnh </a:t>
            </a:r>
            <a:r>
              <a:rPr lang="vi-VN" sz="2000">
                <a:solidFill>
                  <a:schemeClr val="tx1"/>
                </a:solidFill>
                <a:hlinkClick r:id="rId6" tooltip="Núi"/>
              </a:rPr>
              <a:t>núi</a:t>
            </a:r>
            <a:r>
              <a:rPr lang="vi-VN" sz="2000">
                <a:solidFill>
                  <a:schemeClr val="tx1"/>
                </a:solidFill>
              </a:rPr>
              <a:t> cao nhất trên </a:t>
            </a:r>
            <a:r>
              <a:rPr lang="vi-VN" sz="2000">
                <a:solidFill>
                  <a:schemeClr val="tx1"/>
                </a:solidFill>
                <a:hlinkClick r:id="rId7" tooltip="Trái Đất"/>
              </a:rPr>
              <a:t>Trái Đất</a:t>
            </a:r>
            <a:r>
              <a:rPr lang="vi-VN" sz="2000">
                <a:solidFill>
                  <a:schemeClr val="tx1"/>
                </a:solidFill>
              </a:rPr>
              <a:t> so với </a:t>
            </a:r>
            <a:r>
              <a:rPr lang="vi-VN" sz="2000">
                <a:solidFill>
                  <a:schemeClr val="tx1"/>
                </a:solidFill>
                <a:hlinkClick r:id="rId8" tooltip="Mực nước biển"/>
              </a:rPr>
              <a:t>mực nước biển</a:t>
            </a:r>
            <a:r>
              <a:rPr lang="vi-VN" sz="2000">
                <a:solidFill>
                  <a:schemeClr val="tx1"/>
                </a:solidFill>
              </a:rPr>
              <a:t>, tính đến thời điểm hiện tại là 8848,86 </a:t>
            </a:r>
            <a:r>
              <a:rPr lang="vi-VN" sz="2000">
                <a:solidFill>
                  <a:schemeClr val="tx1"/>
                </a:solidFill>
                <a:hlinkClick r:id="rId9" tooltip="Mét"/>
              </a:rPr>
              <a:t>mét</a:t>
            </a:r>
            <a:r>
              <a:rPr lang="en-US" sz="2000">
                <a:solidFill>
                  <a:schemeClr val="tx1"/>
                </a:solidFill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378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820F68-E166-4E34-80B2-957AB8B7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3" t="33254" r="81288" b="40445"/>
          <a:stretch/>
        </p:blipFill>
        <p:spPr>
          <a:xfrm>
            <a:off x="3126400" y="2257118"/>
            <a:ext cx="513567" cy="688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A95CCF-0334-4947-87E6-165EC6883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01" t="33206" r="57708" b="40492"/>
          <a:stretch/>
        </p:blipFill>
        <p:spPr>
          <a:xfrm>
            <a:off x="4777610" y="2257117"/>
            <a:ext cx="400833" cy="6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12943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3086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48080" y="498894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6" y="623521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148140" y="4292002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998062" y="1854015"/>
            <a:ext cx="105329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So sánh được các số tự nhiên.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Tìm được số lớn nhất, số bé nhất trong các số tự nhiên cho trước.</a:t>
            </a:r>
          </a:p>
          <a:p>
            <a:pPr algn="just">
              <a:lnSpc>
                <a:spcPct val="120000"/>
              </a:lnSpc>
            </a:pPr>
            <a:r>
              <a:rPr lang="vi-VN" sz="2800" dirty="0"/>
              <a:t>-    Làm tròn được số có nhiều chữ số tới hàng trăm nghìn.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Giải được bài toán thực tế liên quan tới so sánh số.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5" y="664594"/>
            <a:ext cx="4791871" cy="1072989"/>
          </a:xfrm>
          <a:prstGeom prst="rect">
            <a:avLst/>
          </a:prstGeom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19871B31-169B-3572-015B-F2CDCF1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447548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3DAA003-0A14-2AA6-0CB1-50FD9D7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975605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B4A49D4-AA42-4396-9276-1C18AFCD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1932512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B564C78-BD3B-4B4E-7BEB-1358906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48156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1019</Words>
  <Application>Microsoft Office PowerPoint</Application>
  <PresentationFormat>Widescreen</PresentationFormat>
  <Paragraphs>96</Paragraphs>
  <Slides>20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9Slide</cp:lastModifiedBy>
  <cp:revision>23</cp:revision>
  <dcterms:created xsi:type="dcterms:W3CDTF">2024-05-15T08:48:24Z</dcterms:created>
  <dcterms:modified xsi:type="dcterms:W3CDTF">2024-09-09T23:52:22Z</dcterms:modified>
  <cp:category>9Slide.vn</cp:category>
</cp:coreProperties>
</file>