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</p:sldMasterIdLst>
  <p:notesMasterIdLst>
    <p:notesMasterId r:id="rId18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659" r:id="rId12"/>
    <p:sldId id="2731" r:id="rId13"/>
    <p:sldId id="2722" r:id="rId14"/>
    <p:sldId id="2660" r:id="rId15"/>
    <p:sldId id="2709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.xml"/><Relationship Id="rId7" Type="http://schemas.openxmlformats.org/officeDocument/2006/relationships/image" Target="../media/image5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258" y="24320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390" y="2348760"/>
            <a:ext cx="863065" cy="894528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838" y="1662229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2993" y="2655171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1241" y="1544389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1086" y="610669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965E-7 1.48148E-6 L -0.4929 -0.193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34E-6 1.11111E-6 L -0.48704 -0.1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285E-7 1.85185E-6 L -0.6005 0.112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136E-6 -7.40741E-7 L -0.35652 0.24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218E-7 2.59259E-6 L -0.44444 0.5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828E-6 1.48148E-6 L -0.3319 0.6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5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799" y="763677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163</Words>
  <Application>Microsoft Office PowerPoint</Application>
  <PresentationFormat>Custom</PresentationFormat>
  <Paragraphs>53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1_Office Theme</vt:lpstr>
      <vt:lpstr>Office Theme</vt:lpstr>
      <vt:lpstr>4_Office 主题</vt:lpstr>
      <vt:lpstr>2_Office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AutoBVT</cp:lastModifiedBy>
  <cp:revision>26</cp:revision>
  <dcterms:created xsi:type="dcterms:W3CDTF">2021-02-20T02:56:00Z</dcterms:created>
  <dcterms:modified xsi:type="dcterms:W3CDTF">2021-07-13T10:02:17Z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