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02" r:id="rId2"/>
    <p:sldId id="304" r:id="rId3"/>
    <p:sldId id="284" r:id="rId4"/>
    <p:sldId id="286" r:id="rId5"/>
    <p:sldId id="261" r:id="rId6"/>
    <p:sldId id="270" r:id="rId7"/>
    <p:sldId id="260" r:id="rId8"/>
    <p:sldId id="287" r:id="rId9"/>
    <p:sldId id="288" r:id="rId10"/>
    <p:sldId id="289" r:id="rId11"/>
    <p:sldId id="290" r:id="rId12"/>
    <p:sldId id="291" r:id="rId13"/>
    <p:sldId id="292" r:id="rId14"/>
    <p:sldId id="294" r:id="rId15"/>
    <p:sldId id="297" r:id="rId16"/>
    <p:sldId id="301" r:id="rId17"/>
    <p:sldId id="303" r:id="rId18"/>
    <p:sldId id="295" r:id="rId19"/>
    <p:sldId id="307" r:id="rId20"/>
    <p:sldId id="306" r:id="rId21"/>
    <p:sldId id="2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60"/>
  </p:normalViewPr>
  <p:slideViewPr>
    <p:cSldViewPr snapToGrid="0">
      <p:cViewPr varScale="1">
        <p:scale>
          <a:sx n="84" d="100"/>
          <a:sy n="84" d="100"/>
        </p:scale>
        <p:origin x="8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8/31/2023</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8/31/2023</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2.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6.wav"/><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4.png"/><Relationship Id="rId4" Type="http://schemas.openxmlformats.org/officeDocument/2006/relationships/notesSlide" Target="../notesSlides/notesSlide17.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media/audio1.wav"/><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3186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2 – </a:t>
            </a: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lang="en-US" sz="4000" b="1" dirty="0">
                <a:solidFill>
                  <a:srgbClr val="B207B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điểm:Những</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 name="TextBox 1"/>
          <p:cNvSpPr txBox="1"/>
          <p:nvPr/>
        </p:nvSpPr>
        <p:spPr>
          <a:xfrm>
            <a:off x="4616824" y="4636433"/>
            <a:ext cx="7082117"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LUYỆN VIẾT TIN NHẮN</a:t>
            </a:r>
          </a:p>
        </p:txBody>
      </p:sp>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5" presetClass="entr" presetSubtype="1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anim calcmode="lin" valueType="num">
                                      <p:cBhvr>
                                        <p:cTn id="52" dur="500" fill="hold"/>
                                        <p:tgtEl>
                                          <p:spTgt spid="35"/>
                                        </p:tgtEl>
                                        <p:attrNameLst>
                                          <p:attrName>ppt_x</p:attrName>
                                        </p:attrNameLst>
                                      </p:cBhvr>
                                      <p:tavLst>
                                        <p:tav tm="0">
                                          <p:val>
                                            <p:strVal val="#ppt_x"/>
                                          </p:val>
                                        </p:tav>
                                        <p:tav tm="100000">
                                          <p:val>
                                            <p:strVal val="#ppt_x"/>
                                          </p:val>
                                        </p:tav>
                                      </p:tavLst>
                                    </p:anim>
                                    <p:anim calcmode="lin" valueType="num">
                                      <p:cBhvr>
                                        <p:cTn id="5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cầm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này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tặng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mẹ</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mj-lt"/>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148171" y="406228"/>
            <a:ext cx="8972550" cy="1200329"/>
          </a:xfrm>
          <a:prstGeom prst="rect">
            <a:avLst/>
          </a:prstGeom>
          <a:noFill/>
        </p:spPr>
        <p:txBody>
          <a:bodyPr wrap="square" rtlCol="0">
            <a:spAutoFit/>
          </a:bodyP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nhắn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mj-lt"/>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48430" y="1295906"/>
            <a:ext cx="7258026" cy="4031873"/>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Cảm ơn cậu.</a:t>
            </a:r>
          </a:p>
          <a:p>
            <a:pPr lvl="0" algn="r">
              <a:defRPr/>
            </a:pPr>
            <a:r>
              <a:rPr lang="en-US" sz="3200" b="1" dirty="0">
                <a:solidFill>
                  <a:srgbClr val="002060"/>
                </a:solidFill>
                <a:latin typeface="+mj-lt"/>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Bạn của cậu</a:t>
            </a:r>
            <a:endParaRPr lang="en-US" sz="3200" b="1" dirty="0">
              <a:solidFill>
                <a:srgbClr val="002060"/>
              </a:solidFill>
              <a:latin typeface="+mj-lt"/>
              <a:ea typeface="Arial-Rounded" panose="020B0500000000000000" pitchFamily="34" charset="0"/>
              <a:cs typeface="Arial-Rounded" panose="020B0500000000000000" pitchFamily="34" charset="0"/>
            </a:endParaRP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Hoạt</a:t>
            </a:r>
            <a:r>
              <a:rPr lang="en-US" sz="8800" dirty="0">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 </a:t>
            </a:r>
            <a:r>
              <a:rPr lang="en-US" sz="88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động</a:t>
            </a:r>
            <a:r>
              <a:rPr lang="en-US" sz="8800" dirty="0">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 </a:t>
            </a:r>
            <a:r>
              <a:rPr lang="en-US" sz="88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tiếp</a:t>
            </a:r>
            <a:r>
              <a:rPr lang="en-US" sz="8800" dirty="0">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 </a:t>
            </a:r>
            <a:r>
              <a:rPr lang="en-US" sz="8800" dirty="0" err="1">
                <a:solidFill>
                  <a:srgbClr val="FF0C56"/>
                </a:solidFill>
                <a:effectLst>
                  <a:glow rad="127000">
                    <a:srgbClr val="FF6699">
                      <a:alpha val="50000"/>
                    </a:srgbClr>
                  </a:glow>
                </a:effectLst>
                <a:latin typeface="Times New Roman" panose="02020603050405020304" pitchFamily="18" charset="0"/>
                <a:cs typeface="Times New Roman" panose="02020603050405020304" pitchFamily="18" charset="0"/>
              </a:rPr>
              <a:t>nối</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12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9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6479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Viết</a:t>
              </a:r>
              <a:r>
                <a:rPr lang="en-US" sz="8800" b="1" dirty="0">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 tin </a:t>
              </a:r>
              <a:r>
                <a:rPr lang="en-US" sz="8800" b="1" dirty="0" err="1">
                  <a:solidFill>
                    <a:srgbClr val="FF0C56"/>
                  </a:solidFill>
                  <a:latin typeface="Times New Roman" panose="02020603050405020304" pitchFamily="18" charset="0"/>
                  <a:ea typeface="印品黑体" panose="00000500000000000000" pitchFamily="2" charset="-122"/>
                  <a:cs typeface="Times New Roman" panose="02020603050405020304" pitchFamily="18" charset="0"/>
                </a:rPr>
                <a:t>nhắn</a:t>
              </a:r>
              <a:endParaRPr kumimoji="0" lang="en-US" sz="8800" b="1"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mj-lt"/>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1347297" y="2041009"/>
            <a:ext cx="12778013" cy="1015663"/>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Lời</a:t>
            </a:r>
            <a:r>
              <a:rPr kumimoji="0" lang="en-US" altLang="zh-CN" sz="60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nhắn</a:t>
            </a:r>
            <a:r>
              <a:rPr kumimoji="0" lang="en-US" altLang="zh-CN" sz="6000" b="1" i="0" u="none" strike="noStrike" kern="1200" cap="none" spc="0" normalizeH="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yêu</a:t>
            </a:r>
            <a:r>
              <a:rPr kumimoji="0" lang="en-US" altLang="zh-CN" sz="6000" b="1" i="0" u="none" strike="noStrike" kern="1200" cap="none" spc="0" normalizeH="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6000" b="1" i="0" u="none" strike="noStrike" kern="1200" cap="none" spc="0" normalizeH="0" noProof="0" dirty="0" err="1">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thương</a:t>
            </a:r>
            <a:endParaRPr kumimoji="0" lang="zh-CN" altLang="en-US" sz="60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4743800" y="696952"/>
            <a:ext cx="4759179" cy="120032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Trò</a:t>
            </a:r>
            <a:r>
              <a:rPr kumimoji="0" lang="en-US" altLang="zh-CN"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72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chơi</a:t>
            </a:r>
            <a:endParaRPr kumimoji="0" lang="zh-CN" altLang="en-US" sz="72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hoàn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hai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chuẩn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xinh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xắn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tặng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Trước</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tiên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hái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một</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đã</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nở</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trong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vườn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mj-lt"/>
                <a:ea typeface="Arial-Rounded" panose="020B0500000000000000" pitchFamily="34" charset="0"/>
                <a:cs typeface="Arial-Rounded" panose="020B0500000000000000" pitchFamily="34" charset="0"/>
              </a:rPr>
              <a:t>n</a:t>
            </a:r>
            <a:endParaRPr lang="vi-VN" sz="32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Cùng</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nhau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thảo</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luận</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để</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trả</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lời</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câu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hỏi</a:t>
              </a:r>
              <a:endParaRPr kumimoji="0" lang="en-US" sz="44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mj-lt"/>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tin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nhắn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09409"/>
            <a:ext cx="4879977"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c.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thực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a:t>
            </a:r>
            <a:r>
              <a:rPr lang="en-US" sz="2400" b="1" dirty="0" err="1">
                <a:solidFill>
                  <a:srgbClr val="FF0000"/>
                </a:solidFill>
                <a:latin typeface="+mj-lt"/>
                <a:ea typeface="Arial-Rounded" panose="020B0500000000000000" pitchFamily="34" charset="0"/>
                <a:cs typeface="Arial-Rounded" panose="020B0500000000000000" pitchFamily="34" charset="0"/>
              </a:rPr>
              <a:t>viết</a:t>
            </a:r>
            <a:r>
              <a:rPr lang="en-US" sz="2400" b="1" dirty="0">
                <a:solidFill>
                  <a:srgbClr val="FF0000"/>
                </a:solidFill>
                <a:latin typeface="+mj-lt"/>
                <a:ea typeface="Arial-Rounded" panose="020B0500000000000000" pitchFamily="34" charset="0"/>
                <a:cs typeface="Arial-Rounded" panose="020B0500000000000000" pitchFamily="34" charset="0"/>
              </a:rPr>
              <a:t> </a:t>
            </a:r>
            <a:r>
              <a:rPr lang="en-US" sz="2400" b="1" dirty="0" err="1">
                <a:solidFill>
                  <a:srgbClr val="FF0000"/>
                </a:solidFill>
                <a:latin typeface="+mj-lt"/>
                <a:ea typeface="Arial-Rounded" panose="020B0500000000000000" pitchFamily="34" charset="0"/>
                <a:cs typeface="Arial-Rounded" panose="020B0500000000000000" pitchFamily="34" charset="0"/>
              </a:rPr>
              <a:t>tay</a:t>
            </a:r>
            <a:endParaRPr lang="vi-VN" sz="2400" b="1" i="0" dirty="0">
              <a:solidFill>
                <a:srgbClr val="FF0000"/>
              </a:solidFill>
              <a:effectLst/>
              <a:latin typeface="+mj-lt"/>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478</Words>
  <Application>Microsoft Office PowerPoint</Application>
  <PresentationFormat>Widescreen</PresentationFormat>
  <Paragraphs>71</Paragraphs>
  <Slides>21</Slides>
  <Notes>17</Notes>
  <HiddenSlides>2</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Arial</vt:lpstr>
      <vt:lpstr>Arial-Rounded</vt:lpstr>
      <vt:lpstr>Calibri</vt:lpstr>
      <vt:lpstr>Calibri Light</vt:lpstr>
      <vt:lpstr>LNTH-Kids  Chinese Font 1</vt:lpstr>
      <vt:lpstr>Times New Roman</vt:lpstr>
      <vt:lpstr>White Xmas PERSONAL USE</vt:lpstr>
      <vt:lpstr>印品黑体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34</cp:revision>
  <dcterms:created xsi:type="dcterms:W3CDTF">2022-05-22T07:45:41Z</dcterms:created>
  <dcterms:modified xsi:type="dcterms:W3CDTF">2023-08-31T10:20:50Z</dcterms:modified>
</cp:coreProperties>
</file>