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9" r:id="rId3"/>
    <p:sldId id="263" r:id="rId4"/>
    <p:sldId id="257" r:id="rId5"/>
    <p:sldId id="260" r:id="rId6"/>
    <p:sldId id="264" r:id="rId7"/>
    <p:sldId id="269" r:id="rId8"/>
    <p:sldId id="271" r:id="rId9"/>
    <p:sldId id="272" r:id="rId10"/>
    <p:sldId id="274" r:id="rId11"/>
    <p:sldId id="273" r:id="rId12"/>
    <p:sldId id="275" r:id="rId13"/>
    <p:sldId id="277" r:id="rId14"/>
    <p:sldId id="278" r:id="rId15"/>
    <p:sldId id="267" r:id="rId16"/>
    <p:sldId id="261" r:id="rId17"/>
    <p:sldId id="280" r:id="rId18"/>
    <p:sldId id="281" r:id="rId19"/>
    <p:sldId id="284" r:id="rId20"/>
    <p:sldId id="285" r:id="rId21"/>
    <p:sldId id="286" r:id="rId22"/>
    <p:sldId id="287" r:id="rId23"/>
    <p:sldId id="262" r:id="rId24"/>
    <p:sldId id="283" r:id="rId25"/>
    <p:sldId id="265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226" autoAdjust="0"/>
  </p:normalViewPr>
  <p:slideViewPr>
    <p:cSldViewPr snapToGrid="0">
      <p:cViewPr varScale="1">
        <p:scale>
          <a:sx n="79" d="100"/>
          <a:sy n="79" d="100"/>
        </p:scale>
        <p:origin x="6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12CF7-4491-4B23-85B5-A120070E19F7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69DD9-697B-49EF-94FE-3C32E460AE6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25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https://www.youtube.com/watch?v=pE4fOG94amw&amp;list=RDpE4fOG94amw&amp;start_radio=1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69DD9-697B-49EF-94FE-3C32E460AE65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7364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69DD9-697B-49EF-94FE-3C32E460AE65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136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P=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69DD9-697B-49EF-94FE-3C32E460AE65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207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8912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B42F-7E55-2F40-9EDF-BF50D9A7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93AA-90A1-A625-2EC1-04698E74E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72610-87A2-F46C-C057-F0C779C5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CBCA4-58B2-8851-C051-08DBE0E1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4D51A-3F06-43EB-71CE-084DCD40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4442848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0035F-844E-B735-C154-8DF9AF98D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E5F01-05D9-247A-31FA-6F35CB664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257C-7053-1E7C-FF29-D5C09C90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1F07C-5172-F256-559A-0603504D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C9CF7-4A55-6D5D-F469-3427B791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635204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5988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9966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961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8876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039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399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9802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5194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69870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9198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9809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8613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84393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11841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28580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3D4A-962A-E171-9CB8-FBA9C28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3ABB4-20F3-3242-FEC6-9568556A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05CFE-7F64-C500-1A08-97FDA6AC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EEE6B-26F9-4CA6-C1BE-1ACF1592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382501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0BAC7-9506-FA28-AF2E-A9F06F5D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44459-519F-AAFB-A7C8-A5BB52AC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D2EA4-C85A-5084-3A6C-7ADD4BED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15617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43A4-DE61-699B-CA73-6990464F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68D9-94DF-49FF-847C-3869550B1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A1481-72F0-9787-F027-56014EAE3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3B973-2C8B-E5B2-580B-3A6DAB54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B6B0D-0F74-FD78-5E88-5FDD2EC8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D1B6C-80A0-4FD4-68E5-FE5B73AC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36683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A7DA-8799-6382-BCB8-164D4F05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50943-17AB-881E-45D0-F5956502C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E28EF-A109-7A80-6F2C-EA73728C8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51055-0A54-CB8A-AF8F-BAA76581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A71A7-62C8-4FC4-A563-9D51833E90B9}" type="datetimeFigureOut">
              <a:rPr lang="en-SG" smtClean="0"/>
              <a:t>7/8/2025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FED3-F00E-4AD5-2515-7F9B5526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91975-15C7-9556-CEA4-42B13490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2DCE06-7557-46FD-9635-D49441E158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274743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9AAC4B-E453-6E5E-5665-66E04DFD6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B94A1A-1EA4-FF74-2ED0-75E76E928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690476-61B1-06F8-CF94-4A3643071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8E0D8DA-9225-EAB2-8F47-F979829B4A24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24E5A-B4DA-271D-2B57-DC06B77C50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D9807F-8CF2-BE15-92C1-5C4320A2AE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8E811B-572F-6F96-87A4-F7087F9C4D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C476CC-E2D3-029C-C4A6-F7EF835D42F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CDAB4-1222-62F5-3A50-6EE35A4C17F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CF651294-5D98-00F9-83D2-0FEDC05708E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4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7E8BC-2C07-5843-88BB-38364111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49C2C-FE25-EFDF-475C-B92DC822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1" t="1138" r="27589" b="99"/>
          <a:stretch>
            <a:fillRect/>
          </a:stretch>
        </p:blipFill>
        <p:spPr>
          <a:xfrm>
            <a:off x="-696688" y="1393372"/>
            <a:ext cx="6944627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05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ABAD-A7B6-DB05-AB41-A7C07A6CA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CE036B-104D-CBC9-C5F1-C79EB67DB43F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01211-BC5A-15E0-BA3C-7EFCE688E054}"/>
              </a:ext>
            </a:extLst>
          </p:cNvPr>
          <p:cNvSpPr txBox="1"/>
          <p:nvPr/>
        </p:nvSpPr>
        <p:spPr>
          <a:xfrm>
            <a:off x="3078405" y="1731660"/>
            <a:ext cx="10964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đồ dùng trong phòng khách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Picture 25" descr="A cartoon of a living room&#10;&#10;AI-generated content may be incorrect.">
            <a:extLst>
              <a:ext uri="{FF2B5EF4-FFF2-40B4-BE49-F238E27FC236}">
                <a16:creationId xmlns:a16="http://schemas.microsoft.com/office/drawing/2014/main" id="{AE3A8E06-CAF4-924F-3CF3-7EC2B8062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" b="1"/>
          <a:stretch>
            <a:fillRect/>
          </a:stretch>
        </p:blipFill>
        <p:spPr>
          <a:xfrm>
            <a:off x="536376" y="1504158"/>
            <a:ext cx="4776655" cy="489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4C08451-99B9-1658-7549-D900B19658AE}"/>
              </a:ext>
            </a:extLst>
          </p:cNvPr>
          <p:cNvGrpSpPr/>
          <p:nvPr/>
        </p:nvGrpSpPr>
        <p:grpSpPr>
          <a:xfrm>
            <a:off x="157315" y="5701014"/>
            <a:ext cx="1817028" cy="736851"/>
            <a:chOff x="1252097" y="2092843"/>
            <a:chExt cx="1817028" cy="7368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3067FF-5988-65C4-ACC3-3E11F625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50F3019-A6E6-FCC6-EC66-3A61F843AD56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1765E9-5233-2988-E4B6-B83AD0C6C272}"/>
              </a:ext>
            </a:extLst>
          </p:cNvPr>
          <p:cNvSpPr txBox="1"/>
          <p:nvPr/>
        </p:nvSpPr>
        <p:spPr>
          <a:xfrm>
            <a:off x="3191502" y="2513160"/>
            <a:ext cx="109647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Ghế sofa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Quạt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Đồng hồ treo tường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Bình hoa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...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18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D58E-0B46-241E-CDFC-BEA57056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363802-8C8B-0864-DC47-8750AF33672D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47E13-FBED-321F-ACB1-A7E4BD65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85" y="-13536"/>
            <a:ext cx="12192000" cy="1043696"/>
          </a:xfrm>
          <a:prstGeom prst="rect">
            <a:avLst/>
          </a:prstGeom>
        </p:spPr>
      </p:pic>
      <p:pic>
        <p:nvPicPr>
          <p:cNvPr id="25" name="Picture 24" descr="A cartoon of a child in a bedroom&#10;&#10;AI-generated content may be incorrect.">
            <a:extLst>
              <a:ext uri="{FF2B5EF4-FFF2-40B4-BE49-F238E27FC236}">
                <a16:creationId xmlns:a16="http://schemas.microsoft.com/office/drawing/2014/main" id="{E9C87313-F7CE-B16C-9E9F-9C52B55C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>
          <a:xfrm rot="255758">
            <a:off x="6747578" y="1496002"/>
            <a:ext cx="5007133" cy="520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A24E0C6-2A74-2545-6485-DE95E7C5A743}"/>
              </a:ext>
            </a:extLst>
          </p:cNvPr>
          <p:cNvGrpSpPr/>
          <p:nvPr/>
        </p:nvGrpSpPr>
        <p:grpSpPr>
          <a:xfrm>
            <a:off x="9983436" y="5817543"/>
            <a:ext cx="1817028" cy="736851"/>
            <a:chOff x="1252097" y="2092843"/>
            <a:chExt cx="1817028" cy="7368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2F722D-70ED-F947-DC8B-B9D667D4E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4B90A0-8C02-9C6C-2490-F049933E9576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B120B6-A965-A0CF-500D-55F6641A82DD}"/>
              </a:ext>
            </a:extLst>
          </p:cNvPr>
          <p:cNvSpPr txBox="1"/>
          <p:nvPr/>
        </p:nvSpPr>
        <p:spPr>
          <a:xfrm>
            <a:off x="-1713570" y="2740117"/>
            <a:ext cx="109647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Giường, nệm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Bàn học, ghế, đèn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Tủ sách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Sách, vở,...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8071B-BC91-4354-520F-0F3F65427E35}"/>
              </a:ext>
            </a:extLst>
          </p:cNvPr>
          <p:cNvSpPr txBox="1"/>
          <p:nvPr/>
        </p:nvSpPr>
        <p:spPr>
          <a:xfrm>
            <a:off x="-1713569" y="1155627"/>
            <a:ext cx="1096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dùng trong phòng ngủ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 Minh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89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AF08C-BBB5-9AAB-0F3F-92372E73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EB3307-B897-AFAC-3817-2D1C387FFE15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34A88E-4B7F-43EE-BD1F-9EA3E1291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85" y="-13536"/>
            <a:ext cx="12192000" cy="1043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070A75-A306-8C89-D043-04472F914CD2}"/>
              </a:ext>
            </a:extLst>
          </p:cNvPr>
          <p:cNvSpPr txBox="1"/>
          <p:nvPr/>
        </p:nvSpPr>
        <p:spPr>
          <a:xfrm>
            <a:off x="613643" y="897517"/>
            <a:ext cx="1096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dùng có trong nhà bếp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artoon of a kitchen&#10;&#10;AI-generated content may be incorrect.">
            <a:extLst>
              <a:ext uri="{FF2B5EF4-FFF2-40B4-BE49-F238E27FC236}">
                <a16:creationId xmlns:a16="http://schemas.microsoft.com/office/drawing/2014/main" id="{80BA811E-48EE-4B1D-9041-D5D246653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58" y="1738046"/>
            <a:ext cx="4735510" cy="440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97B2BD1-1E15-A1D5-6B24-C978DE7F9521}"/>
              </a:ext>
            </a:extLst>
          </p:cNvPr>
          <p:cNvGrpSpPr/>
          <p:nvPr/>
        </p:nvGrpSpPr>
        <p:grpSpPr>
          <a:xfrm>
            <a:off x="157315" y="5772598"/>
            <a:ext cx="1817028" cy="736851"/>
            <a:chOff x="1252097" y="2092843"/>
            <a:chExt cx="1817028" cy="7368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273F1B-4F4C-3F24-7C92-555D51B2A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814946-3FE9-7422-231F-D7B268A75C5B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365C8C8-4C50-02F6-0A62-E8017B26155C}"/>
              </a:ext>
            </a:extLst>
          </p:cNvPr>
          <p:cNvSpPr txBox="1"/>
          <p:nvPr/>
        </p:nvSpPr>
        <p:spPr>
          <a:xfrm>
            <a:off x="3025531" y="2031417"/>
            <a:ext cx="109647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Bếp, nồi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Chén, bát, đũa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Bàn 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Bồn rửa</a:t>
            </a:r>
          </a:p>
          <a:p>
            <a:pPr lvl="0" algn="ctr"/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...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8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D3912-99F1-994B-D16B-CF61BE0C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EA11BA-E678-CB79-A76C-4FA49B8CE055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3EF6C-0E02-2DF5-441A-09EFF60E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85" y="-13536"/>
            <a:ext cx="12192000" cy="1043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418D3A-3A07-3938-AD4C-6900A1CA8C41}"/>
              </a:ext>
            </a:extLst>
          </p:cNvPr>
          <p:cNvSpPr txBox="1"/>
          <p:nvPr/>
        </p:nvSpPr>
        <p:spPr>
          <a:xfrm>
            <a:off x="-2021425" y="1187122"/>
            <a:ext cx="1096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đồ dùng có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 nhà vệ sinh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 descr="A cartoon of a child in a bathroom&#10;&#10;AI-generated content may be incorrect.">
            <a:extLst>
              <a:ext uri="{FF2B5EF4-FFF2-40B4-BE49-F238E27FC236}">
                <a16:creationId xmlns:a16="http://schemas.microsoft.com/office/drawing/2014/main" id="{86436F75-25F3-B817-9567-F555C6E13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47" y="1567622"/>
            <a:ext cx="4928029" cy="5056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31633C-7F8B-6C64-6E28-26035CF12FE9}"/>
              </a:ext>
            </a:extLst>
          </p:cNvPr>
          <p:cNvGrpSpPr/>
          <p:nvPr/>
        </p:nvGrpSpPr>
        <p:grpSpPr>
          <a:xfrm>
            <a:off x="9630642" y="1931351"/>
            <a:ext cx="1817028" cy="736851"/>
            <a:chOff x="1252097" y="2092843"/>
            <a:chExt cx="1817028" cy="736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C03E05-390C-77A5-7593-3AC0F095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C67095-D323-4A24-7679-454F6C5A38D9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86CC52-9AC1-2A8C-7A48-6847A60A5AD5}"/>
              </a:ext>
            </a:extLst>
          </p:cNvPr>
          <p:cNvSpPr txBox="1"/>
          <p:nvPr/>
        </p:nvSpPr>
        <p:spPr>
          <a:xfrm>
            <a:off x="-2263953" y="2510561"/>
            <a:ext cx="109647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Máy giặt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Bình nước nóng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Bồn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Bồn rửa tay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Gương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Khăn, bàn chải,..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349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4646E870-27D0-1006-2FDB-C35FF754FF09}"/>
              </a:ext>
            </a:extLst>
          </p:cNvPr>
          <p:cNvSpPr/>
          <p:nvPr/>
        </p:nvSpPr>
        <p:spPr>
          <a:xfrm>
            <a:off x="396354" y="1578544"/>
            <a:ext cx="9123031" cy="339272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750F5-9860-053D-84D1-AA3D4B00F091}"/>
              </a:ext>
            </a:extLst>
          </p:cNvPr>
          <p:cNvSpPr txBox="1"/>
          <p:nvPr/>
        </p:nvSpPr>
        <p:spPr>
          <a:xfrm>
            <a:off x="624134" y="1629789"/>
            <a:ext cx="86449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 ở có nhiều phòng, mỗi phòng có một chức năng khác nhau để phục vụ nhu cầu sinh hoạt hằng ngày của các thành viên trong gia đình.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1929C6-736E-E5B9-659B-B0764A33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9273" y="102621"/>
            <a:ext cx="10931287" cy="16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15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9B39-3771-B30A-FEDA-43BE811F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67BD3-DBC9-108D-1E5B-C3B621AE5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2" r="31875"/>
          <a:stretch>
            <a:fillRect/>
          </a:stretch>
        </p:blipFill>
        <p:spPr>
          <a:xfrm>
            <a:off x="170953" y="1077685"/>
            <a:ext cx="5827076" cy="3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2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BE29-78FB-E3B8-D83A-8E6FA177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2956F1-5C1D-72DC-F33D-8C852705E8A6}"/>
              </a:ext>
            </a:extLst>
          </p:cNvPr>
          <p:cNvSpPr/>
          <p:nvPr/>
        </p:nvSpPr>
        <p:spPr>
          <a:xfrm>
            <a:off x="104616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A cartoon character on a toothbrush&#10;&#10;AI-generated content may be incorrect.">
            <a:extLst>
              <a:ext uri="{FF2B5EF4-FFF2-40B4-BE49-F238E27FC236}">
                <a16:creationId xmlns:a16="http://schemas.microsoft.com/office/drawing/2014/main" id="{F8F82ACE-FFF8-4EC5-F1A0-B4E44B38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7"/>
          <a:stretch>
            <a:fillRect/>
          </a:stretch>
        </p:blipFill>
        <p:spPr>
          <a:xfrm>
            <a:off x="8548217" y="950668"/>
            <a:ext cx="3286125" cy="239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 descr="A cartoon of a blue pillow&#10;&#10;AI-generated content may be incorrect.">
            <a:extLst>
              <a:ext uri="{FF2B5EF4-FFF2-40B4-BE49-F238E27FC236}">
                <a16:creationId xmlns:a16="http://schemas.microsoft.com/office/drawing/2014/main" id="{C842E196-491C-CB1D-16C9-9EA99E42F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8" y="950668"/>
            <a:ext cx="4010025" cy="272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 descr="A cartoon of a pan&#10;&#10;AI-generated content may be incorrect.">
            <a:extLst>
              <a:ext uri="{FF2B5EF4-FFF2-40B4-BE49-F238E27FC236}">
                <a16:creationId xmlns:a16="http://schemas.microsoft.com/office/drawing/2014/main" id="{9874F8AA-B045-18C3-031D-15CFE24E2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3884"/>
          <a:stretch>
            <a:fillRect/>
          </a:stretch>
        </p:blipFill>
        <p:spPr>
          <a:xfrm>
            <a:off x="4140843" y="936502"/>
            <a:ext cx="425506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圆角矩形 17">
            <a:extLst>
              <a:ext uri="{FF2B5EF4-FFF2-40B4-BE49-F238E27FC236}">
                <a16:creationId xmlns:a16="http://schemas.microsoft.com/office/drawing/2014/main" id="{3075CCD7-7F1E-5F90-84B2-B137717196C4}"/>
              </a:ext>
            </a:extLst>
          </p:cNvPr>
          <p:cNvSpPr/>
          <p:nvPr/>
        </p:nvSpPr>
        <p:spPr>
          <a:xfrm>
            <a:off x="54037" y="63144"/>
            <a:ext cx="11978527" cy="80981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580A4-5820-BFC9-B7BA-F8134CA784FD}"/>
              </a:ext>
            </a:extLst>
          </p:cNvPr>
          <p:cNvSpPr txBox="1"/>
          <p:nvPr/>
        </p:nvSpPr>
        <p:spPr>
          <a:xfrm>
            <a:off x="36506" y="208788"/>
            <a:ext cx="1210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C00000"/>
                </a:solidFill>
                <a:latin typeface="UTM Avo" panose="02040603050506020204" pitchFamily="18" charset="0"/>
              </a:rPr>
              <a:t>Xếp đồ dùng vào các phòng ở nhà Minh cho phù hợp.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Picture 25" descr="A bowl of salad with a number&#10;&#10;AI-generated content may be incorrect.">
            <a:extLst>
              <a:ext uri="{FF2B5EF4-FFF2-40B4-BE49-F238E27FC236}">
                <a16:creationId xmlns:a16="http://schemas.microsoft.com/office/drawing/2014/main" id="{8C88FD3B-1433-9A24-6492-BBF9A944D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30" y="3741583"/>
            <a:ext cx="3375345" cy="249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A cartoon of teapot and cups&#10;&#10;AI-generated content may be incorrect.">
            <a:extLst>
              <a:ext uri="{FF2B5EF4-FFF2-40B4-BE49-F238E27FC236}">
                <a16:creationId xmlns:a16="http://schemas.microsoft.com/office/drawing/2014/main" id="{B5C7FDF4-C756-E02C-4711-5A866E727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r="2821"/>
          <a:stretch>
            <a:fillRect/>
          </a:stretch>
        </p:blipFill>
        <p:spPr>
          <a:xfrm>
            <a:off x="2363541" y="3731968"/>
            <a:ext cx="4010025" cy="250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133125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AF523-9DB7-0243-623A-7F0E87188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6F58DF-EBC0-55C9-E475-B844FAFF8F80}"/>
              </a:ext>
            </a:extLst>
          </p:cNvPr>
          <p:cNvSpPr/>
          <p:nvPr/>
        </p:nvSpPr>
        <p:spPr>
          <a:xfrm>
            <a:off x="150278" y="872957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2CC7316C-FF72-4D7D-0B5E-3D402B07CB85}"/>
              </a:ext>
            </a:extLst>
          </p:cNvPr>
          <p:cNvSpPr/>
          <p:nvPr/>
        </p:nvSpPr>
        <p:spPr>
          <a:xfrm>
            <a:off x="54037" y="63144"/>
            <a:ext cx="11978527" cy="80981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B96E9-3DDA-174C-61BA-F88B0328BE38}"/>
              </a:ext>
            </a:extLst>
          </p:cNvPr>
          <p:cNvSpPr txBox="1"/>
          <p:nvPr/>
        </p:nvSpPr>
        <p:spPr>
          <a:xfrm>
            <a:off x="36506" y="208788"/>
            <a:ext cx="1210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 đồ dùng vào các phòng ở nhà Minh cho phù hợp.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 descr="Cartoon of a towel on a towel rack&#10;&#10;AI-generated content may be incorrect.">
            <a:extLst>
              <a:ext uri="{FF2B5EF4-FFF2-40B4-BE49-F238E27FC236}">
                <a16:creationId xmlns:a16="http://schemas.microsoft.com/office/drawing/2014/main" id="{9CDCE818-29E6-2370-B10D-FAC125A0F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63" y="3429000"/>
            <a:ext cx="4841039" cy="274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yellow couch with white dots&#10;&#10;AI-generated content may be incorrect.">
            <a:extLst>
              <a:ext uri="{FF2B5EF4-FFF2-40B4-BE49-F238E27FC236}">
                <a16:creationId xmlns:a16="http://schemas.microsoft.com/office/drawing/2014/main" id="{EF1A8C6E-B3F7-23A2-76EC-BF5DF5F7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13" y="872957"/>
            <a:ext cx="5618698" cy="3316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drawing of a lamp&#10;&#10;AI-generated content may be incorrect.">
            <a:extLst>
              <a:ext uri="{FF2B5EF4-FFF2-40B4-BE49-F238E27FC236}">
                <a16:creationId xmlns:a16="http://schemas.microsoft.com/office/drawing/2014/main" id="{31A9ED1D-913D-A77B-5D9C-E3DF4E5C4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2" y="3565954"/>
            <a:ext cx="3286125" cy="2900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193957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C48C4-48A9-C1EB-1F1D-58F644E0E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177EEF-4329-49FA-1D7C-9C6BD93044AB}"/>
              </a:ext>
            </a:extLst>
          </p:cNvPr>
          <p:cNvSpPr/>
          <p:nvPr/>
        </p:nvSpPr>
        <p:spPr>
          <a:xfrm>
            <a:off x="104615" y="916620"/>
            <a:ext cx="11878837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 descr="A cartoon of a living room&#10;&#10;AI-generated content may be incorrect.">
            <a:extLst>
              <a:ext uri="{FF2B5EF4-FFF2-40B4-BE49-F238E27FC236}">
                <a16:creationId xmlns:a16="http://schemas.microsoft.com/office/drawing/2014/main" id="{B79EAEB2-A3B4-55E8-BF74-025C63CD9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" r="-9" b="11172"/>
          <a:stretch>
            <a:fillRect/>
          </a:stretch>
        </p:blipFill>
        <p:spPr>
          <a:xfrm>
            <a:off x="297601" y="1648241"/>
            <a:ext cx="3572968" cy="3252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圆角矩形 17">
            <a:extLst>
              <a:ext uri="{FF2B5EF4-FFF2-40B4-BE49-F238E27FC236}">
                <a16:creationId xmlns:a16="http://schemas.microsoft.com/office/drawing/2014/main" id="{82BD7613-D295-065C-7073-836D6E80486B}"/>
              </a:ext>
            </a:extLst>
          </p:cNvPr>
          <p:cNvSpPr/>
          <p:nvPr/>
        </p:nvSpPr>
        <p:spPr>
          <a:xfrm>
            <a:off x="462733" y="5225261"/>
            <a:ext cx="2752105" cy="61391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2FD6C-3646-5646-1045-A3E3C3CD378A}"/>
              </a:ext>
            </a:extLst>
          </p:cNvPr>
          <p:cNvSpPr txBox="1"/>
          <p:nvPr/>
        </p:nvSpPr>
        <p:spPr>
          <a:xfrm>
            <a:off x="297601" y="5283953"/>
            <a:ext cx="30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Phòng khách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artoon of teapot and cups&#10;&#10;AI-generated content may be incorrect.">
            <a:extLst>
              <a:ext uri="{FF2B5EF4-FFF2-40B4-BE49-F238E27FC236}">
                <a16:creationId xmlns:a16="http://schemas.microsoft.com/office/drawing/2014/main" id="{0CF19787-130E-A938-6C4B-312FAF7F3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r="2821"/>
          <a:stretch>
            <a:fillRect/>
          </a:stretch>
        </p:blipFill>
        <p:spPr>
          <a:xfrm>
            <a:off x="4376772" y="1174576"/>
            <a:ext cx="3495712" cy="2183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yellow couch with white dots&#10;&#10;AI-generated content may be incorrect.">
            <a:extLst>
              <a:ext uri="{FF2B5EF4-FFF2-40B4-BE49-F238E27FC236}">
                <a16:creationId xmlns:a16="http://schemas.microsoft.com/office/drawing/2014/main" id="{84F5B1D3-4AA0-E05A-52AA-89643630A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19" y="3261040"/>
            <a:ext cx="4166757" cy="2459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0594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8BAF3-9000-6FC8-55DE-A40388F2C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5BCB0F-9C27-F0D7-9C48-FEA64EA1C6CF}"/>
              </a:ext>
            </a:extLst>
          </p:cNvPr>
          <p:cNvSpPr/>
          <p:nvPr/>
        </p:nvSpPr>
        <p:spPr>
          <a:xfrm>
            <a:off x="104616" y="336884"/>
            <a:ext cx="11877370" cy="6173666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 descr="A cartoon of a child in a bedroom&#10;&#10;AI-generated content may be incorrect.">
            <a:extLst>
              <a:ext uri="{FF2B5EF4-FFF2-40B4-BE49-F238E27FC236}">
                <a16:creationId xmlns:a16="http://schemas.microsoft.com/office/drawing/2014/main" id="{CBA9D7AD-A685-2E55-EA00-302E329F0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>
          <a:xfrm rot="255758">
            <a:off x="286458" y="965072"/>
            <a:ext cx="4880392" cy="5074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圆角矩形 17">
            <a:extLst>
              <a:ext uri="{FF2B5EF4-FFF2-40B4-BE49-F238E27FC236}">
                <a16:creationId xmlns:a16="http://schemas.microsoft.com/office/drawing/2014/main" id="{18C506F6-9684-E103-A099-8D267CF28D75}"/>
              </a:ext>
            </a:extLst>
          </p:cNvPr>
          <p:cNvSpPr/>
          <p:nvPr/>
        </p:nvSpPr>
        <p:spPr>
          <a:xfrm>
            <a:off x="589993" y="5142675"/>
            <a:ext cx="3903559" cy="77154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B8E66-3336-5EEF-8A46-637E6A7F6E57}"/>
              </a:ext>
            </a:extLst>
          </p:cNvPr>
          <p:cNvSpPr txBox="1"/>
          <p:nvPr/>
        </p:nvSpPr>
        <p:spPr>
          <a:xfrm>
            <a:off x="497457" y="5220763"/>
            <a:ext cx="4291952" cy="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Phòng ngủ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artoon of a blue pillow&#10;&#10;AI-generated content may be incorrect.">
            <a:extLst>
              <a:ext uri="{FF2B5EF4-FFF2-40B4-BE49-F238E27FC236}">
                <a16:creationId xmlns:a16="http://schemas.microsoft.com/office/drawing/2014/main" id="{FCEFF4BB-F009-5AB8-5759-46F8ED41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693" y="494181"/>
            <a:ext cx="4010025" cy="272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A drawing of a lamp&#10;&#10;AI-generated content may be incorrect.">
            <a:extLst>
              <a:ext uri="{FF2B5EF4-FFF2-40B4-BE49-F238E27FC236}">
                <a16:creationId xmlns:a16="http://schemas.microsoft.com/office/drawing/2014/main" id="{AF8CA59A-69B2-AAA5-B934-422047BD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98" y="3262209"/>
            <a:ext cx="3487910" cy="30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673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9FFEB4-9462-C9E2-E031-B21F4B76FEC4}"/>
              </a:ext>
            </a:extLst>
          </p:cNvPr>
          <p:cNvSpPr/>
          <p:nvPr/>
        </p:nvSpPr>
        <p:spPr>
          <a:xfrm>
            <a:off x="157315" y="-139701"/>
            <a:ext cx="11877370" cy="743544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Bài hát Nhà của tôi">
            <a:hlinkClick r:id="" action="ppaction://media"/>
            <a:extLst>
              <a:ext uri="{FF2B5EF4-FFF2-40B4-BE49-F238E27FC236}">
                <a16:creationId xmlns:a16="http://schemas.microsoft.com/office/drawing/2014/main" id="{44D01302-BC5C-4EA2-8ACD-64093F22E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8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2A74-8F61-3CEF-1B3B-B4EED143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AA1BC-A41D-BC65-156E-B435F0CB17D0}"/>
              </a:ext>
            </a:extLst>
          </p:cNvPr>
          <p:cNvSpPr/>
          <p:nvPr/>
        </p:nvSpPr>
        <p:spPr>
          <a:xfrm>
            <a:off x="74010" y="436689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A cartoon of a kitchen&#10;&#10;AI-generated content may be incorrect.">
            <a:extLst>
              <a:ext uri="{FF2B5EF4-FFF2-40B4-BE49-F238E27FC236}">
                <a16:creationId xmlns:a16="http://schemas.microsoft.com/office/drawing/2014/main" id="{8D9F19E3-D596-517C-A603-2273BBBBE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0" y="698147"/>
            <a:ext cx="4723539" cy="439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17">
            <a:extLst>
              <a:ext uri="{FF2B5EF4-FFF2-40B4-BE49-F238E27FC236}">
                <a16:creationId xmlns:a16="http://schemas.microsoft.com/office/drawing/2014/main" id="{77750387-7593-BA4E-ECB4-2A90BBBB5D0D}"/>
              </a:ext>
            </a:extLst>
          </p:cNvPr>
          <p:cNvSpPr/>
          <p:nvPr/>
        </p:nvSpPr>
        <p:spPr>
          <a:xfrm>
            <a:off x="2052456" y="4740612"/>
            <a:ext cx="3135168" cy="65141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76A65-CBA3-5A70-F004-712EDAEE3E24}"/>
              </a:ext>
            </a:extLst>
          </p:cNvPr>
          <p:cNvSpPr txBox="1"/>
          <p:nvPr/>
        </p:nvSpPr>
        <p:spPr>
          <a:xfrm>
            <a:off x="1898119" y="4804844"/>
            <a:ext cx="344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Phòng bếp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artoon of a pan&#10;&#10;AI-generated content may be incorrect.">
            <a:extLst>
              <a:ext uri="{FF2B5EF4-FFF2-40B4-BE49-F238E27FC236}">
                <a16:creationId xmlns:a16="http://schemas.microsoft.com/office/drawing/2014/main" id="{6B09632C-5BEA-40D7-D862-B08A80F05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3884"/>
          <a:stretch>
            <a:fillRect/>
          </a:stretch>
        </p:blipFill>
        <p:spPr>
          <a:xfrm>
            <a:off x="5187624" y="436689"/>
            <a:ext cx="425506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bowl of salad with a number&#10;&#10;AI-generated content may be incorrect.">
            <a:extLst>
              <a:ext uri="{FF2B5EF4-FFF2-40B4-BE49-F238E27FC236}">
                <a16:creationId xmlns:a16="http://schemas.microsoft.com/office/drawing/2014/main" id="{7C7631B9-3E45-17A6-174C-6B3D76F32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46" y="3376894"/>
            <a:ext cx="3375345" cy="249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4079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4089-53EE-A5B9-38EA-333D56AD2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AD080D-A4F9-5A06-99CA-B25151CDF2D7}"/>
              </a:ext>
            </a:extLst>
          </p:cNvPr>
          <p:cNvSpPr/>
          <p:nvPr/>
        </p:nvSpPr>
        <p:spPr>
          <a:xfrm>
            <a:off x="74010" y="436689"/>
            <a:ext cx="11657966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cartoon of a child in a bathroom&#10;&#10;AI-generated content may be incorrect.">
            <a:extLst>
              <a:ext uri="{FF2B5EF4-FFF2-40B4-BE49-F238E27FC236}">
                <a16:creationId xmlns:a16="http://schemas.microsoft.com/office/drawing/2014/main" id="{3388DD86-4A01-8DFB-80C9-917FAEE2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0" y="742335"/>
            <a:ext cx="4100766" cy="4207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圆角矩形 17">
            <a:extLst>
              <a:ext uri="{FF2B5EF4-FFF2-40B4-BE49-F238E27FC236}">
                <a16:creationId xmlns:a16="http://schemas.microsoft.com/office/drawing/2014/main" id="{4FDEDEDF-91A1-ED11-090A-911DAC297919}"/>
              </a:ext>
            </a:extLst>
          </p:cNvPr>
          <p:cNvSpPr/>
          <p:nvPr/>
        </p:nvSpPr>
        <p:spPr>
          <a:xfrm>
            <a:off x="663240" y="4724903"/>
            <a:ext cx="3626431" cy="737008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864D8D-E3EB-F8FD-9122-D111C1018906}"/>
              </a:ext>
            </a:extLst>
          </p:cNvPr>
          <p:cNvSpPr txBox="1"/>
          <p:nvPr/>
        </p:nvSpPr>
        <p:spPr>
          <a:xfrm>
            <a:off x="460024" y="4801779"/>
            <a:ext cx="398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 vệ sinh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 descr="A cartoon character on a toothbrush&#10;&#10;AI-generated content may be incorrect.">
            <a:extLst>
              <a:ext uri="{FF2B5EF4-FFF2-40B4-BE49-F238E27FC236}">
                <a16:creationId xmlns:a16="http://schemas.microsoft.com/office/drawing/2014/main" id="{42FA410A-0593-1934-A602-4CB16E90E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7"/>
          <a:stretch>
            <a:fillRect/>
          </a:stretch>
        </p:blipFill>
        <p:spPr>
          <a:xfrm>
            <a:off x="4719776" y="444870"/>
            <a:ext cx="3831452" cy="2788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artoon of a towel on a towel rack&#10;&#10;AI-generated content may be incorrect.">
            <a:extLst>
              <a:ext uri="{FF2B5EF4-FFF2-40B4-BE49-F238E27FC236}">
                <a16:creationId xmlns:a16="http://schemas.microsoft.com/office/drawing/2014/main" id="{2D35D2FC-25FD-63EA-5CAF-3DB2DEACF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33" y="3233654"/>
            <a:ext cx="4841039" cy="274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7653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A3D9-4309-B6EB-9D1E-1C1FE9938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CDFD4-1BA1-868D-4317-A0A25032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57" t="-4625" r="28660" b="-2159"/>
          <a:stretch>
            <a:fillRect/>
          </a:stretch>
        </p:blipFill>
        <p:spPr>
          <a:xfrm>
            <a:off x="283029" y="566057"/>
            <a:ext cx="6299276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303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60796417-F7A5-3BB2-DF08-C87E227A70D3}"/>
              </a:ext>
            </a:extLst>
          </p:cNvPr>
          <p:cNvSpPr/>
          <p:nvPr/>
        </p:nvSpPr>
        <p:spPr>
          <a:xfrm>
            <a:off x="208059" y="1306882"/>
            <a:ext cx="5729784" cy="2974248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F095C-A3F2-4601-145F-448970345E78}"/>
              </a:ext>
            </a:extLst>
          </p:cNvPr>
          <p:cNvSpPr txBox="1"/>
          <p:nvPr/>
        </p:nvSpPr>
        <p:spPr>
          <a:xfrm>
            <a:off x="416435" y="1516733"/>
            <a:ext cx="51741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 nói về các phòng trong nhà em. Nhà em có gì khác nhà bạn Minh.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02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5774F-E177-635E-E94D-CCABB0D20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71D05-BCEE-F022-4FDB-C6F757A4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3557" y="2633478"/>
            <a:ext cx="10789856" cy="27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0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52BDA-4DCD-5881-EBD6-F4657AF8D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31625-A29D-54F9-1153-4CB63CE01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9" y="291344"/>
            <a:ext cx="5968501" cy="5224725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C7095BAA-0708-E94D-DD3A-AB8FC9F9BF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" y="0"/>
            <a:ext cx="1406993" cy="14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A7FA-1211-9C30-F5A9-15FC0D45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411E0-D411-A68F-2547-4F2EEBB84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40" r="29732"/>
          <a:stretch>
            <a:fillRect/>
          </a:stretch>
        </p:blipFill>
        <p:spPr>
          <a:xfrm>
            <a:off x="0" y="987111"/>
            <a:ext cx="6379029" cy="42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13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B43AEF-A371-06E5-860F-581CC0B08354}"/>
              </a:ext>
            </a:extLst>
          </p:cNvPr>
          <p:cNvSpPr/>
          <p:nvPr/>
        </p:nvSpPr>
        <p:spPr>
          <a:xfrm>
            <a:off x="104616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9DDEE5C9-FAC1-450A-2E39-9E09DFCBAD26}"/>
              </a:ext>
            </a:extLst>
          </p:cNvPr>
          <p:cNvSpPr/>
          <p:nvPr/>
        </p:nvSpPr>
        <p:spPr>
          <a:xfrm>
            <a:off x="54037" y="63144"/>
            <a:ext cx="11978527" cy="80981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0B31-A824-68A9-DD03-020E17454AF7}"/>
              </a:ext>
            </a:extLst>
          </p:cNvPr>
          <p:cNvSpPr txBox="1"/>
          <p:nvPr/>
        </p:nvSpPr>
        <p:spPr>
          <a:xfrm>
            <a:off x="36506" y="208788"/>
            <a:ext cx="1210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UTM Avo" panose="02040603050506020204" pitchFamily="18" charset="0"/>
              </a:rPr>
              <a:t>1. Quan sát nhà của Minh và nói về các phòng trong căn nhà đó. </a:t>
            </a:r>
            <a:endParaRPr lang="en-SG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 descr="A cartoon of a child in a bedroom&#10;&#10;AI-generated content may be incorrect.">
            <a:extLst>
              <a:ext uri="{FF2B5EF4-FFF2-40B4-BE49-F238E27FC236}">
                <a16:creationId xmlns:a16="http://schemas.microsoft.com/office/drawing/2014/main" id="{6F2671B0-D883-50FE-0EA6-054A7823D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>
          <a:xfrm rot="255758">
            <a:off x="2896125" y="2957606"/>
            <a:ext cx="3341709" cy="3474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cartoon of a child in a bathroom&#10;&#10;AI-generated content may be incorrect.">
            <a:extLst>
              <a:ext uri="{FF2B5EF4-FFF2-40B4-BE49-F238E27FC236}">
                <a16:creationId xmlns:a16="http://schemas.microsoft.com/office/drawing/2014/main" id="{20890D55-CC9D-2687-E48A-02CEABE3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17" y="3236720"/>
            <a:ext cx="3112079" cy="3193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A cartoon of a living room&#10;&#10;AI-generated content may be incorrect.">
            <a:extLst>
              <a:ext uri="{FF2B5EF4-FFF2-40B4-BE49-F238E27FC236}">
                <a16:creationId xmlns:a16="http://schemas.microsoft.com/office/drawing/2014/main" id="{162536D2-4E1F-C526-08D9-163C64F6B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" b="1"/>
          <a:stretch>
            <a:fillRect/>
          </a:stretch>
        </p:blipFill>
        <p:spPr>
          <a:xfrm>
            <a:off x="36506" y="957739"/>
            <a:ext cx="3185731" cy="326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A cartoon of a kitchen&#10;&#10;AI-generated content may be incorrect.">
            <a:extLst>
              <a:ext uri="{FF2B5EF4-FFF2-40B4-BE49-F238E27FC236}">
                <a16:creationId xmlns:a16="http://schemas.microsoft.com/office/drawing/2014/main" id="{2B396927-27F3-9800-BCFD-42789A22F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00" y="1018601"/>
            <a:ext cx="3296759" cy="306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8531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56577-198C-E447-B112-DDA59AF1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F51DD-0C5E-727E-E705-4333B3A15245}"/>
              </a:ext>
            </a:extLst>
          </p:cNvPr>
          <p:cNvSpPr/>
          <p:nvPr/>
        </p:nvSpPr>
        <p:spPr>
          <a:xfrm>
            <a:off x="104616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B3C105CE-8825-395C-690C-71AF4D05F882}"/>
              </a:ext>
            </a:extLst>
          </p:cNvPr>
          <p:cNvSpPr/>
          <p:nvPr/>
        </p:nvSpPr>
        <p:spPr>
          <a:xfrm>
            <a:off x="54037" y="63144"/>
            <a:ext cx="11978527" cy="809813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86D4B-2083-2B16-EA5E-3A7EA68A17D1}"/>
              </a:ext>
            </a:extLst>
          </p:cNvPr>
          <p:cNvSpPr txBox="1"/>
          <p:nvPr/>
        </p:nvSpPr>
        <p:spPr>
          <a:xfrm>
            <a:off x="36506" y="208788"/>
            <a:ext cx="1210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Quan sát nhà của Minh và nói về các phòng trong căn nhà đó. 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 descr="A cartoon of a child in a bedroom&#10;&#10;AI-generated content may be incorrect.">
            <a:extLst>
              <a:ext uri="{FF2B5EF4-FFF2-40B4-BE49-F238E27FC236}">
                <a16:creationId xmlns:a16="http://schemas.microsoft.com/office/drawing/2014/main" id="{7AA64B33-41C7-6EFC-5003-4B1EB04AA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>
          <a:xfrm rot="255758">
            <a:off x="2976453" y="2512069"/>
            <a:ext cx="3341709" cy="3474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cartoon of a child in a bathroom&#10;&#10;AI-generated content may be incorrect.">
            <a:extLst>
              <a:ext uri="{FF2B5EF4-FFF2-40B4-BE49-F238E27FC236}">
                <a16:creationId xmlns:a16="http://schemas.microsoft.com/office/drawing/2014/main" id="{A4A9B1BF-50F0-A089-5CBB-72A344853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05" y="2748191"/>
            <a:ext cx="3112079" cy="3193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A cartoon of a living room&#10;&#10;AI-generated content may be incorrect.">
            <a:extLst>
              <a:ext uri="{FF2B5EF4-FFF2-40B4-BE49-F238E27FC236}">
                <a16:creationId xmlns:a16="http://schemas.microsoft.com/office/drawing/2014/main" id="{C0136BC1-0B9C-64F0-70CC-DED8E4C03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" b="1"/>
          <a:stretch>
            <a:fillRect/>
          </a:stretch>
        </p:blipFill>
        <p:spPr>
          <a:xfrm>
            <a:off x="36506" y="957739"/>
            <a:ext cx="3185731" cy="326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A cartoon of a kitchen&#10;&#10;AI-generated content may be incorrect.">
            <a:extLst>
              <a:ext uri="{FF2B5EF4-FFF2-40B4-BE49-F238E27FC236}">
                <a16:creationId xmlns:a16="http://schemas.microsoft.com/office/drawing/2014/main" id="{45EC6D8E-1920-4DAA-C143-E24B2ABD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76" y="1018601"/>
            <a:ext cx="3185731" cy="296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圆角矩形 17">
            <a:extLst>
              <a:ext uri="{FF2B5EF4-FFF2-40B4-BE49-F238E27FC236}">
                <a16:creationId xmlns:a16="http://schemas.microsoft.com/office/drawing/2014/main" id="{ABF57905-8B72-4B68-4132-449A46DA519E}"/>
              </a:ext>
            </a:extLst>
          </p:cNvPr>
          <p:cNvSpPr/>
          <p:nvPr/>
        </p:nvSpPr>
        <p:spPr>
          <a:xfrm>
            <a:off x="116223" y="4217968"/>
            <a:ext cx="2752105" cy="61391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EA0E0-C9BA-CAE7-F0CA-15852EA865F7}"/>
              </a:ext>
            </a:extLst>
          </p:cNvPr>
          <p:cNvSpPr txBox="1"/>
          <p:nvPr/>
        </p:nvSpPr>
        <p:spPr>
          <a:xfrm>
            <a:off x="-48909" y="4276660"/>
            <a:ext cx="30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</a:rPr>
              <a:t>Phòng khách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圆角矩形 17">
            <a:extLst>
              <a:ext uri="{FF2B5EF4-FFF2-40B4-BE49-F238E27FC236}">
                <a16:creationId xmlns:a16="http://schemas.microsoft.com/office/drawing/2014/main" id="{803C49DC-77ED-8D05-DD89-4D4288B6CA2B}"/>
              </a:ext>
            </a:extLst>
          </p:cNvPr>
          <p:cNvSpPr/>
          <p:nvPr/>
        </p:nvSpPr>
        <p:spPr>
          <a:xfrm>
            <a:off x="3267671" y="5225485"/>
            <a:ext cx="2752105" cy="61391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C4F52-FD53-6C6D-826F-695034D08531}"/>
              </a:ext>
            </a:extLst>
          </p:cNvPr>
          <p:cNvSpPr txBox="1"/>
          <p:nvPr/>
        </p:nvSpPr>
        <p:spPr>
          <a:xfrm>
            <a:off x="3130757" y="5267420"/>
            <a:ext cx="30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</a:rPr>
              <a:t>Phòng ngủ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圆角矩形 17">
            <a:extLst>
              <a:ext uri="{FF2B5EF4-FFF2-40B4-BE49-F238E27FC236}">
                <a16:creationId xmlns:a16="http://schemas.microsoft.com/office/drawing/2014/main" id="{DD3BF286-F559-7247-2526-87362B26F1C3}"/>
              </a:ext>
            </a:extLst>
          </p:cNvPr>
          <p:cNvSpPr/>
          <p:nvPr/>
        </p:nvSpPr>
        <p:spPr>
          <a:xfrm>
            <a:off x="6227872" y="3965598"/>
            <a:ext cx="2752105" cy="61391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BAA93-7547-DF46-2E32-D85A82994C4F}"/>
              </a:ext>
            </a:extLst>
          </p:cNvPr>
          <p:cNvSpPr txBox="1"/>
          <p:nvPr/>
        </p:nvSpPr>
        <p:spPr>
          <a:xfrm>
            <a:off x="6111649" y="4024290"/>
            <a:ext cx="30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</a:rPr>
              <a:t>Phòng bếp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848D6C0D-2A2E-5D45-57E3-A75BEA6FE432}"/>
              </a:ext>
            </a:extLst>
          </p:cNvPr>
          <p:cNvSpPr/>
          <p:nvPr/>
        </p:nvSpPr>
        <p:spPr>
          <a:xfrm>
            <a:off x="9199275" y="5839399"/>
            <a:ext cx="2752105" cy="61391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360A9-D53A-7FF6-8EB4-E240A08DA491}"/>
              </a:ext>
            </a:extLst>
          </p:cNvPr>
          <p:cNvSpPr txBox="1"/>
          <p:nvPr/>
        </p:nvSpPr>
        <p:spPr>
          <a:xfrm>
            <a:off x="9083052" y="5898091"/>
            <a:ext cx="302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latin typeface="UTM Avo" panose="02040603050506020204" pitchFamily="18" charset="0"/>
              </a:rPr>
              <a:t>Nhà vệ sinh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34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8F7E79-C043-F2A8-0E31-FD4B7CBA76CC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DF946-A051-6CE4-ACFE-D270AAFD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85" y="-13536"/>
            <a:ext cx="12192000" cy="1043696"/>
          </a:xfrm>
          <a:prstGeom prst="rect">
            <a:avLst/>
          </a:prstGeom>
        </p:spPr>
      </p:pic>
      <p:pic>
        <p:nvPicPr>
          <p:cNvPr id="25" name="Picture 24" descr="A cartoon of a child in a bedroom&#10;&#10;AI-generated content may be incorrect.">
            <a:extLst>
              <a:ext uri="{FF2B5EF4-FFF2-40B4-BE49-F238E27FC236}">
                <a16:creationId xmlns:a16="http://schemas.microsoft.com/office/drawing/2014/main" id="{02599599-F964-C087-F987-70B430FB0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>
          <a:xfrm rot="255758">
            <a:off x="6747578" y="1496002"/>
            <a:ext cx="5007133" cy="5206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 descr="A cartoon of a living room&#10;&#10;AI-generated content may be incorrect.">
            <a:extLst>
              <a:ext uri="{FF2B5EF4-FFF2-40B4-BE49-F238E27FC236}">
                <a16:creationId xmlns:a16="http://schemas.microsoft.com/office/drawing/2014/main" id="{91A31B42-7B39-A52F-A035-27A403FF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" b="1"/>
          <a:stretch>
            <a:fillRect/>
          </a:stretch>
        </p:blipFill>
        <p:spPr>
          <a:xfrm>
            <a:off x="835751" y="1624506"/>
            <a:ext cx="4776655" cy="489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27A05DF-5324-F596-BB2D-1CCFF5754CC8}"/>
              </a:ext>
            </a:extLst>
          </p:cNvPr>
          <p:cNvGrpSpPr/>
          <p:nvPr/>
        </p:nvGrpSpPr>
        <p:grpSpPr>
          <a:xfrm>
            <a:off x="9983436" y="5817543"/>
            <a:ext cx="1817028" cy="736851"/>
            <a:chOff x="1252097" y="2092843"/>
            <a:chExt cx="1817028" cy="7368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181535-23D9-F3BC-4501-3CE5E75BB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31A46-2AC4-0896-A5D1-B914567EED2F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6C006-CA11-E4C9-893A-B84BAE8F7D2F}"/>
              </a:ext>
            </a:extLst>
          </p:cNvPr>
          <p:cNvGrpSpPr/>
          <p:nvPr/>
        </p:nvGrpSpPr>
        <p:grpSpPr>
          <a:xfrm>
            <a:off x="157315" y="5701014"/>
            <a:ext cx="1817028" cy="736851"/>
            <a:chOff x="1252097" y="2092843"/>
            <a:chExt cx="1817028" cy="7368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FDFFB6-7C0B-BBE7-E88B-B65DAA91C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50989F-4CC1-AB4A-4305-21C1EE604890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D4D365-5E47-537E-474E-5864840D1422}"/>
              </a:ext>
            </a:extLst>
          </p:cNvPr>
          <p:cNvSpPr txBox="1"/>
          <p:nvPr/>
        </p:nvSpPr>
        <p:spPr>
          <a:xfrm>
            <a:off x="835751" y="872776"/>
            <a:ext cx="1096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tên các đồ dùng có trong mỗi phòng.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3866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B9436-68D4-F57C-6F3A-0311573C1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EA7F2E-F48D-ECAC-C51A-1C2C9AA5D1D1}"/>
              </a:ext>
            </a:extLst>
          </p:cNvPr>
          <p:cNvSpPr/>
          <p:nvPr/>
        </p:nvSpPr>
        <p:spPr>
          <a:xfrm>
            <a:off x="157315" y="916620"/>
            <a:ext cx="11877370" cy="559393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6099B-21CC-6A7C-8DDE-06C49582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85" y="-13536"/>
            <a:ext cx="12192000" cy="1043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34A121-CA53-15CC-C37F-8C6DBFD40D9F}"/>
              </a:ext>
            </a:extLst>
          </p:cNvPr>
          <p:cNvSpPr txBox="1"/>
          <p:nvPr/>
        </p:nvSpPr>
        <p:spPr>
          <a:xfrm>
            <a:off x="613643" y="897517"/>
            <a:ext cx="1096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tên các đồ dùng có trong mỗi phòng. 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 descr="A cartoon of a child in a bathroom&#10;&#10;AI-generated content may be incorrect.">
            <a:extLst>
              <a:ext uri="{FF2B5EF4-FFF2-40B4-BE49-F238E27FC236}">
                <a16:creationId xmlns:a16="http://schemas.microsoft.com/office/drawing/2014/main" id="{55212512-24F5-CC7A-86E9-C93D97CDE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47" y="1567622"/>
            <a:ext cx="4928029" cy="5056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cartoon of a kitchen&#10;&#10;AI-generated content may be incorrect.">
            <a:extLst>
              <a:ext uri="{FF2B5EF4-FFF2-40B4-BE49-F238E27FC236}">
                <a16:creationId xmlns:a16="http://schemas.microsoft.com/office/drawing/2014/main" id="{21AD5AE3-CA37-3F1D-3308-ACA178E7F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58" y="1738046"/>
            <a:ext cx="4735510" cy="440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998A8-0B55-AF9B-6700-A1A31817D03A}"/>
              </a:ext>
            </a:extLst>
          </p:cNvPr>
          <p:cNvGrpSpPr/>
          <p:nvPr/>
        </p:nvGrpSpPr>
        <p:grpSpPr>
          <a:xfrm>
            <a:off x="9630642" y="1931351"/>
            <a:ext cx="1817028" cy="736851"/>
            <a:chOff x="1252097" y="2092843"/>
            <a:chExt cx="1817028" cy="736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E086DF-53B8-A3AE-F01B-31512B559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33913A-51B0-3AE3-E3A5-03CE5CB112D4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CBBC5C-2ADF-7D6E-5B16-4D665F49FBC5}"/>
              </a:ext>
            </a:extLst>
          </p:cNvPr>
          <p:cNvGrpSpPr/>
          <p:nvPr/>
        </p:nvGrpSpPr>
        <p:grpSpPr>
          <a:xfrm>
            <a:off x="157315" y="5772598"/>
            <a:ext cx="1817028" cy="736851"/>
            <a:chOff x="1252097" y="2092843"/>
            <a:chExt cx="1817028" cy="7368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8A391A-7FB5-4604-F4BD-D4543C5A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97" y="2092843"/>
              <a:ext cx="1817028" cy="736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3F8A27-EFEB-C46E-FD91-B0EA5CE41FB6}"/>
                </a:ext>
              </a:extLst>
            </p:cNvPr>
            <p:cNvSpPr txBox="1"/>
            <p:nvPr/>
          </p:nvSpPr>
          <p:spPr>
            <a:xfrm>
              <a:off x="1374718" y="2148833"/>
              <a:ext cx="1509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62871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E526E-FE49-FA1E-BA28-049DDC6E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8319D-DE81-CE7A-CE94-10CF57FF00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05" r="23243"/>
          <a:stretch>
            <a:fillRect/>
          </a:stretch>
        </p:blipFill>
        <p:spPr>
          <a:xfrm>
            <a:off x="-250258" y="2735794"/>
            <a:ext cx="8949403" cy="2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2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275</Words>
  <Application>Microsoft Office PowerPoint</Application>
  <PresentationFormat>Widescreen</PresentationFormat>
  <Paragraphs>56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13</cp:revision>
  <dcterms:created xsi:type="dcterms:W3CDTF">2025-06-28T08:30:39Z</dcterms:created>
  <dcterms:modified xsi:type="dcterms:W3CDTF">2025-08-07T16:23:39Z</dcterms:modified>
</cp:coreProperties>
</file>