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27"/>
  </p:notesMasterIdLst>
  <p:sldIdLst>
    <p:sldId id="302" r:id="rId8"/>
    <p:sldId id="270" r:id="rId9"/>
    <p:sldId id="295" r:id="rId10"/>
    <p:sldId id="296" r:id="rId11"/>
    <p:sldId id="303" r:id="rId12"/>
    <p:sldId id="305" r:id="rId13"/>
    <p:sldId id="288" r:id="rId14"/>
    <p:sldId id="289" r:id="rId15"/>
    <p:sldId id="290" r:id="rId16"/>
    <p:sldId id="291" r:id="rId17"/>
    <p:sldId id="299" r:id="rId18"/>
    <p:sldId id="292" r:id="rId19"/>
    <p:sldId id="293" r:id="rId20"/>
    <p:sldId id="300" r:id="rId21"/>
    <p:sldId id="298" r:id="rId22"/>
    <p:sldId id="304" r:id="rId23"/>
    <p:sldId id="301" r:id="rId24"/>
    <p:sldId id="306" r:id="rId25"/>
    <p:sldId id="267" r:id="rId26"/>
  </p:sldIdLst>
  <p:sldSz cx="12192000" cy="6858000"/>
  <p:notesSz cx="6858000" cy="9144000"/>
  <p:embeddedFontLst>
    <p:embeddedFont>
      <p:font typeface="等线" panose="02010600030101010101" pitchFamily="2" charset="-122"/>
      <p:regular r:id="rId28"/>
    </p:embeddedFont>
    <p:embeddedFont>
      <p:font typeface="微软雅黑" panose="020B0503020204020204" pitchFamily="34" charset="-122"/>
      <p:regular r:id="rId29"/>
      <p:bold r:id="rId30"/>
    </p:embeddedFont>
    <p:embeddedFont>
      <p:font typeface="#9Slide05 SVNMonday" pitchFamily="2" charset="0"/>
      <p:regular r:id="rId31"/>
    </p:embeddedFont>
    <p:embeddedFont>
      <p:font typeface="#9Slide07 HoneyCream" pitchFamily="2" charset="0"/>
      <p:regular r:id="rId32"/>
    </p:embeddedFont>
    <p:embeddedFont>
      <p:font typeface="#9Slide07 IcielCadena" panose="02000503000000020004" pitchFamily="2" charset="0"/>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panose="02040503050406030204" pitchFamily="18" charset="0"/>
      <p:regular r:id="rId40"/>
      <p:bold r:id="rId41"/>
      <p:italic r:id="rId42"/>
      <p:boldItalic r:id="rId43"/>
    </p:embeddedFont>
    <p:embeddedFont>
      <p:font typeface="Open Sans" panose="020B060402020202020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4660"/>
  </p:normalViewPr>
  <p:slideViewPr>
    <p:cSldViewPr snapToGrid="0">
      <p:cViewPr>
        <p:scale>
          <a:sx n="50" d="100"/>
          <a:sy n="50" d="100"/>
        </p:scale>
        <p:origin x="1685" y="8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2.fntdata"/><Relationship Id="rId21" Type="http://schemas.openxmlformats.org/officeDocument/2006/relationships/slide" Target="slides/slide14.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2.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3.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02/09/2023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16958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02/09/2023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2.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02/09/2023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95"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image" Target="../media/image12.jpeg"/><Relationship Id="rId1" Type="http://schemas.openxmlformats.org/officeDocument/2006/relationships/slideLayout" Target="../slideLayouts/slideLayout6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6.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6.xml"/><Relationship Id="rId1" Type="http://schemas.openxmlformats.org/officeDocument/2006/relationships/themeOverride" Target="../theme/themeOverride1.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9" name="Picture 18"/>
          <p:cNvPicPr>
            <a:picLocks noChangeAspect="1"/>
          </p:cNvPicPr>
          <p:nvPr/>
        </p:nvPicPr>
        <p:blipFill rotWithShape="1">
          <a:blip r:embed="rId8"/>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pic>
        <p:nvPicPr>
          <p:cNvPr id="5" name="Picture 4">
            <a:extLst>
              <a:ext uri="{FF2B5EF4-FFF2-40B4-BE49-F238E27FC236}">
                <a16:creationId xmlns:a16="http://schemas.microsoft.com/office/drawing/2014/main" id="{9F9B2F07-3864-9286-00FF-5FAEFF840048}"/>
              </a:ext>
            </a:extLst>
          </p:cNvPr>
          <p:cNvPicPr>
            <a:picLocks noChangeAspect="1"/>
          </p:cNvPicPr>
          <p:nvPr/>
        </p:nvPicPr>
        <p:blipFill rotWithShape="1">
          <a:blip r:embed="rId10"/>
          <a:srcRect l="83971" b="64698"/>
          <a:stretch/>
        </p:blipFill>
        <p:spPr>
          <a:xfrm>
            <a:off x="2568349" y="2106802"/>
            <a:ext cx="8916366" cy="3102880"/>
          </a:xfrm>
          <a:prstGeom prst="rect">
            <a:avLst/>
          </a:prstGeom>
        </p:spPr>
      </p:pic>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9EDCAC-5CB8-4269-91CC-775C0A891C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a16="http://schemas.microsoft.com/office/drawing/2014/main" id="{B1D35F82-2E6A-40A3-8A7E-72EBD9DF3B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292" y="2534855"/>
            <a:ext cx="4338053" cy="4423113"/>
          </a:xfrm>
          <a:prstGeom prst="rect">
            <a:avLst/>
          </a:prstGeom>
        </p:spPr>
      </p:pic>
      <p:sp>
        <p:nvSpPr>
          <p:cNvPr id="11" name="文本框 2">
            <a:extLst>
              <a:ext uri="{FF2B5EF4-FFF2-40B4-BE49-F238E27FC236}">
                <a16:creationId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p:ext uri="{E180D4A7-C9FB-4DFB-919C-405C955672EB}">
      <p14:showEvtLst xmlns:p14="http://schemas.microsoft.com/office/powerpoint/2010/main">
        <p14:playEvt time="757" objId="3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a16="http://schemas.microsoft.com/office/drawing/2014/main" val="931644"/>
                    </a:ext>
                  </a:extLst>
                </a:gridCol>
                <a:gridCol w="4802297">
                  <a:extLst>
                    <a:ext uri="{9D8B030D-6E8A-4147-A177-3AD203B41FA5}">
                      <a16:colId xmlns:a16="http://schemas.microsoft.com/office/drawing/2014/main" val="2936659215"/>
                    </a:ext>
                  </a:extLst>
                </a:gridCol>
                <a:gridCol w="3584894">
                  <a:extLst>
                    <a:ext uri="{9D8B030D-6E8A-4147-A177-3AD203B41FA5}">
                      <a16:colId xmlns:a16="http://schemas.microsoft.com/office/drawing/2014/main" val="1600792595"/>
                    </a:ext>
                  </a:extLst>
                </a:gridCol>
              </a:tblGrid>
              <a:tr h="370840">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p:ext uri="{E180D4A7-C9FB-4DFB-919C-405C955672EB}">
      <p14:showEvtLst xmlns:p14="http://schemas.microsoft.com/office/powerpoint/2010/main">
        <p14:playEvt time="757" objId="3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a16="http://schemas.microsoft.com/office/drawing/2014/main" val="931644"/>
                    </a:ext>
                  </a:extLst>
                </a:gridCol>
                <a:gridCol w="3842239">
                  <a:extLst>
                    <a:ext uri="{9D8B030D-6E8A-4147-A177-3AD203B41FA5}">
                      <a16:colId xmlns:a16="http://schemas.microsoft.com/office/drawing/2014/main" val="2936659215"/>
                    </a:ext>
                  </a:extLst>
                </a:gridCol>
                <a:gridCol w="5257800">
                  <a:extLst>
                    <a:ext uri="{9D8B030D-6E8A-4147-A177-3AD203B41FA5}">
                      <a16:colId xmlns:a16="http://schemas.microsoft.com/office/drawing/2014/main" val="1600792595"/>
                    </a:ext>
                  </a:extLst>
                </a:gridCol>
              </a:tblGrid>
              <a:tr h="370840">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1</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a:t>Giảng</a:t>
                      </a:r>
                      <a:r>
                        <a:rPr lang="en-US" sz="2000" baseline="0" dirty="0"/>
                        <a:t> </a:t>
                      </a:r>
                      <a:r>
                        <a:rPr lang="en-US" sz="2000" baseline="0" dirty="0" err="1"/>
                        <a:t>bài</a:t>
                      </a:r>
                      <a:r>
                        <a:rPr lang="en-US" sz="2000" baseline="0" dirty="0"/>
                        <a:t> </a:t>
                      </a:r>
                      <a:r>
                        <a:rPr lang="en-US" sz="2000" baseline="0" dirty="0" err="1"/>
                        <a:t>tập</a:t>
                      </a:r>
                      <a:r>
                        <a:rPr lang="en-US" sz="2000" baseline="0" dirty="0"/>
                        <a:t> </a:t>
                      </a:r>
                      <a:r>
                        <a:rPr lang="en-US" sz="2000" baseline="0" dirty="0" err="1"/>
                        <a:t>Toán</a:t>
                      </a:r>
                      <a:r>
                        <a:rPr lang="en-US" sz="2000" baseline="0" dirty="0"/>
                        <a:t> </a:t>
                      </a:r>
                      <a:r>
                        <a:rPr lang="en-US" sz="2000" baseline="0" dirty="0" err="1"/>
                        <a:t>cho</a:t>
                      </a:r>
                      <a:r>
                        <a:rPr lang="en-US" sz="2000" baseline="0" dirty="0"/>
                        <a:t> </a:t>
                      </a:r>
                      <a:r>
                        <a:rPr lang="en-US" sz="2000" baseline="0" dirty="0" err="1"/>
                        <a:t>bạn</a:t>
                      </a:r>
                      <a:r>
                        <a:rPr lang="en-US" sz="2000" baseline="0" dirty="0"/>
                        <a:t> </a:t>
                      </a:r>
                      <a:r>
                        <a:rPr lang="en-US" sz="2000" baseline="0" dirty="0" err="1"/>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a:t>Tiếp</a:t>
                      </a:r>
                      <a:r>
                        <a:rPr lang="en-US" sz="2000" baseline="0" dirty="0"/>
                        <a:t> </a:t>
                      </a:r>
                      <a:r>
                        <a:rPr lang="en-US" sz="2000" baseline="0" dirty="0" err="1"/>
                        <a:t>tục</a:t>
                      </a:r>
                      <a:r>
                        <a:rPr lang="en-US" sz="2000" baseline="0" dirty="0"/>
                        <a:t> </a:t>
                      </a:r>
                      <a:r>
                        <a:rPr lang="en-US" sz="2000" baseline="0" dirty="0" err="1"/>
                        <a:t>giúp</a:t>
                      </a:r>
                      <a:r>
                        <a:rPr lang="en-US" sz="2000" baseline="0" dirty="0"/>
                        <a:t> </a:t>
                      </a:r>
                      <a:r>
                        <a:rPr lang="en-US" sz="2000" baseline="0" dirty="0" err="1"/>
                        <a:t>bạn</a:t>
                      </a:r>
                      <a:r>
                        <a:rPr lang="en-US" sz="2000" baseline="0" dirty="0"/>
                        <a:t> </a:t>
                      </a:r>
                      <a:r>
                        <a:rPr lang="en-US" sz="2000" baseline="0" dirty="0" err="1"/>
                        <a:t>Huy</a:t>
                      </a:r>
                      <a:r>
                        <a:rPr lang="en-US" sz="2000" baseline="0" dirty="0"/>
                        <a:t> </a:t>
                      </a:r>
                      <a:r>
                        <a:rPr lang="en-US" sz="2000" baseline="0" dirty="0" err="1"/>
                        <a:t>học</a:t>
                      </a:r>
                      <a:r>
                        <a:rPr lang="en-US" sz="2000" baseline="0" dirty="0"/>
                        <a:t> </a:t>
                      </a:r>
                      <a:r>
                        <a:rPr lang="en-US" sz="2000" baseline="0" dirty="0" err="1"/>
                        <a:t>Toán</a:t>
                      </a:r>
                      <a:r>
                        <a:rPr lang="en-US" sz="2000" baseline="0" dirty="0"/>
                        <a:t>.</a:t>
                      </a:r>
                    </a:p>
                    <a:p>
                      <a:pPr marL="285750" indent="-285750" algn="just">
                        <a:buFontTx/>
                        <a:buChar char="-"/>
                      </a:pPr>
                      <a:r>
                        <a:rPr lang="en-US" sz="2000" baseline="0" dirty="0" err="1"/>
                        <a:t>Giúp</a:t>
                      </a:r>
                      <a:r>
                        <a:rPr lang="en-US" sz="2000" baseline="0" dirty="0"/>
                        <a:t> </a:t>
                      </a:r>
                      <a:r>
                        <a:rPr lang="en-US" sz="2000" baseline="0" dirty="0" err="1"/>
                        <a:t>bạn</a:t>
                      </a:r>
                      <a:r>
                        <a:rPr lang="en-US" sz="2000" baseline="0" dirty="0"/>
                        <a:t> </a:t>
                      </a:r>
                      <a:r>
                        <a:rPr lang="en-US" sz="2000" baseline="0" dirty="0" err="1"/>
                        <a:t>Hà</a:t>
                      </a:r>
                      <a:r>
                        <a:rPr lang="en-US" sz="2000" baseline="0" dirty="0"/>
                        <a:t> </a:t>
                      </a:r>
                      <a:r>
                        <a:rPr lang="en-US" sz="2000" baseline="0" dirty="0" err="1"/>
                        <a:t>trong</a:t>
                      </a:r>
                      <a:r>
                        <a:rPr lang="en-US" sz="2000" baseline="0" dirty="0"/>
                        <a:t> </a:t>
                      </a:r>
                      <a:r>
                        <a:rPr lang="en-US" sz="2000" baseline="0" dirty="0" err="1"/>
                        <a:t>nhóm</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Khoa</a:t>
                      </a:r>
                      <a:r>
                        <a:rPr lang="en-US" sz="2000" baseline="0" dirty="0"/>
                        <a:t> </a:t>
                      </a:r>
                      <a:r>
                        <a:rPr lang="en-US" sz="2000" baseline="0" dirty="0" err="1"/>
                        <a:t>học</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Đã</a:t>
                      </a:r>
                      <a:r>
                        <a:rPr lang="en-US" sz="2000" baseline="0" dirty="0"/>
                        <a:t> </a:t>
                      </a:r>
                      <a:r>
                        <a:rPr lang="en-US" sz="2000" baseline="0" dirty="0" err="1"/>
                        <a:t>có</a:t>
                      </a:r>
                      <a:r>
                        <a:rPr lang="en-US" sz="2000" baseline="0" dirty="0"/>
                        <a:t> </a:t>
                      </a:r>
                      <a:r>
                        <a:rPr lang="en-US" sz="2000" baseline="0" dirty="0" err="1"/>
                        <a:t>tiến</a:t>
                      </a:r>
                      <a:r>
                        <a:rPr lang="en-US" sz="2000" baseline="0" dirty="0"/>
                        <a:t> </a:t>
                      </a:r>
                      <a:r>
                        <a:rPr lang="en-US" sz="2000" baseline="0" dirty="0" err="1"/>
                        <a:t>bộ</a:t>
                      </a:r>
                      <a:r>
                        <a:rPr lang="en-US" sz="2000" baseline="0" dirty="0"/>
                        <a:t> </a:t>
                      </a:r>
                      <a:r>
                        <a:rPr lang="en-US" sz="2000" baseline="0" dirty="0" err="1"/>
                        <a:t>về</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a:t>Dành</a:t>
                      </a:r>
                      <a:r>
                        <a:rPr lang="en-US" sz="2000" baseline="0" dirty="0"/>
                        <a:t> </a:t>
                      </a:r>
                      <a:r>
                        <a:rPr lang="en-US" sz="2000" baseline="0" dirty="0" err="1"/>
                        <a:t>nhiều</a:t>
                      </a:r>
                      <a:r>
                        <a:rPr lang="en-US" sz="2000" baseline="0" dirty="0"/>
                        <a:t> </a:t>
                      </a:r>
                      <a:r>
                        <a:rPr lang="en-US" sz="2000" baseline="0" dirty="0" err="1"/>
                        <a:t>thời</a:t>
                      </a:r>
                      <a:r>
                        <a:rPr lang="en-US" sz="2000" baseline="0" dirty="0"/>
                        <a:t> </a:t>
                      </a:r>
                      <a:r>
                        <a:rPr lang="en-US" sz="2000" baseline="0" dirty="0" err="1"/>
                        <a:t>gian</a:t>
                      </a:r>
                      <a:r>
                        <a:rPr lang="en-US" sz="2000" baseline="0" dirty="0"/>
                        <a:t> </a:t>
                      </a:r>
                      <a:r>
                        <a:rPr lang="en-US" sz="2000" baseline="0" dirty="0" err="1"/>
                        <a:t>cho</a:t>
                      </a:r>
                      <a:r>
                        <a:rPr lang="en-US" sz="2000" baseline="0" dirty="0"/>
                        <a:t> </a:t>
                      </a:r>
                      <a:r>
                        <a:rPr lang="en-US" sz="2000" baseline="0" dirty="0" err="1"/>
                        <a:t>việc</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Chịu</a:t>
                      </a:r>
                      <a:r>
                        <a:rPr lang="en-US" sz="2000" baseline="0" dirty="0"/>
                        <a:t> </a:t>
                      </a:r>
                      <a:r>
                        <a:rPr lang="en-US" sz="2000" baseline="0" dirty="0" err="1"/>
                        <a:t>khó</a:t>
                      </a:r>
                      <a:r>
                        <a:rPr lang="en-US" sz="2000" baseline="0" dirty="0"/>
                        <a:t> </a:t>
                      </a:r>
                      <a:r>
                        <a:rPr lang="en-US" sz="2000" baseline="0" dirty="0" err="1"/>
                        <a:t>đọc</a:t>
                      </a:r>
                      <a:r>
                        <a:rPr lang="en-US" sz="2000" baseline="0" dirty="0"/>
                        <a:t> </a:t>
                      </a:r>
                      <a:r>
                        <a:rPr lang="en-US" sz="2000" baseline="0" dirty="0" err="1"/>
                        <a:t>nhiều</a:t>
                      </a:r>
                      <a:r>
                        <a:rPr lang="en-US" sz="2000" baseline="0" dirty="0"/>
                        <a:t> </a:t>
                      </a:r>
                      <a:r>
                        <a:rPr lang="en-US" sz="2000" baseline="0" dirty="0" err="1"/>
                        <a:t>sách</a:t>
                      </a:r>
                      <a:r>
                        <a:rPr lang="en-US" sz="2000" baseline="0" dirty="0"/>
                        <a:t>, </a:t>
                      </a:r>
                      <a:r>
                        <a:rPr lang="en-US" sz="2000" baseline="0" dirty="0" err="1"/>
                        <a:t>truyện</a:t>
                      </a:r>
                      <a:r>
                        <a:rPr lang="en-US" sz="2000" baseline="0" dirty="0"/>
                        <a:t> </a:t>
                      </a:r>
                      <a:r>
                        <a:rPr lang="en-US" sz="2000" baseline="0" dirty="0" err="1"/>
                        <a:t>thiếu</a:t>
                      </a:r>
                      <a:r>
                        <a:rPr lang="en-US" sz="2000" baseline="0" dirty="0"/>
                        <a:t> </a:t>
                      </a:r>
                      <a:r>
                        <a:rPr lang="en-US" sz="2000" baseline="0" dirty="0" err="1"/>
                        <a:t>nhi</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Phấn</a:t>
                      </a:r>
                      <a:r>
                        <a:rPr lang="en-US" sz="2000" baseline="0" dirty="0"/>
                        <a:t> </a:t>
                      </a:r>
                      <a:r>
                        <a:rPr lang="en-US" sz="2000" baseline="0" dirty="0" err="1"/>
                        <a:t>đấu</a:t>
                      </a:r>
                      <a:r>
                        <a:rPr lang="en-US" sz="2000" baseline="0" dirty="0"/>
                        <a:t> </a:t>
                      </a:r>
                      <a:r>
                        <a:rPr lang="en-US" sz="2000" baseline="0" dirty="0" err="1"/>
                        <a:t>cuối</a:t>
                      </a:r>
                      <a:r>
                        <a:rPr lang="en-US" sz="2000" baseline="0" dirty="0"/>
                        <a:t> </a:t>
                      </a:r>
                      <a:r>
                        <a:rPr lang="en-US" sz="2000" baseline="0" dirty="0" err="1"/>
                        <a:t>kì</a:t>
                      </a:r>
                      <a:r>
                        <a:rPr lang="en-US" sz="2000" baseline="0" dirty="0"/>
                        <a:t> </a:t>
                      </a:r>
                      <a:r>
                        <a:rPr lang="en-US" sz="2000" baseline="0" dirty="0" err="1"/>
                        <a:t>đạt</a:t>
                      </a:r>
                      <a:r>
                        <a:rPr lang="en-US" sz="2000" baseline="0" dirty="0"/>
                        <a:t> </a:t>
                      </a:r>
                      <a:r>
                        <a:rPr lang="en-US" sz="2000" baseline="0" dirty="0" err="1"/>
                        <a:t>điểm</a:t>
                      </a:r>
                      <a:r>
                        <a:rPr lang="en-US" sz="2000" baseline="0" dirty="0"/>
                        <a:t> 9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p:ext uri="{E180D4A7-C9FB-4DFB-919C-405C955672EB}">
      <p14:showEvtLst xmlns:p14="http://schemas.microsoft.com/office/powerpoint/2010/main">
        <p14:playEvt time="757" objId="3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p:ext uri="{E180D4A7-C9FB-4DFB-919C-405C955672EB}">
      <p14:showEvtLst xmlns:p14="http://schemas.microsoft.com/office/powerpoint/2010/main">
        <p14:playEvt time="757" objId="3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ni</a:t>
            </a:r>
            <a:r>
              <a:rPr lang="en-US"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D63A37"/>
                </a:solidFill>
                <a:latin typeface="SVN-Prima" panose="020406030505060202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rgbClr val="D63A37"/>
                </a:solidFill>
                <a:effectLst>
                  <a:outerShdw blurRad="50800" dist="50800" dir="5400000" algn="ctr" rotWithShape="0">
                    <a:srgbClr val="3F377F"/>
                  </a:outerShdw>
                </a:effectLst>
                <a:uLnTx/>
                <a:uFillTx/>
                <a:latin typeface="SVN-Prima" panose="02040603050506020204" pitchFamily="18" charset="0"/>
              </a:rPr>
              <a:t>DỤNG</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99325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12700">
                  <a:solidFill>
                    <a:srgbClr val="000000"/>
                  </a:solidFill>
                </a:ln>
                <a:solidFill>
                  <a:srgbClr val="FFFF00"/>
                </a:solidFill>
                <a:effectLst/>
                <a:uLnTx/>
                <a:uFillTx/>
                <a:latin typeface="#9Slide07 IcielCadena" panose="02000503000000020004" pitchFamily="2" charset="0"/>
                <a:ea typeface="思源黑体 CN Regular"/>
                <a:cs typeface="+mn-cs"/>
              </a:rPr>
              <a:t>CAM KẾT HÀNH ĐỘNG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178" y="1407564"/>
            <a:ext cx="5973427" cy="596981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10" y="1394663"/>
            <a:ext cx="7159288" cy="5407249"/>
          </a:xfrm>
          <a:prstGeom prst="rect">
            <a:avLst/>
          </a:prstGeom>
        </p:spPr>
      </p:pic>
      <p:sp>
        <p:nvSpPr>
          <p:cNvPr id="5" name="TextBox 4"/>
          <p:cNvSpPr txBox="1"/>
          <p:nvPr/>
        </p:nvSpPr>
        <p:spPr>
          <a:xfrm>
            <a:off x="1783080" y="2923070"/>
            <a:ext cx="4581144" cy="2554545"/>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Chia </a:t>
            </a:r>
            <a:r>
              <a:rPr lang="en-US" sz="4000" dirty="0" err="1">
                <a:latin typeface="Cambria" panose="02040503050406030204" pitchFamily="18" charset="0"/>
                <a:ea typeface="Cambria" panose="02040503050406030204" pitchFamily="18" charset="0"/>
              </a:rPr>
              <a:t>sẻ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người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1005652" y="146870"/>
            <a:ext cx="10180696" cy="1569660"/>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dirty="0" err="1">
                <a:solidFill>
                  <a:srgbClr val="FFC000"/>
                </a:solidFill>
                <a:latin typeface="SVN-Prima" panose="02040603050506020204" pitchFamily="18" charset="0"/>
              </a:rPr>
              <a:t>Định</a:t>
            </a:r>
            <a:r>
              <a:rPr lang="en-US" altLang="zh-CN" sz="9600" dirty="0">
                <a:solidFill>
                  <a:srgbClr val="FFC000"/>
                </a:solidFill>
                <a:latin typeface="SVN-Prima" panose="02040603050506020204" pitchFamily="18" charset="0"/>
              </a:rPr>
              <a:t> </a:t>
            </a:r>
            <a:r>
              <a:rPr lang="en-US" altLang="zh-CN" sz="9600" dirty="0" err="1">
                <a:solidFill>
                  <a:srgbClr val="FFC000"/>
                </a:solidFill>
                <a:latin typeface="SVN-Prima" panose="02040603050506020204" pitchFamily="18" charset="0"/>
              </a:rPr>
              <a:t>hướng</a:t>
            </a:r>
            <a:r>
              <a:rPr lang="en-US" altLang="zh-CN" sz="9600" dirty="0">
                <a:solidFill>
                  <a:srgbClr val="FFC000"/>
                </a:solidFill>
                <a:latin typeface="SVN-Prima" panose="02040603050506020204" pitchFamily="18" charset="0"/>
              </a:rPr>
              <a:t> </a:t>
            </a:r>
            <a:r>
              <a:rPr lang="en-US" altLang="zh-CN" sz="9600" dirty="0" err="1">
                <a:solidFill>
                  <a:srgbClr val="FFC000"/>
                </a:solidFill>
                <a:latin typeface="SVN-Prima" panose="02040603050506020204" pitchFamily="18" charset="0"/>
              </a:rPr>
              <a:t>học</a:t>
            </a:r>
            <a:r>
              <a:rPr lang="en-US" altLang="zh-CN" sz="9600" dirty="0">
                <a:solidFill>
                  <a:srgbClr val="FFC000"/>
                </a:solidFill>
                <a:latin typeface="SVN-Prima" panose="02040603050506020204" pitchFamily="18" charset="0"/>
              </a:rPr>
              <a:t> </a:t>
            </a:r>
            <a:r>
              <a:rPr lang="en-US" altLang="zh-CN" sz="9600" dirty="0" err="1">
                <a:solidFill>
                  <a:srgbClr val="FFC000"/>
                </a:solidFill>
                <a:latin typeface="SVN-Prima" panose="02040603050506020204" pitchFamily="18" charset="0"/>
              </a:rPr>
              <a:t>tập</a:t>
            </a:r>
            <a:endParaRPr kumimoji="0" lang="zh-CN" altLang="en-US" sz="9600" b="0" i="0" u="none" strike="noStrike" kern="1200" cap="none" spc="0" normalizeH="0" baseline="0" noProof="0" dirty="0">
              <a:ln>
                <a:noFill/>
              </a:ln>
              <a:solidFill>
                <a:srgbClr val="FFC000"/>
              </a:solidFill>
              <a:effectLst>
                <a:outerShdw blurRad="50800" dist="50800" dir="5400000" algn="ctr" rotWithShape="0">
                  <a:srgbClr val="3F377F"/>
                </a:outerShdw>
              </a:effectLst>
              <a:uLnTx/>
              <a:uFillTx/>
              <a:latin typeface="SVN-Prima" panose="02040603050506020204" pitchFamily="18" charset="0"/>
            </a:endParaRPr>
          </a:p>
        </p:txBody>
      </p:sp>
      <p:sp>
        <p:nvSpPr>
          <p:cNvPr id="3" name="Cloud 2">
            <a:extLst>
              <a:ext uri="{FF2B5EF4-FFF2-40B4-BE49-F238E27FC236}">
                <a16:creationId xmlns:a16="http://schemas.microsoft.com/office/drawing/2014/main" id="{D0B07B1E-11D1-4505-A5B7-21B77F20BEDD}"/>
              </a:ext>
            </a:extLst>
          </p:cNvPr>
          <p:cNvSpPr/>
          <p:nvPr/>
        </p:nvSpPr>
        <p:spPr>
          <a:xfrm>
            <a:off x="514303" y="1755368"/>
            <a:ext cx="11163394" cy="4005352"/>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9655546F-1B79-4EBD-80DE-DE7475C3A920}"/>
              </a:ext>
            </a:extLst>
          </p:cNvPr>
          <p:cNvSpPr txBox="1"/>
          <p:nvPr/>
        </p:nvSpPr>
        <p:spPr>
          <a:xfrm>
            <a:off x="1459638" y="2609514"/>
            <a:ext cx="89188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7" name="TextBox 6">
            <a:extLst>
              <a:ext uri="{FF2B5EF4-FFF2-40B4-BE49-F238E27FC236}">
                <a16:creationId xmlns:a16="http://schemas.microsoft.com/office/drawing/2014/main" id="{9EF580E0-2CED-46D8-960B-F91376F83917}"/>
              </a:ext>
            </a:extLst>
          </p:cNvPr>
          <p:cNvSpPr txBox="1"/>
          <p:nvPr/>
        </p:nvSpPr>
        <p:spPr>
          <a:xfrm>
            <a:off x="2206754" y="3564663"/>
            <a:ext cx="7424569"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119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 y="0"/>
            <a:ext cx="12191700" cy="6858000"/>
          </a:xfrm>
          <a:prstGeom prst="rect">
            <a:avLst/>
          </a:prstGeom>
        </p:spPr>
      </p:pic>
      <p:pic>
        <p:nvPicPr>
          <p:cNvPr id="15" name="图片 14">
            <a:extLst>
              <a:ext uri="{FF2B5EF4-FFF2-40B4-BE49-F238E27FC236}">
                <a16:creationId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grpSp>
        <p:nvGrpSpPr>
          <p:cNvPr id="22" name="组合 21">
            <a:extLst>
              <a:ext uri="{FF2B5EF4-FFF2-40B4-BE49-F238E27FC236}">
                <a16:creationId xmlns:a16="http://schemas.microsoft.com/office/drawing/2014/main" id="{F2295D71-E0F4-4CE5-A53C-E07B52A500B4}"/>
              </a:ext>
            </a:extLst>
          </p:cNvPr>
          <p:cNvGrpSpPr/>
          <p:nvPr/>
        </p:nvGrpSpPr>
        <p:grpSpPr>
          <a:xfrm>
            <a:off x="-299" y="4866756"/>
            <a:ext cx="12192000" cy="1991244"/>
            <a:chOff x="-299" y="4866756"/>
            <a:chExt cx="12192000" cy="1991244"/>
          </a:xfrm>
        </p:grpSpPr>
        <p:pic>
          <p:nvPicPr>
            <p:cNvPr id="23" name="图片 22">
              <a:extLst>
                <a:ext uri="{FF2B5EF4-FFF2-40B4-BE49-F238E27FC236}">
                  <a16:creationId xmlns:a16="http://schemas.microsoft.com/office/drawing/2014/main" id="{4895CE2D-2177-42AB-A2B3-0D890015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24" name="图片 23">
              <a:extLst>
                <a:ext uri="{FF2B5EF4-FFF2-40B4-BE49-F238E27FC236}">
                  <a16:creationId xmlns:a16="http://schemas.microsoft.com/office/drawing/2014/main" id="{74D3C704-56E4-4A35-802F-7564A3C40D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25" name="图片 24">
              <a:extLst>
                <a:ext uri="{FF2B5EF4-FFF2-40B4-BE49-F238E27FC236}">
                  <a16:creationId xmlns:a16="http://schemas.microsoft.com/office/drawing/2014/main" id="{9AA27E6D-7251-4FCD-B19F-D1A2202CBA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grpSp>
      <p:pic>
        <p:nvPicPr>
          <p:cNvPr id="21" name="图片 20">
            <a:extLst>
              <a:ext uri="{FF2B5EF4-FFF2-40B4-BE49-F238E27FC236}">
                <a16:creationId xmlns:a16="http://schemas.microsoft.com/office/drawing/2014/main" id="{52A2B0B5-5044-459C-9BCC-7020CDFA1B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8050" y="5450423"/>
            <a:ext cx="1823734" cy="1056589"/>
          </a:xfrm>
          <a:prstGeom prst="rect">
            <a:avLst/>
          </a:prstGeom>
        </p:spPr>
      </p:pic>
      <p:pic>
        <p:nvPicPr>
          <p:cNvPr id="3" name="Picture 2">
            <a:extLst>
              <a:ext uri="{FF2B5EF4-FFF2-40B4-BE49-F238E27FC236}">
                <a16:creationId xmlns:a16="http://schemas.microsoft.com/office/drawing/2014/main" id="{9D80E713-E488-702B-D033-1DCC6C6BC2A8}"/>
              </a:ext>
            </a:extLst>
          </p:cNvPr>
          <p:cNvPicPr>
            <a:picLocks noChangeAspect="1"/>
          </p:cNvPicPr>
          <p:nvPr/>
        </p:nvPicPr>
        <p:blipFill rotWithShape="1">
          <a:blip r:embed="rId10"/>
          <a:srcRect l="91851" b="49788"/>
          <a:stretch/>
        </p:blipFill>
        <p:spPr>
          <a:xfrm>
            <a:off x="4296857" y="733272"/>
            <a:ext cx="4692786" cy="4717151"/>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830289" y="-43430"/>
            <a:ext cx="2297129" cy="151540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txBody>
          <a:bodyPr/>
          <a:lstStyle/>
          <a:p>
            <a:endParaRPr lang="en-US"/>
          </a:p>
        </p:txBody>
      </p:sp>
      <p:sp>
        <p:nvSpPr>
          <p:cNvPr id="21" name="Freeform 2"/>
          <p:cNvSpPr/>
          <p:nvPr/>
        </p:nvSpPr>
        <p:spPr>
          <a:xfrm>
            <a:off x="9124550" y="97384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txBody>
          <a:bodyPr/>
          <a:lstStyle/>
          <a:p>
            <a:endParaRPr lang="en-US"/>
          </a:p>
        </p:txBody>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txBody>
          <a:bodyPr/>
          <a:lstStyle/>
          <a:p>
            <a:endParaRPr lang="en-US"/>
          </a:p>
        </p:txBody>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txBody>
          <a:bodyPr/>
          <a:lstStyle/>
          <a:p>
            <a:endParaRPr lang="en-US"/>
          </a:p>
        </p:txBody>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2" name="Rectangle 1"/>
          <p:cNvSpPr/>
          <p:nvPr/>
        </p:nvSpPr>
        <p:spPr>
          <a:xfrm>
            <a:off x="879505" y="1180856"/>
            <a:ext cx="8154313" cy="3539430"/>
          </a:xfrm>
          <a:prstGeom prst="rect">
            <a:avLst/>
          </a:prstGeom>
          <a:solidFill>
            <a:schemeClr val="bg1"/>
          </a:solidFill>
          <a:ln w="38100">
            <a:solidFill>
              <a:schemeClr val="tx1"/>
            </a:solidFill>
          </a:ln>
        </p:spPr>
        <p:txBody>
          <a:bodyPr wrap="square">
            <a:spAutoFit/>
          </a:bodyPr>
          <a:lstStyle/>
          <a:p>
            <a:pPr algn="just" defTabSz="609630"/>
            <a:r>
              <a:rPr lang="en-US" sz="2800" i="1" dirty="0" err="1">
                <a:latin typeface="Cambria" panose="02040503050406030204" pitchFamily="18" charset="0"/>
                <a:ea typeface="Cambria" panose="02040503050406030204" pitchFamily="18" charset="0"/>
              </a:rPr>
              <a:t>Cả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lớp</a:t>
            </a:r>
            <a:r>
              <a:rPr lang="en-US" sz="2800" i="1" dirty="0">
                <a:latin typeface="Cambria" panose="02040503050406030204" pitchFamily="18" charset="0"/>
                <a:ea typeface="Cambria" panose="02040503050406030204" pitchFamily="18" charset="0"/>
              </a:rPr>
              <a:t> chia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1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2 (</a:t>
            </a:r>
            <a:r>
              <a:rPr lang="en-US" sz="2800" i="1" dirty="0" err="1">
                <a:latin typeface="Cambria" panose="02040503050406030204" pitchFamily="18" charset="0"/>
                <a:ea typeface="Cambria" panose="02040503050406030204" pitchFamily="18" charset="0"/>
              </a:rPr>
              <a:t>màu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xanh</a:t>
            </a:r>
            <a:r>
              <a:rPr lang="en-US" sz="2800" i="1" dirty="0">
                <a:latin typeface="Cambria" panose="02040503050406030204" pitchFamily="18" charset="0"/>
                <a:ea typeface="Cambria" panose="02040503050406030204" pitchFamily="18" charset="0"/>
              </a:rPr>
              <a:t>)</a:t>
            </a:r>
          </a:p>
          <a:p>
            <a:pPr algn="just" defTabSz="609630"/>
            <a:r>
              <a:rPr lang="en-US" sz="2800" b="1" i="1" dirty="0" err="1">
                <a:latin typeface="Cambria" panose="02040503050406030204" pitchFamily="18" charset="0"/>
                <a:ea typeface="Cambria" panose="02040503050406030204" pitchFamily="18" charset="0"/>
              </a:rPr>
              <a:t>Luật</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chơi</a:t>
            </a:r>
            <a:r>
              <a:rPr lang="en-US" sz="2800" b="1"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cô</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Học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nghe</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ghi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nhớ</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nhắc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a:t>
            </a:r>
          </a:p>
          <a:p>
            <a:pPr marL="1028700" lvl="1" indent="-571500" algn="just" defTabSz="609630">
              <a:buFont typeface="Arial" panose="020B0604020202020204" pitchFamily="34" charset="0"/>
              <a:buChar char="•"/>
            </a:pP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phiếu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nhóm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điền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đặc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điểm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tương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ứng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vật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chỗ</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trống</a:t>
            </a:r>
            <a:r>
              <a:rPr lang="en-US" sz="2800" i="1" dirty="0">
                <a:latin typeface="Cambria" panose="02040503050406030204" pitchFamily="18" charset="0"/>
                <a:ea typeface="Cambria" panose="02040503050406030204" pitchFamily="18" charset="0"/>
              </a:rPr>
              <a:t>.</a:t>
            </a:r>
          </a:p>
        </p:txBody>
      </p:sp>
      <p:sp>
        <p:nvSpPr>
          <p:cNvPr id="14" name="Freeform 8"/>
          <p:cNvSpPr/>
          <p:nvPr/>
        </p:nvSpPr>
        <p:spPr>
          <a:xfrm flipH="1">
            <a:off x="8996208" y="4720286"/>
            <a:ext cx="2351895" cy="208967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txBody>
          <a:bodyPr/>
          <a:lstStyle/>
          <a:p>
            <a:endParaRPr lang="en-US"/>
          </a:p>
        </p:txBody>
      </p:sp>
      <p:sp>
        <p:nvSpPr>
          <p:cNvPr id="16" name="Freeform 7"/>
          <p:cNvSpPr/>
          <p:nvPr/>
        </p:nvSpPr>
        <p:spPr>
          <a:xfrm flipH="1">
            <a:off x="1655309" y="5709774"/>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17" name="Freeform 7"/>
          <p:cNvSpPr/>
          <p:nvPr/>
        </p:nvSpPr>
        <p:spPr>
          <a:xfrm flipH="1">
            <a:off x="6589789"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4" name="TextBox 3"/>
          <p:cNvSpPr txBox="1"/>
          <p:nvPr/>
        </p:nvSpPr>
        <p:spPr>
          <a:xfrm>
            <a:off x="4756556" y="5368695"/>
            <a:ext cx="4035079"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err="1">
                <a:latin typeface="SVN-Good Dog" panose="02040603050506020204" pitchFamily="18" charset="0"/>
              </a:rPr>
              <a:t>Trò</a:t>
            </a:r>
            <a:r>
              <a:rPr lang="en-US" sz="6000" dirty="0">
                <a:latin typeface="SVN-Good Dog" panose="02040603050506020204" pitchFamily="18" charset="0"/>
              </a:rPr>
              <a:t> </a:t>
            </a:r>
            <a:r>
              <a:rPr lang="en-US" sz="6000" dirty="0" err="1">
                <a:latin typeface="SVN-Good Dog" panose="02040603050506020204" pitchFamily="18" charset="0"/>
              </a:rPr>
              <a:t>chơi</a:t>
            </a:r>
            <a:r>
              <a:rPr lang="en-US" sz="6000" dirty="0">
                <a:latin typeface="SVN-Good Dog" panose="02040603050506020204" pitchFamily="18" charset="0"/>
              </a:rPr>
              <a:t>: </a:t>
            </a:r>
            <a:r>
              <a:rPr lang="en-US" sz="6000" dirty="0" err="1">
                <a:latin typeface="SVN-Good Dog" panose="02040603050506020204" pitchFamily="18" charset="0"/>
              </a:rPr>
              <a:t>Nối</a:t>
            </a:r>
            <a:r>
              <a:rPr lang="en-US" sz="6000" dirty="0">
                <a:latin typeface="SVN-Good Dog" panose="02040603050506020204" pitchFamily="18" charset="0"/>
              </a:rPr>
              <a:t> </a:t>
            </a:r>
            <a:r>
              <a:rPr lang="en-US" sz="6000" dirty="0" err="1">
                <a:latin typeface="SVN-Good Dog" panose="02040603050506020204" pitchFamily="18" charset="0"/>
              </a:rPr>
              <a:t>tiếp</a:t>
            </a:r>
            <a:endParaRPr lang="en-US" sz="6000" dirty="0">
              <a:latin typeface="SVN-Good Dog" panose="02040603050506020204" pitchFamily="18" charset="0"/>
            </a:endParaRPr>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7" name="Rounded Rectangle 6"/>
          <p:cNvSpPr/>
          <p:nvPr/>
        </p:nvSpPr>
        <p:spPr>
          <a:xfrm>
            <a:off x="624840" y="310563"/>
            <a:ext cx="10911840" cy="6181678"/>
          </a:xfrm>
          <a:prstGeom prst="roundRect">
            <a:avLst>
              <a:gd name="adj" fmla="val 7052"/>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8976" y="310563"/>
            <a:ext cx="9927704" cy="9694962"/>
          </a:xfrm>
          <a:prstGeom prst="rect">
            <a:avLst/>
          </a:prstGeom>
        </p:spPr>
        <p:txBody>
          <a:bodyPr wrap="square" numCol="2">
            <a:spAutoFit/>
          </a:bodyPr>
          <a:lstStyle/>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Gà trống khoe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gáy</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“Ò ó ò ó 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Mèo mun khoe vuốt sắc</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Họ nhà chuột ngồi lo!</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trắng khoe ngủ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mùa đông qua nhanh!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Hạt mầm khoe mau lớn</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Cho cuộc đời mãi xanh…</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Chó khoe canh nhà giỏi</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“Gầu gấu gầu gấu gâu!”</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Lạc đà </a:t>
            </a:r>
            <a:r>
              <a:rPr lang="en-US" sz="28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siêu</a:t>
            </a: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chịu khát</a:t>
            </a:r>
            <a:r>
              <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r>
              <a:rPr lang="vi-VN"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Đi trong cát rất lâu…</a:t>
            </a: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spcAft>
                <a:spcPts val="0"/>
              </a:spcAft>
            </a:pPr>
            <a:endPar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2800" i="1" dirty="0">
                <a:latin typeface="Cambria" panose="02040503050406030204" pitchFamily="18" charset="0"/>
                <a:ea typeface="Cambria" panose="02040503050406030204" pitchFamily="18" charset="0"/>
              </a:rPr>
              <a:t>Chuột túi khoe nhảy khỏe</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Hươu cao cổ nhìn xa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Phù thủy khoe bùa chú</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sợ ma!</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Còn em biết rửa bát?</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Hay làm toán rất tài?</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Khi đi chợ cùng mẹ</a:t>
            </a:r>
            <a:endParaRPr lang="en-US" sz="2800" dirty="0">
              <a:latin typeface="Cambria" panose="02040503050406030204" pitchFamily="18" charset="0"/>
              <a:ea typeface="Cambria" panose="02040503050406030204" pitchFamily="18" charset="0"/>
            </a:endParaRPr>
          </a:p>
          <a:p>
            <a:r>
              <a:rPr lang="vi-VN" sz="2800" i="1" dirty="0">
                <a:latin typeface="Cambria" panose="02040503050406030204" pitchFamily="18" charset="0"/>
                <a:ea typeface="Cambria" panose="02040503050406030204" pitchFamily="18" charset="0"/>
              </a:rPr>
              <a:t>Chẳng bao giờ tính sai?</a:t>
            </a:r>
            <a:endParaRPr lang="en-US" sz="2800" dirty="0">
              <a:latin typeface="Cambria" panose="02040503050406030204" pitchFamily="18" charset="0"/>
              <a:ea typeface="Cambria" panose="02040503050406030204" pitchFamily="18" charset="0"/>
            </a:endParaRPr>
          </a:p>
          <a:p>
            <a:r>
              <a:rPr lang="en-US" sz="2800" i="1" dirty="0">
                <a:latin typeface="Cambria" panose="02040503050406030204" pitchFamily="18" charset="0"/>
                <a:ea typeface="Cambria" panose="02040503050406030204" pitchFamily="18" charset="0"/>
              </a:rPr>
              <a:t>                      </a:t>
            </a:r>
          </a:p>
          <a:p>
            <a:r>
              <a:rPr lang="en-US" sz="2800" i="1" dirty="0">
                <a:solidFill>
                  <a:srgbClr val="C00000"/>
                </a:solidFill>
                <a:latin typeface="Cambria" panose="02040503050406030204" pitchFamily="18" charset="0"/>
                <a:ea typeface="Cambria" panose="02040503050406030204" pitchFamily="18" charset="0"/>
              </a:rPr>
              <a:t>          </a:t>
            </a:r>
            <a:r>
              <a:rPr lang="vi-VN" sz="2800" i="1" dirty="0">
                <a:solidFill>
                  <a:srgbClr val="C00000"/>
                </a:solidFill>
                <a:latin typeface="Cambria" panose="02040503050406030204" pitchFamily="18" charset="0"/>
                <a:ea typeface="Cambria" panose="02040503050406030204" pitchFamily="18" charset="0"/>
              </a:rPr>
              <a:t>Thụy Anh</a:t>
            </a:r>
            <a:endParaRPr lang="en-US" sz="2800" dirty="0">
              <a:solidFill>
                <a:srgbClr val="C00000"/>
              </a:solidFill>
              <a:latin typeface="Cambria" panose="02040503050406030204" pitchFamily="18" charset="0"/>
              <a:ea typeface="Cambria" panose="02040503050406030204" pitchFamily="18" charset="0"/>
            </a:endParaRPr>
          </a:p>
          <a:p>
            <a:pPr>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712" y="4949522"/>
            <a:ext cx="2514104" cy="1853282"/>
          </a:xfrm>
          <a:prstGeom prst="rect">
            <a:avLst/>
          </a:prstGeom>
        </p:spPr>
      </p:pic>
      <p:sp>
        <p:nvSpPr>
          <p:cNvPr id="9" name="Rounded Rectangle 8"/>
          <p:cNvSpPr/>
          <p:nvPr/>
        </p:nvSpPr>
        <p:spPr>
          <a:xfrm>
            <a:off x="10698232" y="3855719"/>
            <a:ext cx="1493768" cy="11489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SVN-SAF" panose="02040603050506020204" pitchFamily="18" charset="0"/>
                <a:ea typeface="Cambria" panose="02040503050406030204" pitchFamily="18" charset="0"/>
              </a:rPr>
              <a:t>Lắng</a:t>
            </a:r>
            <a:r>
              <a:rPr lang="en-US" sz="2800" dirty="0">
                <a:latin typeface="SVN-SAF" panose="02040603050506020204" pitchFamily="18" charset="0"/>
                <a:ea typeface="Cambria" panose="02040503050406030204" pitchFamily="18" charset="0"/>
              </a:rPr>
              <a:t> </a:t>
            </a:r>
            <a:r>
              <a:rPr lang="en-US" sz="2800" dirty="0" err="1">
                <a:latin typeface="SVN-SAF" panose="02040603050506020204" pitchFamily="18" charset="0"/>
                <a:ea typeface="Cambria" panose="02040503050406030204" pitchFamily="18" charset="0"/>
              </a:rPr>
              <a:t>nghe</a:t>
            </a:r>
            <a:endParaRPr lang="en-US" sz="2800" dirty="0">
              <a:latin typeface="SVN-SAF" panose="02040603050506020204" pitchFamily="18" charset="0"/>
              <a:ea typeface="Cambria" panose="02040503050406030204" pitchFamily="18" charset="0"/>
            </a:endParaRPr>
          </a:p>
        </p:txBody>
      </p:sp>
      <p:sp>
        <p:nvSpPr>
          <p:cNvPr id="10" name="Rounded Rectangle 9"/>
          <p:cNvSpPr/>
          <p:nvPr/>
        </p:nvSpPr>
        <p:spPr>
          <a:xfrm>
            <a:off x="3840480" y="396240"/>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ounded Rectangle 25"/>
          <p:cNvSpPr/>
          <p:nvPr/>
        </p:nvSpPr>
        <p:spPr>
          <a:xfrm>
            <a:off x="3916680" y="1249680"/>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a:xfrm>
            <a:off x="4069080" y="2508837"/>
            <a:ext cx="138684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ounded Rectangle 27"/>
          <p:cNvSpPr/>
          <p:nvPr/>
        </p:nvSpPr>
        <p:spPr>
          <a:xfrm>
            <a:off x="3916680" y="3371754"/>
            <a:ext cx="138684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ounded Rectangle 28"/>
          <p:cNvSpPr/>
          <p:nvPr/>
        </p:nvSpPr>
        <p:spPr>
          <a:xfrm>
            <a:off x="3147060" y="4654198"/>
            <a:ext cx="208026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ounded Rectangle 29"/>
          <p:cNvSpPr/>
          <p:nvPr/>
        </p:nvSpPr>
        <p:spPr>
          <a:xfrm>
            <a:off x="2754630" y="5517115"/>
            <a:ext cx="208026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ounded Rectangle 30"/>
          <p:cNvSpPr/>
          <p:nvPr/>
        </p:nvSpPr>
        <p:spPr>
          <a:xfrm>
            <a:off x="8766810" y="1234440"/>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ounded Rectangle 31"/>
          <p:cNvSpPr/>
          <p:nvPr/>
        </p:nvSpPr>
        <p:spPr>
          <a:xfrm>
            <a:off x="8766810" y="2078521"/>
            <a:ext cx="1581150" cy="3962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ounded Rectangle 32"/>
          <p:cNvSpPr/>
          <p:nvPr/>
        </p:nvSpPr>
        <p:spPr>
          <a:xfrm>
            <a:off x="8522970" y="1666328"/>
            <a:ext cx="1581150"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Rounded Rectangle 33"/>
          <p:cNvSpPr/>
          <p:nvPr/>
        </p:nvSpPr>
        <p:spPr>
          <a:xfrm>
            <a:off x="7747634" y="3371754"/>
            <a:ext cx="1945005" cy="3962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ounded Rectangle 34"/>
          <p:cNvSpPr/>
          <p:nvPr/>
        </p:nvSpPr>
        <p:spPr>
          <a:xfrm>
            <a:off x="7254241" y="3802188"/>
            <a:ext cx="1283970" cy="404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945" y="4911020"/>
            <a:ext cx="2987463" cy="203865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0073" y="4277181"/>
            <a:ext cx="2371927" cy="2418436"/>
          </a:xfrm>
          <a:prstGeom prst="rect">
            <a:avLst/>
          </a:prstGeom>
        </p:spPr>
      </p:pic>
    </p:spTree>
    <p:extLst>
      <p:ext uri="{BB962C8B-B14F-4D97-AF65-F5344CB8AC3E}">
        <p14:creationId xmlns:p14="http://schemas.microsoft.com/office/powerpoint/2010/main" val="9259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ree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reez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reez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breez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breez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breez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reez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bree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1005652" y="0"/>
            <a:ext cx="10180696" cy="1862048"/>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err="1">
                <a:solidFill>
                  <a:schemeClr val="accent4">
                    <a:lumMod val="60000"/>
                    <a:lumOff val="40000"/>
                  </a:schemeClr>
                </a:solidFill>
                <a:latin typeface="SVN-Prima" panose="02040603050506020204" pitchFamily="18" charset="0"/>
              </a:rPr>
              <a:t>Yêu</a:t>
            </a:r>
            <a:r>
              <a:rPr lang="en-US" altLang="zh-CN" sz="11500" noProof="0" dirty="0">
                <a:solidFill>
                  <a:schemeClr val="accent4">
                    <a:lumMod val="60000"/>
                    <a:lumOff val="40000"/>
                  </a:schemeClr>
                </a:solidFill>
                <a:latin typeface="SVN-Prima" panose="02040603050506020204" pitchFamily="18" charset="0"/>
              </a:rPr>
              <a:t> </a:t>
            </a:r>
            <a:r>
              <a:rPr lang="en-US" altLang="zh-CN" sz="11500" noProof="0" dirty="0" err="1">
                <a:solidFill>
                  <a:schemeClr val="accent4">
                    <a:lumMod val="60000"/>
                    <a:lumOff val="40000"/>
                  </a:schemeClr>
                </a:solidFill>
                <a:latin typeface="SVN-Prima" panose="02040603050506020204" pitchFamily="18" charset="0"/>
              </a:rPr>
              <a:t>cầu</a:t>
            </a:r>
            <a:r>
              <a:rPr lang="en-US" altLang="zh-CN" sz="11500" noProof="0" dirty="0">
                <a:solidFill>
                  <a:schemeClr val="accent4">
                    <a:lumMod val="60000"/>
                    <a:lumOff val="40000"/>
                  </a:schemeClr>
                </a:solidFill>
                <a:latin typeface="SVN-Prima" panose="02040603050506020204" pitchFamily="18" charset="0"/>
              </a:rPr>
              <a:t> </a:t>
            </a:r>
            <a:r>
              <a:rPr lang="en-US" altLang="zh-CN" sz="11500" noProof="0" dirty="0" err="1">
                <a:solidFill>
                  <a:schemeClr val="accent4">
                    <a:lumMod val="60000"/>
                    <a:lumOff val="40000"/>
                  </a:schemeClr>
                </a:solidFill>
                <a:latin typeface="SVN-Prima" panose="02040603050506020204" pitchFamily="18" charset="0"/>
              </a:rPr>
              <a:t>cần</a:t>
            </a:r>
            <a:r>
              <a:rPr lang="en-US" altLang="zh-CN" sz="11500" noProof="0" dirty="0">
                <a:solidFill>
                  <a:schemeClr val="accent4">
                    <a:lumMod val="60000"/>
                    <a:lumOff val="40000"/>
                  </a:schemeClr>
                </a:solidFill>
                <a:latin typeface="SVN-Prima" panose="02040603050506020204" pitchFamily="18" charset="0"/>
              </a:rPr>
              <a:t> </a:t>
            </a:r>
            <a:r>
              <a:rPr lang="en-US" altLang="zh-CN" sz="11500" noProof="0" dirty="0" err="1">
                <a:solidFill>
                  <a:schemeClr val="accent4">
                    <a:lumMod val="60000"/>
                    <a:lumOff val="40000"/>
                  </a:schemeClr>
                </a:solidFill>
                <a:latin typeface="SVN-Prima" panose="02040603050506020204" pitchFamily="18" charset="0"/>
              </a:rPr>
              <a:t>đạt</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grpSp>
        <p:nvGrpSpPr>
          <p:cNvPr id="5" name="Group 4">
            <a:extLst>
              <a:ext uri="{FF2B5EF4-FFF2-40B4-BE49-F238E27FC236}">
                <a16:creationId xmlns:a16="http://schemas.microsoft.com/office/drawing/2014/main" id="{6F7D5E5F-947B-47FC-84E5-0131ACF76499}"/>
              </a:ext>
            </a:extLst>
          </p:cNvPr>
          <p:cNvGrpSpPr/>
          <p:nvPr/>
        </p:nvGrpSpPr>
        <p:grpSpPr>
          <a:xfrm>
            <a:off x="358046" y="1862048"/>
            <a:ext cx="11163394" cy="4005352"/>
            <a:chOff x="358046" y="1862048"/>
            <a:chExt cx="11163394" cy="4005352"/>
          </a:xfrm>
        </p:grpSpPr>
        <p:sp>
          <p:nvSpPr>
            <p:cNvPr id="3" name="Cloud 2">
              <a:extLst>
                <a:ext uri="{FF2B5EF4-FFF2-40B4-BE49-F238E27FC236}">
                  <a16:creationId xmlns:a16="http://schemas.microsoft.com/office/drawing/2014/main" id="{D0B07B1E-11D1-4505-A5B7-21B77F20BEDD}"/>
                </a:ext>
              </a:extLst>
            </p:cNvPr>
            <p:cNvSpPr/>
            <p:nvPr/>
          </p:nvSpPr>
          <p:spPr>
            <a:xfrm>
              <a:off x="358046" y="1862048"/>
              <a:ext cx="11163394" cy="4005352"/>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542BE72E-845C-4AE7-B320-D94D64DB7BBC}"/>
                </a:ext>
              </a:extLst>
            </p:cNvPr>
            <p:cNvSpPr/>
            <p:nvPr/>
          </p:nvSpPr>
          <p:spPr>
            <a:xfrm>
              <a:off x="1981200" y="2441408"/>
              <a:ext cx="8442960" cy="2554545"/>
            </a:xfrm>
            <a:prstGeom prst="rect">
              <a:avLst/>
            </a:prstGeom>
          </p:spPr>
          <p:txBody>
            <a:bodyPr wrap="square">
              <a:spAutoFit/>
            </a:bodyPr>
            <a:lstStyle/>
            <a:p>
              <a:pPr algn="just">
                <a:spcBef>
                  <a:spcPts val="600"/>
                </a:spcBef>
                <a:spcAft>
                  <a:spcPts val="0"/>
                </a:spcAft>
              </a:pPr>
              <a:r>
                <a:rPr lang="vi-VN" sz="4000" dirty="0">
                  <a:latin typeface="Times New Roman" panose="02020603050405020304" pitchFamily="18" charset="0"/>
                  <a:ea typeface="Times New Roman" panose="02020603050405020304" pitchFamily="18" charset="0"/>
                </a:rPr>
                <a:t>- </a:t>
              </a:r>
              <a:r>
                <a:rPr lang="en-US" sz="4000" dirty="0">
                  <a:latin typeface="Times New Roman" panose="02020603050405020304" pitchFamily="18" charset="0"/>
                  <a:ea typeface="Times New Roman" panose="02020603050405020304" pitchFamily="18" charset="0"/>
                </a:rPr>
                <a:t>X</a:t>
              </a:r>
              <a:r>
                <a:rPr lang="vi-VN" sz="4000" dirty="0">
                  <a:latin typeface="Times New Roman" panose="02020603050405020304" pitchFamily="18" charset="0"/>
                  <a:ea typeface="Times New Roman" panose="02020603050405020304" pitchFamily="18" charset="0"/>
                </a:rPr>
                <a:t>ác định và giới thiệu được những việc làm đáng tự hào của bản thân.</a:t>
              </a:r>
              <a:endParaRPr lang="en-US" sz="3600" dirty="0">
                <a:latin typeface="Times New Roman" panose="02020603050405020304" pitchFamily="18" charset="0"/>
                <a:ea typeface="Times New Roman" panose="02020603050405020304" pitchFamily="18" charset="0"/>
              </a:endParaRPr>
            </a:p>
            <a:p>
              <a:pPr algn="just">
                <a:spcAft>
                  <a:spcPts val="0"/>
                </a:spcAft>
              </a:pPr>
              <a:r>
                <a:rPr lang="vi-VN" sz="4000" dirty="0">
                  <a:latin typeface="Times New Roman" panose="02020603050405020304" pitchFamily="18" charset="0"/>
                  <a:ea typeface="Times New Roman" panose="02020603050405020304" pitchFamily="18" charset="0"/>
                </a:rPr>
                <a:t>- Biết vận dụng bài học vào thực tiễn cuộc sống.</a:t>
              </a:r>
              <a:endParaRPr lang="en-US" sz="36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5420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70715" y="231992"/>
            <a:ext cx="11621970"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Hoạt</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động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1:</a:t>
            </a:r>
            <a:r>
              <a:rPr kumimoji="0" lang="en-US" altLang="zh-CN"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solidFill>
              </a:rPr>
              <a:t>…</a:t>
            </a:r>
          </a:p>
        </p:txBody>
      </p:sp>
      <p:sp>
        <p:nvSpPr>
          <p:cNvPr id="25" name="文本框 26">
            <a:extLst>
              <a:ext uri="{FF2B5EF4-FFF2-40B4-BE49-F238E27FC236}">
                <a16:creationId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Picture 5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p:ext uri="{E180D4A7-C9FB-4DFB-919C-405C955672EB}">
      <p14:showEvtLst xmlns:p14="http://schemas.microsoft.com/office/powerpoint/2010/main">
        <p14:playEvt time="757"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a:solidFill>
                  <a:schemeClr val="tx1"/>
                </a:solidFill>
                <a:latin typeface="SVN-Good Dog" panose="02040603050506020204" pitchFamily="18" charset="0"/>
              </a:rPr>
              <a:t>LÀM VIỆC NHÓM ĐÔI</a:t>
            </a: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331</TotalTime>
  <Words>756</Words>
  <Application>Microsoft Office PowerPoint</Application>
  <PresentationFormat>Widescreen</PresentationFormat>
  <Paragraphs>123</Paragraphs>
  <Slides>19</Slides>
  <Notes>0</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19</vt:i4>
      </vt:variant>
    </vt:vector>
  </HeadingPairs>
  <TitlesOfParts>
    <vt:vector size="41" baseType="lpstr">
      <vt:lpstr>SVN-SAF</vt:lpstr>
      <vt:lpstr>Arial</vt:lpstr>
      <vt:lpstr>微软雅黑</vt:lpstr>
      <vt:lpstr>SVN-Prima</vt:lpstr>
      <vt:lpstr>Open Sans</vt:lpstr>
      <vt:lpstr>#9Slide07 IcielCadena</vt:lpstr>
      <vt:lpstr>Times New Roman</vt:lpstr>
      <vt:lpstr>Calibri</vt:lpstr>
      <vt:lpstr>等线</vt:lpstr>
      <vt:lpstr>SVN-Good Dog</vt:lpstr>
      <vt:lpstr>Cambria</vt:lpstr>
      <vt:lpstr>思源黑体 CN Regular</vt:lpstr>
      <vt:lpstr>#9Slide05 SVNMonday</vt:lpstr>
      <vt:lpstr>Calibri Light</vt:lpstr>
      <vt:lpstr>#9Slide07 HoneyCream</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cp:revision>
  <dcterms:created xsi:type="dcterms:W3CDTF">2023-07-30T08:34:00Z</dcterms:created>
  <dcterms:modified xsi:type="dcterms:W3CDTF">2023-09-02T11:19:13Z</dcterms:modified>
  <cp:version>MNT37</cp:version>
</cp:coreProperties>
</file>