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4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5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6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7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8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4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5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2"/>
  </p:notesMasterIdLst>
  <p:sldIdLst>
    <p:sldId id="409" r:id="rId2"/>
    <p:sldId id="410" r:id="rId3"/>
    <p:sldId id="412" r:id="rId4"/>
    <p:sldId id="416" r:id="rId5"/>
    <p:sldId id="436" r:id="rId6"/>
    <p:sldId id="411" r:id="rId7"/>
    <p:sldId id="415" r:id="rId8"/>
    <p:sldId id="417" r:id="rId9"/>
    <p:sldId id="426" r:id="rId10"/>
    <p:sldId id="437" r:id="rId11"/>
    <p:sldId id="439" r:id="rId12"/>
    <p:sldId id="419" r:id="rId13"/>
    <p:sldId id="420" r:id="rId14"/>
    <p:sldId id="440" r:id="rId15"/>
    <p:sldId id="418" r:id="rId16"/>
    <p:sldId id="421" r:id="rId17"/>
    <p:sldId id="422" r:id="rId18"/>
    <p:sldId id="423" r:id="rId19"/>
    <p:sldId id="424" r:id="rId20"/>
    <p:sldId id="429" r:id="rId21"/>
    <p:sldId id="435" r:id="rId22"/>
    <p:sldId id="432" r:id="rId23"/>
    <p:sldId id="443" r:id="rId24"/>
    <p:sldId id="444" r:id="rId25"/>
    <p:sldId id="442" r:id="rId26"/>
    <p:sldId id="430" r:id="rId27"/>
    <p:sldId id="431" r:id="rId28"/>
    <p:sldId id="445" r:id="rId29"/>
    <p:sldId id="434" r:id="rId30"/>
    <p:sldId id="433" r:id="rId31"/>
  </p:sldIdLst>
  <p:sldSz cx="12192000" cy="6858000"/>
  <p:notesSz cx="6858000" cy="9144000"/>
  <p:embeddedFontLst>
    <p:embeddedFont>
      <p:font typeface="等线" panose="02010600030101010101" pitchFamily="2" charset="-122"/>
      <p:regular r:id="rId33"/>
    </p:embeddedFont>
    <p:embeddedFont>
      <p:font typeface="微软雅黑" panose="020B0503020204020204" pitchFamily="34" charset="-122"/>
      <p:regular r:id="rId34"/>
      <p:bold r:id="rId35"/>
    </p:embeddedFont>
    <p:embeddedFont>
      <p:font typeface="#9Slide07 HoneyCream" panose="020B0604020202020204" charset="-93"/>
      <p:regular r:id="rId36"/>
    </p:embeddedFont>
    <p:embeddedFont>
      <p:font typeface="#9Slide07 IcielBaliho Script" panose="020B0604020202020204" charset="-93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Vogue-ExtraBold" panose="020B0500000000000000" charset="-93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8A3F"/>
    <a:srgbClr val="FEC2C1"/>
    <a:srgbClr val="C33950"/>
    <a:srgbClr val="FF8B47"/>
    <a:srgbClr val="2CA4C4"/>
    <a:srgbClr val="EE543E"/>
    <a:srgbClr val="32C8AB"/>
    <a:srgbClr val="3ECEB3"/>
    <a:srgbClr val="DBEFFB"/>
    <a:srgbClr val="C6F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560" autoAdjust="0"/>
  </p:normalViewPr>
  <p:slideViewPr>
    <p:cSldViewPr snapToGrid="0">
      <p:cViewPr varScale="1">
        <p:scale>
          <a:sx n="50" d="100"/>
          <a:sy n="50" d="100"/>
        </p:scale>
        <p:origin x="14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9A377-A24A-46BA-BA0F-44C5CDEF527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AC1B1-37C7-4666-A1ED-D5111167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14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dirty="0">
                <a:latin typeface="Cambria" panose="02040503050406030204" pitchFamily="18" charset="0"/>
              </a:rPr>
              <a:t>- </a:t>
            </a:r>
            <a:r>
              <a:rPr lang="vi-VN" sz="1200" dirty="0" err="1">
                <a:latin typeface="Cambria" panose="02040503050406030204" pitchFamily="18" charset="0"/>
              </a:rPr>
              <a:t>Các</a:t>
            </a:r>
            <a:r>
              <a:rPr lang="vi-VN" sz="1200" dirty="0">
                <a:latin typeface="Cambria" panose="02040503050406030204" pitchFamily="18" charset="0"/>
              </a:rPr>
              <a:t> câu văn </a:t>
            </a:r>
            <a:r>
              <a:rPr lang="vi-VN" sz="1200" dirty="0" err="1">
                <a:latin typeface="Cambria" panose="02040503050406030204" pitchFamily="18" charset="0"/>
              </a:rPr>
              <a:t>thể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hiện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thái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độ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của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Giét</a:t>
            </a:r>
            <a:r>
              <a:rPr lang="vi-VN" sz="1200" dirty="0">
                <a:latin typeface="Cambria" panose="02040503050406030204" pitchFamily="18" charset="0"/>
              </a:rPr>
              <a:t>-xi </a:t>
            </a:r>
            <a:r>
              <a:rPr lang="vi-VN" sz="1200" dirty="0" err="1">
                <a:latin typeface="Cambria" panose="02040503050406030204" pitchFamily="18" charset="0"/>
              </a:rPr>
              <a:t>đối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với</a:t>
            </a:r>
            <a:r>
              <a:rPr lang="vi-VN" sz="1200" dirty="0">
                <a:latin typeface="Cambria" panose="02040503050406030204" pitchFamily="18" charset="0"/>
              </a:rPr>
              <a:t> vai </a:t>
            </a:r>
            <a:r>
              <a:rPr lang="vi-VN" sz="1200" dirty="0" err="1">
                <a:latin typeface="Cambria" panose="02040503050406030204" pitchFamily="18" charset="0"/>
              </a:rPr>
              <a:t>diễn</a:t>
            </a:r>
            <a:r>
              <a:rPr lang="vi-VN" sz="1200" dirty="0">
                <a:latin typeface="Cambria" panose="02040503050406030204" pitchFamily="18" charset="0"/>
              </a:rPr>
              <a:t> công </a:t>
            </a:r>
            <a:r>
              <a:rPr lang="vi-VN" sz="1200" dirty="0" err="1">
                <a:latin typeface="Cambria" panose="02040503050406030204" pitchFamily="18" charset="0"/>
              </a:rPr>
              <a:t>chúa</a:t>
            </a:r>
            <a:r>
              <a:rPr lang="vi-VN" sz="1200" dirty="0">
                <a:latin typeface="Cambria" panose="02040503050406030204" pitchFamily="18" charset="0"/>
              </a:rPr>
              <a:t>:</a:t>
            </a:r>
          </a:p>
          <a:p>
            <a:r>
              <a:rPr lang="vi-VN" sz="1200" dirty="0">
                <a:latin typeface="Cambria" panose="02040503050406030204" pitchFamily="18" charset="0"/>
              </a:rPr>
              <a:t>+ "</a:t>
            </a:r>
            <a:r>
              <a:rPr lang="vi-VN" sz="1200" dirty="0" err="1">
                <a:latin typeface="Cambria" panose="02040503050406030204" pitchFamily="18" charset="0"/>
              </a:rPr>
              <a:t>Cảm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nhận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được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ánh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mắt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ngưỡng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mộ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của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bạn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bè</a:t>
            </a:r>
            <a:r>
              <a:rPr lang="vi-VN" sz="1200" dirty="0">
                <a:latin typeface="Cambria" panose="02040503050406030204" pitchFamily="18" charset="0"/>
              </a:rPr>
              <a:t>, </a:t>
            </a:r>
            <a:r>
              <a:rPr lang="vi-VN" sz="1200" dirty="0" err="1">
                <a:latin typeface="Cambria" panose="02040503050406030204" pitchFamily="18" charset="0"/>
              </a:rPr>
              <a:t>Giét</a:t>
            </a:r>
            <a:r>
              <a:rPr lang="vi-VN" sz="1200" dirty="0">
                <a:latin typeface="Cambria" panose="02040503050406030204" pitchFamily="18" charset="0"/>
              </a:rPr>
              <a:t> - xi vui </a:t>
            </a:r>
            <a:r>
              <a:rPr lang="vi-VN" sz="1200" dirty="0" err="1">
                <a:latin typeface="Cambria" panose="02040503050406030204" pitchFamily="18" charset="0"/>
              </a:rPr>
              <a:t>lắm</a:t>
            </a:r>
            <a:r>
              <a:rPr lang="vi-VN" sz="1200" dirty="0">
                <a:latin typeface="Cambria" panose="02040503050406030204" pitchFamily="18" charset="0"/>
              </a:rPr>
              <a:t>."</a:t>
            </a:r>
          </a:p>
          <a:p>
            <a:r>
              <a:rPr lang="vi-VN" sz="1200" dirty="0">
                <a:latin typeface="Cambria" panose="02040503050406030204" pitchFamily="18" charset="0"/>
              </a:rPr>
              <a:t>+ "</a:t>
            </a:r>
            <a:r>
              <a:rPr lang="vi-VN" sz="1200" dirty="0" err="1">
                <a:latin typeface="Cambria" panose="02040503050406030204" pitchFamily="18" charset="0"/>
              </a:rPr>
              <a:t>Về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nhà</a:t>
            </a:r>
            <a:r>
              <a:rPr lang="vi-VN" sz="1200" dirty="0">
                <a:latin typeface="Cambria" panose="02040503050406030204" pitchFamily="18" charset="0"/>
              </a:rPr>
              <a:t>, </a:t>
            </a:r>
            <a:r>
              <a:rPr lang="vi-VN" sz="1200" dirty="0" err="1">
                <a:latin typeface="Cambria" panose="02040503050406030204" pitchFamily="18" charset="0"/>
              </a:rPr>
              <a:t>Giét</a:t>
            </a:r>
            <a:r>
              <a:rPr lang="vi-VN" sz="1200" dirty="0">
                <a:latin typeface="Cambria" panose="02040503050406030204" pitchFamily="18" charset="0"/>
              </a:rPr>
              <a:t> - xi </a:t>
            </a:r>
            <a:r>
              <a:rPr lang="vi-VN" sz="1200" dirty="0" err="1">
                <a:latin typeface="Cambria" panose="02040503050406030204" pitchFamily="18" charset="0"/>
              </a:rPr>
              <a:t>hào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hứng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kể</a:t>
            </a:r>
            <a:r>
              <a:rPr lang="vi-VN" sz="1200" dirty="0">
                <a:latin typeface="Cambria" panose="02040503050406030204" pitchFamily="18" charset="0"/>
              </a:rPr>
              <a:t> cho </a:t>
            </a:r>
            <a:r>
              <a:rPr lang="vi-VN" sz="1200" dirty="0" err="1">
                <a:latin typeface="Cambria" panose="02040503050406030204" pitchFamily="18" charset="0"/>
              </a:rPr>
              <a:t>mẹ</a:t>
            </a:r>
            <a:r>
              <a:rPr lang="vi-VN" sz="1200" dirty="0">
                <a:latin typeface="Cambria" panose="02040503050406030204" pitchFamily="18" charset="0"/>
              </a:rPr>
              <a:t> nghe."</a:t>
            </a:r>
          </a:p>
          <a:p>
            <a:r>
              <a:rPr lang="vi-VN" sz="1200" dirty="0">
                <a:latin typeface="Cambria" panose="02040503050406030204" pitchFamily="18" charset="0"/>
              </a:rPr>
              <a:t>+ "</a:t>
            </a:r>
            <a:r>
              <a:rPr lang="vi-VN" sz="1200" dirty="0" err="1">
                <a:latin typeface="Cambria" panose="02040503050406030204" pitchFamily="18" charset="0"/>
              </a:rPr>
              <a:t>Giét</a:t>
            </a:r>
            <a:r>
              <a:rPr lang="vi-VN" sz="1200" dirty="0">
                <a:latin typeface="Cambria" panose="02040503050406030204" pitchFamily="18" charset="0"/>
              </a:rPr>
              <a:t> - xi siêng năng </a:t>
            </a:r>
            <a:r>
              <a:rPr lang="vi-VN" sz="1200" dirty="0" err="1">
                <a:latin typeface="Cambria" panose="02040503050406030204" pitchFamily="18" charset="0"/>
              </a:rPr>
              <a:t>luyện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tập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và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nhớ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lời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thoại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rất</a:t>
            </a:r>
            <a:r>
              <a:rPr lang="vi-VN" sz="1200" dirty="0">
                <a:latin typeface="Cambria" panose="02040503050406030204" pitchFamily="18" charset="0"/>
              </a:rPr>
              <a:t> nhanh". </a:t>
            </a:r>
          </a:p>
          <a:p>
            <a:r>
              <a:rPr lang="vi-VN" sz="1200" dirty="0">
                <a:latin typeface="Cambria" panose="02040503050406030204" pitchFamily="18" charset="0"/>
              </a:rPr>
              <a:t>- </a:t>
            </a:r>
            <a:r>
              <a:rPr lang="vi-VN" sz="1200" dirty="0" err="1">
                <a:latin typeface="Cambria" panose="02040503050406030204" pitchFamily="18" charset="0"/>
              </a:rPr>
              <a:t>Các</a:t>
            </a:r>
            <a:r>
              <a:rPr lang="vi-VN" sz="1200" dirty="0">
                <a:latin typeface="Cambria" panose="02040503050406030204" pitchFamily="18" charset="0"/>
              </a:rPr>
              <a:t> câu văn </a:t>
            </a:r>
            <a:r>
              <a:rPr lang="vi-VN" sz="1200" dirty="0" err="1">
                <a:latin typeface="Cambria" panose="02040503050406030204" pitchFamily="18" charset="0"/>
              </a:rPr>
              <a:t>thể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hiện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thái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độ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của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Giét</a:t>
            </a:r>
            <a:r>
              <a:rPr lang="vi-VN" sz="1200" dirty="0">
                <a:latin typeface="Cambria" panose="02040503050406030204" pitchFamily="18" charset="0"/>
              </a:rPr>
              <a:t>-xi </a:t>
            </a:r>
            <a:r>
              <a:rPr lang="vi-VN" sz="1200" dirty="0" err="1">
                <a:latin typeface="Cambria" panose="02040503050406030204" pitchFamily="18" charset="0"/>
              </a:rPr>
              <a:t>đối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với</a:t>
            </a:r>
            <a:r>
              <a:rPr lang="vi-VN" sz="1200" dirty="0">
                <a:latin typeface="Cambria" panose="02040503050406030204" pitchFamily="18" charset="0"/>
              </a:rPr>
              <a:t> vai </a:t>
            </a:r>
            <a:r>
              <a:rPr lang="vi-VN" sz="1200" dirty="0" err="1">
                <a:latin typeface="Cambria" panose="02040503050406030204" pitchFamily="18" charset="0"/>
              </a:rPr>
              <a:t>diễn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người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dẫn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chuyện</a:t>
            </a:r>
            <a:r>
              <a:rPr lang="vi-VN" sz="1200" dirty="0">
                <a:latin typeface="Cambria" panose="02040503050406030204" pitchFamily="18" charset="0"/>
              </a:rPr>
              <a:t>:</a:t>
            </a:r>
          </a:p>
          <a:p>
            <a:r>
              <a:rPr lang="vi-VN" sz="1200" dirty="0">
                <a:latin typeface="Cambria" panose="02040503050406030204" pitchFamily="18" charset="0"/>
              </a:rPr>
              <a:t>+ “</a:t>
            </a:r>
            <a:r>
              <a:rPr lang="vi-VN" sz="1200" dirty="0" err="1">
                <a:latin typeface="Cambria" panose="02040503050406030204" pitchFamily="18" charset="0"/>
              </a:rPr>
              <a:t>Lời</a:t>
            </a:r>
            <a:r>
              <a:rPr lang="vi-VN" sz="1200" dirty="0">
                <a:latin typeface="Cambria" panose="02040503050406030204" pitchFamily="18" charset="0"/>
              </a:rPr>
              <a:t> cô </a:t>
            </a:r>
            <a:r>
              <a:rPr lang="vi-VN" sz="1200" dirty="0" err="1">
                <a:latin typeface="Cambria" panose="02040503050406030204" pitchFamily="18" charset="0"/>
              </a:rPr>
              <a:t>rất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dịu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dàng</a:t>
            </a:r>
            <a:r>
              <a:rPr lang="vi-VN" sz="1200" dirty="0">
                <a:latin typeface="Cambria" panose="02040503050406030204" pitchFamily="18" charset="0"/>
              </a:rPr>
              <a:t> nhưng </a:t>
            </a:r>
            <a:r>
              <a:rPr lang="vi-VN" sz="1200" dirty="0" err="1">
                <a:latin typeface="Cambria" panose="02040503050406030204" pitchFamily="18" charset="0"/>
              </a:rPr>
              <a:t>Giét</a:t>
            </a:r>
            <a:r>
              <a:rPr lang="vi-VN" sz="1200" dirty="0">
                <a:latin typeface="Cambria" panose="02040503050406030204" pitchFamily="18" charset="0"/>
              </a:rPr>
              <a:t>-xi </a:t>
            </a:r>
            <a:r>
              <a:rPr lang="vi-VN" sz="1200" dirty="0" err="1">
                <a:latin typeface="Cambria" panose="02040503050406030204" pitchFamily="18" charset="0"/>
              </a:rPr>
              <a:t>thấy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buồn</a:t>
            </a:r>
            <a:r>
              <a:rPr lang="vi-VN" sz="1200" dirty="0">
                <a:latin typeface="Cambria" panose="02040503050406030204" pitchFamily="18" charset="0"/>
              </a:rPr>
              <a:t> </a:t>
            </a:r>
            <a:r>
              <a:rPr lang="vi-VN" sz="1200" dirty="0" err="1">
                <a:latin typeface="Cambria" panose="02040503050406030204" pitchFamily="18" charset="0"/>
              </a:rPr>
              <a:t>lắm</a:t>
            </a:r>
            <a:r>
              <a:rPr lang="vi-VN" sz="1200" dirty="0">
                <a:latin typeface="Cambria" panose="02040503050406030204" pitchFamily="18" charset="0"/>
              </a:rPr>
              <a:t>.”</a:t>
            </a:r>
            <a:endParaRPr lang="en-US" sz="1200" dirty="0">
              <a:latin typeface="Cambria" panose="020405030504060302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AC1B1-37C7-4666-A1ED-D5111167EB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36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sz="1200" dirty="0">
                <a:latin typeface="Cambria" panose="02040503050406030204" pitchFamily="18" charset="0"/>
              </a:rPr>
              <a:t>“</a:t>
            </a:r>
            <a:r>
              <a:rPr lang="vi-VN" sz="1200" i="1" dirty="0" err="1">
                <a:latin typeface="Cambria" panose="02040503050406030204" pitchFamily="18" charset="0"/>
              </a:rPr>
              <a:t>Lời</a:t>
            </a:r>
            <a:r>
              <a:rPr lang="vi-VN" sz="1200" i="1" dirty="0">
                <a:latin typeface="Cambria" panose="02040503050406030204" pitchFamily="18" charset="0"/>
              </a:rPr>
              <a:t> cô </a:t>
            </a:r>
            <a:r>
              <a:rPr lang="vi-VN" sz="1200" i="1" dirty="0" err="1">
                <a:latin typeface="Cambria" panose="02040503050406030204" pitchFamily="18" charset="0"/>
              </a:rPr>
              <a:t>rất</a:t>
            </a:r>
            <a:r>
              <a:rPr lang="vi-VN" sz="1200" i="1" dirty="0">
                <a:latin typeface="Cambria" panose="02040503050406030204" pitchFamily="18" charset="0"/>
              </a:rPr>
              <a:t> </a:t>
            </a:r>
            <a:r>
              <a:rPr lang="vi-VN" sz="1200" i="1" dirty="0" err="1">
                <a:latin typeface="Cambria" panose="02040503050406030204" pitchFamily="18" charset="0"/>
              </a:rPr>
              <a:t>dịu</a:t>
            </a:r>
            <a:r>
              <a:rPr lang="vi-VN" sz="1200" i="1" dirty="0">
                <a:latin typeface="Cambria" panose="02040503050406030204" pitchFamily="18" charset="0"/>
              </a:rPr>
              <a:t> </a:t>
            </a:r>
            <a:r>
              <a:rPr lang="vi-VN" sz="1200" i="1" dirty="0" err="1">
                <a:latin typeface="Cambria" panose="02040503050406030204" pitchFamily="18" charset="0"/>
              </a:rPr>
              <a:t>dàng</a:t>
            </a:r>
            <a:r>
              <a:rPr lang="vi-VN" sz="1200" i="1" dirty="0">
                <a:latin typeface="Cambria" panose="02040503050406030204" pitchFamily="18" charset="0"/>
              </a:rPr>
              <a:t> nhưng </a:t>
            </a:r>
            <a:r>
              <a:rPr lang="vi-VN" sz="1200" i="1" dirty="0" err="1">
                <a:latin typeface="Cambria" panose="02040503050406030204" pitchFamily="18" charset="0"/>
              </a:rPr>
              <a:t>Giét</a:t>
            </a:r>
            <a:r>
              <a:rPr lang="vi-VN" sz="1200" i="1" dirty="0">
                <a:latin typeface="Cambria" panose="02040503050406030204" pitchFamily="18" charset="0"/>
              </a:rPr>
              <a:t>-xi </a:t>
            </a:r>
            <a:r>
              <a:rPr lang="vi-VN" sz="1200" i="1" dirty="0" err="1">
                <a:latin typeface="Cambria" panose="02040503050406030204" pitchFamily="18" charset="0"/>
              </a:rPr>
              <a:t>thấy</a:t>
            </a:r>
            <a:r>
              <a:rPr lang="vi-VN" sz="1200" i="1" dirty="0">
                <a:latin typeface="Cambria" panose="02040503050406030204" pitchFamily="18" charset="0"/>
              </a:rPr>
              <a:t> </a:t>
            </a:r>
            <a:r>
              <a:rPr lang="vi-VN" sz="1200" i="1" dirty="0" err="1">
                <a:latin typeface="Cambria" panose="02040503050406030204" pitchFamily="18" charset="0"/>
              </a:rPr>
              <a:t>buồn</a:t>
            </a:r>
            <a:r>
              <a:rPr lang="vi-VN" sz="1200" i="1" dirty="0">
                <a:latin typeface="Cambria" panose="02040503050406030204" pitchFamily="18" charset="0"/>
              </a:rPr>
              <a:t> </a:t>
            </a:r>
            <a:r>
              <a:rPr lang="vi-VN" sz="1200" i="1" dirty="0" err="1">
                <a:latin typeface="Cambria" panose="02040503050406030204" pitchFamily="18" charset="0"/>
              </a:rPr>
              <a:t>lắm</a:t>
            </a:r>
            <a:r>
              <a:rPr lang="vi-VN" sz="1200" i="1" dirty="0">
                <a:latin typeface="Cambria" panose="02040503050406030204" pitchFamily="18" charset="0"/>
              </a:rPr>
              <a:t>. Sao không </a:t>
            </a:r>
            <a:r>
              <a:rPr lang="vi-VN" sz="1200" i="1" dirty="0" err="1">
                <a:latin typeface="Cambria" panose="02040503050406030204" pitchFamily="18" charset="0"/>
              </a:rPr>
              <a:t>buồn</a:t>
            </a:r>
            <a:r>
              <a:rPr lang="vi-VN" sz="1200" i="1" dirty="0">
                <a:latin typeface="Cambria" panose="02040503050406030204" pitchFamily="18" charset="0"/>
              </a:rPr>
              <a:t> khi </a:t>
            </a:r>
            <a:r>
              <a:rPr lang="vi-VN" sz="1200" i="1" dirty="0" err="1">
                <a:latin typeface="Cambria" panose="02040503050406030204" pitchFamily="18" charset="0"/>
              </a:rPr>
              <a:t>phải</a:t>
            </a:r>
            <a:r>
              <a:rPr lang="vi-VN" sz="1200" i="1" dirty="0">
                <a:latin typeface="Cambria" panose="02040503050406030204" pitchFamily="18" charset="0"/>
              </a:rPr>
              <a:t> </a:t>
            </a:r>
            <a:r>
              <a:rPr lang="vi-VN" sz="1200" i="1" dirty="0" err="1">
                <a:latin typeface="Cambria" panose="02040503050406030204" pitchFamily="18" charset="0"/>
              </a:rPr>
              <a:t>nhường</a:t>
            </a:r>
            <a:r>
              <a:rPr lang="vi-VN" sz="1200" i="1" dirty="0">
                <a:latin typeface="Cambria" panose="02040503050406030204" pitchFamily="18" charset="0"/>
              </a:rPr>
              <a:t> vai </a:t>
            </a:r>
            <a:r>
              <a:rPr lang="vi-VN" sz="1200" i="1" dirty="0" err="1">
                <a:latin typeface="Cambria" panose="02040503050406030204" pitchFamily="18" charset="0"/>
              </a:rPr>
              <a:t>chính</a:t>
            </a:r>
            <a:r>
              <a:rPr lang="vi-VN" sz="1200" i="1" dirty="0">
                <a:latin typeface="Cambria" panose="02040503050406030204" pitchFamily="18" charset="0"/>
              </a:rPr>
              <a:t> cho </a:t>
            </a:r>
            <a:r>
              <a:rPr lang="vi-VN" sz="1200" i="1" dirty="0" err="1">
                <a:latin typeface="Cambria" panose="02040503050406030204" pitchFamily="18" charset="0"/>
              </a:rPr>
              <a:t>bạn</a:t>
            </a:r>
            <a:r>
              <a:rPr lang="vi-VN" sz="1200" dirty="0">
                <a:latin typeface="Cambria" panose="02040503050406030204" pitchFamily="18" charset="0"/>
              </a:rPr>
              <a:t>!” </a:t>
            </a:r>
          </a:p>
          <a:p>
            <a:pPr algn="just"/>
            <a:r>
              <a:rPr lang="vi-VN" sz="1200" b="1" dirty="0" err="1">
                <a:latin typeface="Cambria" panose="02040503050406030204" pitchFamily="18" charset="0"/>
              </a:rPr>
              <a:t>Giét</a:t>
            </a:r>
            <a:r>
              <a:rPr lang="vi-VN" sz="1200" b="1" dirty="0">
                <a:latin typeface="Cambria" panose="02040503050406030204" pitchFamily="18" charset="0"/>
              </a:rPr>
              <a:t>-xi </a:t>
            </a:r>
            <a:r>
              <a:rPr lang="vi-VN" sz="1200" b="1" dirty="0" err="1">
                <a:latin typeface="Cambria" panose="02040503050406030204" pitchFamily="18" charset="0"/>
              </a:rPr>
              <a:t>buồn</a:t>
            </a:r>
            <a:r>
              <a:rPr lang="vi-VN" sz="1200" b="1" dirty="0">
                <a:latin typeface="Cambria" panose="02040503050406030204" pitchFamily="18" charset="0"/>
              </a:rPr>
              <a:t> khi </a:t>
            </a:r>
            <a:r>
              <a:rPr lang="vi-VN" sz="1200" b="1" dirty="0" err="1">
                <a:latin typeface="Cambria" panose="02040503050406030204" pitchFamily="18" charset="0"/>
              </a:rPr>
              <a:t>phải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đổi</a:t>
            </a:r>
            <a:r>
              <a:rPr lang="vi-VN" sz="1200" b="1" dirty="0">
                <a:latin typeface="Cambria" panose="02040503050406030204" pitchFamily="18" charset="0"/>
              </a:rPr>
              <a:t> sang vai </a:t>
            </a:r>
            <a:r>
              <a:rPr lang="vi-VN" sz="1200" b="1" dirty="0" err="1">
                <a:latin typeface="Cambria" panose="02040503050406030204" pitchFamily="18" charset="0"/>
              </a:rPr>
              <a:t>người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dẫn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chuyện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vì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phải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nhường</a:t>
            </a:r>
            <a:r>
              <a:rPr lang="vi-VN" sz="1200" b="1" dirty="0">
                <a:latin typeface="Cambria" panose="02040503050406030204" pitchFamily="18" charset="0"/>
              </a:rPr>
              <a:t> vai </a:t>
            </a:r>
            <a:r>
              <a:rPr lang="vi-VN" sz="1200" b="1" dirty="0" err="1">
                <a:latin typeface="Cambria" panose="02040503050406030204" pitchFamily="18" charset="0"/>
              </a:rPr>
              <a:t>chính</a:t>
            </a:r>
            <a:r>
              <a:rPr lang="vi-VN" sz="1200" b="1" dirty="0">
                <a:latin typeface="Cambria" panose="02040503050406030204" pitchFamily="18" charset="0"/>
              </a:rPr>
              <a:t> cho </a:t>
            </a:r>
            <a:r>
              <a:rPr lang="vi-VN" sz="1200" b="1" dirty="0" err="1">
                <a:latin typeface="Cambria" panose="02040503050406030204" pitchFamily="18" charset="0"/>
              </a:rPr>
              <a:t>bạn</a:t>
            </a:r>
            <a:r>
              <a:rPr lang="vi-VN" sz="1200" b="1" dirty="0">
                <a:latin typeface="Cambria" panose="02040503050406030204" pitchFamily="18" charset="0"/>
              </a:rPr>
              <a:t>. </a:t>
            </a:r>
            <a:endParaRPr lang="en-US" sz="1200" b="1" dirty="0">
              <a:latin typeface="Cambria" panose="020405030504060302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AC1B1-37C7-4666-A1ED-D5111167EB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ambria" panose="02040503050406030204" pitchFamily="18" charset="0"/>
              </a:rPr>
              <a:t>	</a:t>
            </a:r>
            <a:r>
              <a:rPr lang="vi-VN" sz="1200" b="1" dirty="0">
                <a:latin typeface="Cambria" panose="02040503050406030204" pitchFamily="18" charset="0"/>
              </a:rPr>
              <a:t>Khi </a:t>
            </a:r>
            <a:r>
              <a:rPr lang="vi-VN" sz="1200" b="1" dirty="0" err="1">
                <a:latin typeface="Cambria" panose="02040503050406030204" pitchFamily="18" charset="0"/>
              </a:rPr>
              <a:t>trò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chuyện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với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mẹ</a:t>
            </a:r>
            <a:r>
              <a:rPr lang="vi-VN" sz="1200" b="1" dirty="0">
                <a:latin typeface="Cambria" panose="02040503050406030204" pitchFamily="18" charset="0"/>
              </a:rPr>
              <a:t>, </a:t>
            </a:r>
            <a:r>
              <a:rPr lang="vi-VN" sz="1200" b="1" dirty="0" err="1">
                <a:latin typeface="Cambria" panose="02040503050406030204" pitchFamily="18" charset="0"/>
              </a:rPr>
              <a:t>Giét</a:t>
            </a:r>
            <a:r>
              <a:rPr lang="vi-VN" sz="1200" b="1" dirty="0">
                <a:latin typeface="Cambria" panose="02040503050406030204" pitchFamily="18" charset="0"/>
              </a:rPr>
              <a:t> - xi </a:t>
            </a:r>
            <a:r>
              <a:rPr lang="vi-VN" sz="1200" b="1" dirty="0" err="1">
                <a:latin typeface="Cambria" panose="02040503050406030204" pitchFamily="18" charset="0"/>
              </a:rPr>
              <a:t>mới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đầu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vẫn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cảm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thấy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rất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buồn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vì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bị</a:t>
            </a:r>
            <a:r>
              <a:rPr lang="vi-VN" sz="1200" b="1" dirty="0">
                <a:latin typeface="Cambria" panose="02040503050406030204" pitchFamily="18" charset="0"/>
              </a:rPr>
              <a:t> thay vai </a:t>
            </a:r>
            <a:r>
              <a:rPr lang="vi-VN" sz="1200" b="1" dirty="0" err="1">
                <a:latin typeface="Cambria" panose="02040503050406030204" pitchFamily="18" charset="0"/>
              </a:rPr>
              <a:t>diễn</a:t>
            </a:r>
            <a:r>
              <a:rPr lang="vi-VN" sz="1200" b="1" dirty="0">
                <a:latin typeface="Cambria" panose="02040503050406030204" pitchFamily="18" charset="0"/>
              </a:rPr>
              <a:t>, không </a:t>
            </a:r>
            <a:r>
              <a:rPr lang="vi-VN" sz="1200" b="1" dirty="0" err="1">
                <a:latin typeface="Cambria" panose="02040503050406030204" pitchFamily="18" charset="0"/>
              </a:rPr>
              <a:t>dám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nói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với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mẹ</a:t>
            </a:r>
            <a:r>
              <a:rPr lang="vi-VN" sz="1200" b="1" dirty="0">
                <a:latin typeface="Cambria" panose="02040503050406030204" pitchFamily="18" charset="0"/>
              </a:rPr>
              <a:t>. Tuy nhiên sau khi nghe </a:t>
            </a:r>
            <a:r>
              <a:rPr lang="vi-VN" sz="1200" b="1" dirty="0" err="1">
                <a:latin typeface="Cambria" panose="02040503050406030204" pitchFamily="18" charset="0"/>
              </a:rPr>
              <a:t>được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lời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mẹ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nói</a:t>
            </a:r>
            <a:r>
              <a:rPr lang="vi-VN" sz="1200" b="1" dirty="0">
                <a:latin typeface="Cambria" panose="02040503050406030204" pitchFamily="18" charset="0"/>
              </a:rPr>
              <a:t>, cô </a:t>
            </a:r>
            <a:r>
              <a:rPr lang="vi-VN" sz="1200" b="1" dirty="0" err="1">
                <a:latin typeface="Cambria" panose="02040503050406030204" pitchFamily="18" charset="0"/>
              </a:rPr>
              <a:t>bé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đã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hiểu</a:t>
            </a:r>
            <a:r>
              <a:rPr lang="vi-VN" sz="1200" b="1" dirty="0">
                <a:latin typeface="Cambria" panose="02040503050406030204" pitchFamily="18" charset="0"/>
              </a:rPr>
              <a:t> ra </a:t>
            </a:r>
            <a:r>
              <a:rPr lang="vi-VN" sz="1200" b="1" dirty="0" err="1">
                <a:latin typeface="Cambria" panose="02040503050406030204" pitchFamily="18" charset="0"/>
              </a:rPr>
              <a:t>mỗi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loài</a:t>
            </a:r>
            <a:r>
              <a:rPr lang="vi-VN" sz="1200" b="1" dirty="0">
                <a:latin typeface="Cambria" panose="02040503050406030204" pitchFamily="18" charset="0"/>
              </a:rPr>
              <a:t> hoa </a:t>
            </a:r>
            <a:r>
              <a:rPr lang="vi-VN" sz="1200" b="1" dirty="0" err="1">
                <a:latin typeface="Cambria" panose="02040503050406030204" pitchFamily="18" charset="0"/>
              </a:rPr>
              <a:t>lại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có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một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vẻ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đẹp</a:t>
            </a:r>
            <a:r>
              <a:rPr lang="vi-VN" sz="1200" b="1" dirty="0">
                <a:latin typeface="Cambria" panose="02040503050406030204" pitchFamily="18" charset="0"/>
              </a:rPr>
              <a:t> riêng </a:t>
            </a:r>
            <a:r>
              <a:rPr lang="vi-VN" sz="1200" b="1" dirty="0" err="1">
                <a:latin typeface="Cambria" panose="02040503050406030204" pitchFamily="18" charset="0"/>
              </a:rPr>
              <a:t>cũng</a:t>
            </a:r>
            <a:r>
              <a:rPr lang="vi-VN" sz="1200" b="1" dirty="0">
                <a:latin typeface="Cambria" panose="02040503050406030204" pitchFamily="18" charset="0"/>
              </a:rPr>
              <a:t> như con </a:t>
            </a:r>
            <a:r>
              <a:rPr lang="vi-VN" sz="1200" b="1" dirty="0" err="1">
                <a:latin typeface="Cambria" panose="02040503050406030204" pitchFamily="18" charset="0"/>
              </a:rPr>
              <a:t>người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vậy</a:t>
            </a:r>
            <a:r>
              <a:rPr lang="vi-VN" sz="1200" b="1" dirty="0">
                <a:latin typeface="Cambria" panose="02040503050406030204" pitchFamily="18" charset="0"/>
              </a:rPr>
              <a:t>. </a:t>
            </a:r>
            <a:r>
              <a:rPr lang="vi-VN" sz="1200" b="1" dirty="0" err="1">
                <a:latin typeface="Cambria" panose="02040503050406030204" pitchFamily="18" charset="0"/>
              </a:rPr>
              <a:t>Vì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thế</a:t>
            </a:r>
            <a:r>
              <a:rPr lang="vi-VN" sz="1200" b="1" dirty="0">
                <a:latin typeface="Cambria" panose="02040503050406030204" pitchFamily="18" charset="0"/>
              </a:rPr>
              <a:t>, cô không </a:t>
            </a:r>
            <a:r>
              <a:rPr lang="vi-VN" sz="1200" b="1" dirty="0" err="1">
                <a:latin typeface="Cambria" panose="02040503050406030204" pitchFamily="18" charset="0"/>
              </a:rPr>
              <a:t>còn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buồn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nữa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và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cảm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nhận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được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giá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trị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của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mình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cũng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đã</a:t>
            </a:r>
            <a:r>
              <a:rPr lang="vi-VN" sz="1200" b="1" dirty="0">
                <a:latin typeface="Cambria" panose="02040503050406030204" pitchFamily="18" charset="0"/>
              </a:rPr>
              <a:t> </a:t>
            </a:r>
            <a:r>
              <a:rPr lang="vi-VN" sz="1200" b="1" dirty="0" err="1">
                <a:latin typeface="Cambria" panose="02040503050406030204" pitchFamily="18" charset="0"/>
              </a:rPr>
              <a:t>được</a:t>
            </a:r>
            <a:r>
              <a:rPr lang="vi-VN" sz="1200" b="1" dirty="0">
                <a:latin typeface="Cambria" panose="02040503050406030204" pitchFamily="18" charset="0"/>
              </a:rPr>
              <a:t> công </a:t>
            </a:r>
            <a:r>
              <a:rPr lang="vi-VN" sz="1200" b="1" dirty="0" err="1">
                <a:latin typeface="Cambria" panose="02040503050406030204" pitchFamily="18" charset="0"/>
              </a:rPr>
              <a:t>nhận</a:t>
            </a:r>
            <a:r>
              <a:rPr lang="vi-VN" sz="1200" b="1" dirty="0">
                <a:latin typeface="Cambria" panose="02040503050406030204" pitchFamily="18" charset="0"/>
              </a:rPr>
              <a:t>. </a:t>
            </a:r>
            <a:endParaRPr lang="en-US" sz="1200" b="1" dirty="0">
              <a:latin typeface="Cambria" panose="020405030504060302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AC1B1-37C7-4666-A1ED-D5111167EB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42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câu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vai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 cho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điễn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vai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riêng.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trân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ngưòi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vi-V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AC1B1-37C7-4666-A1ED-D5111167EB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50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38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941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704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	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 câu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chuyện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Công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chúa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dẫn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chuyện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em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thích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nhất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nhân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vật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mẹ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Giét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-xi.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Mẹ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cô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bé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rất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điềm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đạm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nhân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hậu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luôn quan tâm chăm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sóc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con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gái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 Khi con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gái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gặp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khó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khăn,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mẹ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vẫn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luôn ở bên chia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cùng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cô </a:t>
            </a:r>
            <a:r>
              <a:rPr lang="vi-VN" sz="1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bé</a:t>
            </a:r>
            <a:r>
              <a:rPr lang="vi-VN" sz="1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  </a:t>
            </a: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AC1B1-37C7-4666-A1ED-D5111167EB5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3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279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 ND tranh?</a:t>
            </a:r>
          </a:p>
          <a:p>
            <a:pPr rtl="0"/>
            <a:endParaRPr lang="vi-V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(Quan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tranh, theo em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mẹ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nhỏ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đang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nhau ?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mẹ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</a:p>
          <a:p>
            <a:pPr rtl="0"/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khởi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viên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loài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hoa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vẻ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đẹp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hương thơm,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nhau. con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giống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như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không? 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công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chúa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br>
              <a:rPr lang="vi-VN" dirty="0"/>
            </a:b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AC1B1-37C7-4666-A1ED-D5111167EB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89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421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758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800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242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709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328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2.png"/><Relationship Id="rId4" Type="http://schemas.openxmlformats.org/officeDocument/2006/relationships/tags" Target="../tags/tag5.xml"/><Relationship Id="rId9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8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11" Type="http://schemas.openxmlformats.org/officeDocument/2006/relationships/image" Target="../media/image2.png"/><Relationship Id="rId5" Type="http://schemas.openxmlformats.org/officeDocument/2006/relationships/tags" Target="../tags/tag10.xml"/><Relationship Id="rId10" Type="http://schemas.openxmlformats.org/officeDocument/2006/relationships/image" Target="../media/image1.png"/><Relationship Id="rId4" Type="http://schemas.openxmlformats.org/officeDocument/2006/relationships/tags" Target="../tags/tag9.xml"/><Relationship Id="rId9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3.xml"/><Relationship Id="rId7" Type="http://schemas.openxmlformats.org/officeDocument/2006/relationships/image" Target="../media/image3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11" Type="http://schemas.openxmlformats.org/officeDocument/2006/relationships/image" Target="../media/image2.png"/><Relationship Id="rId5" Type="http://schemas.openxmlformats.org/officeDocument/2006/relationships/tags" Target="../tags/tag15.xml"/><Relationship Id="rId10" Type="http://schemas.openxmlformats.org/officeDocument/2006/relationships/image" Target="../media/image1.png"/><Relationship Id="rId4" Type="http://schemas.openxmlformats.org/officeDocument/2006/relationships/tags" Target="../tags/tag14.xml"/><Relationship Id="rId9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685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5d1de482s853c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121" name="图形"/>
          <p:cNvSpPr/>
          <p:nvPr userDrawn="1">
            <p:custDataLst>
              <p:tags r:id="rId2"/>
            </p:custDataLst>
          </p:nvPr>
        </p:nvSpPr>
        <p:spPr>
          <a:xfrm>
            <a:off x="228600" y="347871"/>
            <a:ext cx="11678478" cy="6181550"/>
          </a:xfrm>
          <a:prstGeom prst="roundRect">
            <a:avLst>
              <a:gd name="adj" fmla="val 5625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  <a:effectLst>
            <a:outerShdw blurRad="965200" dist="38100" dir="10800000" algn="r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思源宋体 CN Heavy" panose="02020900000000000000" charset="-122"/>
            </a:endParaRPr>
          </a:p>
        </p:txBody>
      </p:sp>
      <p:pic>
        <p:nvPicPr>
          <p:cNvPr id="18" name="图片 17" descr="5d1dse482853c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 r="79547" b="62187"/>
          <a:stretch>
            <a:fillRect/>
          </a:stretch>
        </p:blipFill>
        <p:spPr>
          <a:xfrm>
            <a:off x="-165100" y="0"/>
            <a:ext cx="1926590" cy="1780540"/>
          </a:xfrm>
          <a:prstGeom prst="rect">
            <a:avLst/>
          </a:prstGeom>
        </p:spPr>
      </p:pic>
      <p:pic>
        <p:nvPicPr>
          <p:cNvPr id="19" name="图片 18" descr="5d1dse482853c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/>
          <a:srcRect l="37188" t="65042" r="36552"/>
          <a:stretch>
            <a:fillRect/>
          </a:stretch>
        </p:blipFill>
        <p:spPr>
          <a:xfrm>
            <a:off x="9759142" y="4927589"/>
            <a:ext cx="2900218" cy="193041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29F3872B-00B5-F035-B374-F6B22860881F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0EFE0-5752-5BA7-A425-09E8097E78F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50B660-08AC-54B2-EA8E-446428AD68D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4D68EE-8C05-E5CF-ED7C-395CDC97C5F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16C47C-B519-632C-8EEE-05276C47D0B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4C8C9CD-D909-A467-CBCF-A5DCF5CEB11F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D76649-27D8-B81C-03F5-CD45366870D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318854-A031-7297-D23F-CB26C12DB3F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C59DAF-5D6D-FA9B-826F-C3C1A2F4492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06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5d1de482s853c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121" name="图形"/>
          <p:cNvSpPr/>
          <p:nvPr userDrawn="1">
            <p:custDataLst>
              <p:tags r:id="rId2"/>
            </p:custDataLst>
          </p:nvPr>
        </p:nvSpPr>
        <p:spPr>
          <a:xfrm>
            <a:off x="467360" y="452755"/>
            <a:ext cx="11334750" cy="6025515"/>
          </a:xfrm>
          <a:prstGeom prst="roundRect">
            <a:avLst>
              <a:gd name="adj" fmla="val 5625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  <a:effectLst>
            <a:outerShdw blurRad="965200" dist="38100" dir="10800000" algn="r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思源宋体 CN Heavy" panose="02020900000000000000" charset="-122"/>
            </a:endParaRPr>
          </a:p>
        </p:txBody>
      </p:sp>
      <p:pic>
        <p:nvPicPr>
          <p:cNvPr id="18" name="图片 17" descr="5d1dse482853c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rcRect r="79547" b="62187"/>
          <a:stretch>
            <a:fillRect/>
          </a:stretch>
        </p:blipFill>
        <p:spPr>
          <a:xfrm>
            <a:off x="-165100" y="0"/>
            <a:ext cx="1926590" cy="1780540"/>
          </a:xfrm>
          <a:prstGeom prst="rect">
            <a:avLst/>
          </a:prstGeom>
        </p:spPr>
      </p:pic>
      <p:pic>
        <p:nvPicPr>
          <p:cNvPr id="19" name="图片 18" descr="5d1dse482853c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rcRect l="37188" t="65042" r="36552"/>
          <a:stretch>
            <a:fillRect/>
          </a:stretch>
        </p:blipFill>
        <p:spPr>
          <a:xfrm>
            <a:off x="9410700" y="4726940"/>
            <a:ext cx="3201670" cy="2131060"/>
          </a:xfrm>
          <a:prstGeom prst="rect">
            <a:avLst/>
          </a:prstGeom>
        </p:spPr>
      </p:pic>
      <p:pic>
        <p:nvPicPr>
          <p:cNvPr id="28" name="图片 27" descr="5d1dse482853c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8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4ECECD70-80CF-7E6F-4017-01D93C693D17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159EF3-9012-62F3-DD1D-CF4AACAEB35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091EDB-A0B9-683A-EE96-4C68C9DDC5B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9A9C98-A0E5-227A-EDD7-7BA28202FB1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B83FCB-416C-BD4C-C345-7A3309DCDBD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CFC4DE3-7667-1151-8F27-746CECAA65D6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C008B7-E326-F4AA-90E5-B0BADA5CF965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EC8CF1-8DCC-1021-9A5D-5F4ACD2E0BC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DB20B5-5A63-66EB-6AE2-C99577EA4AC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68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5d1de482s853c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121" name="图形"/>
          <p:cNvSpPr/>
          <p:nvPr userDrawn="1">
            <p:custDataLst>
              <p:tags r:id="rId2"/>
            </p:custDataLst>
          </p:nvPr>
        </p:nvSpPr>
        <p:spPr>
          <a:xfrm>
            <a:off x="467360" y="452755"/>
            <a:ext cx="11334750" cy="6025515"/>
          </a:xfrm>
          <a:prstGeom prst="roundRect">
            <a:avLst>
              <a:gd name="adj" fmla="val 5625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  <a:effectLst>
            <a:outerShdw blurRad="965200" dist="38100" dir="10800000" algn="r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思源宋体 CN Heavy" panose="02020900000000000000" charset="-122"/>
            </a:endParaRPr>
          </a:p>
        </p:txBody>
      </p:sp>
      <p:pic>
        <p:nvPicPr>
          <p:cNvPr id="18" name="图片 17" descr="5d1dse482853c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rcRect r="79547" b="62187"/>
          <a:stretch>
            <a:fillRect/>
          </a:stretch>
        </p:blipFill>
        <p:spPr>
          <a:xfrm>
            <a:off x="-165100" y="0"/>
            <a:ext cx="1926590" cy="1780540"/>
          </a:xfrm>
          <a:prstGeom prst="rect">
            <a:avLst/>
          </a:prstGeom>
        </p:spPr>
      </p:pic>
      <p:pic>
        <p:nvPicPr>
          <p:cNvPr id="19" name="图片 18" descr="5d1dse482853c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rcRect l="37188" t="65042" r="36552"/>
          <a:stretch>
            <a:fillRect/>
          </a:stretch>
        </p:blipFill>
        <p:spPr>
          <a:xfrm>
            <a:off x="9410700" y="4726940"/>
            <a:ext cx="3201670" cy="2131060"/>
          </a:xfrm>
          <a:prstGeom prst="rect">
            <a:avLst/>
          </a:prstGeom>
        </p:spPr>
      </p:pic>
      <p:pic>
        <p:nvPicPr>
          <p:cNvPr id="28" name="图片 27" descr="5d1dse482853c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8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86825BBC-9D1E-F577-C390-7381F544278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9D606-DDB2-8348-241A-73C9ED5711B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79DDD-5F1B-0077-17D5-A79214C851C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B061C9-87FB-247A-08F1-E1386BFBD6E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4B5817-AB27-446E-629D-458699F5D42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BEA3A6-8BBD-8FB5-31A9-5F8EFB84D941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3ED910-B96D-E90E-0BF1-AC4E2E1776E6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609ACF-7354-6705-BF1D-47DE91F1AE8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52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7A0DE195-01F8-B645-1B94-44007FC470D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D832B-1C2F-BE49-0804-EF39F07420B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C5348-6847-21AD-B26F-101D57A5FE6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A01E55-4CC2-A4B6-9DBF-4981D0B7834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D22547-4670-9C87-24DD-C024E393343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0362E0B-90EA-0E61-B2C6-483C193BAFEA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65AD91-476A-0BA9-C319-FAE9FA6A660D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1B1C61-C5A9-7B1F-243D-18345F4AF7E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40760-66D0-92ED-ADC3-0B4CDF29002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custDataLst>
      <p:tags r:id="rId6"/>
    </p:custDataLst>
    <p:extLst>
      <p:ext uri="{BB962C8B-B14F-4D97-AF65-F5344CB8AC3E}">
        <p14:creationId xmlns:p14="http://schemas.microsoft.com/office/powerpoint/2010/main" val="352128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7.xml"/><Relationship Id="rId7" Type="http://schemas.openxmlformats.org/officeDocument/2006/relationships/image" Target="../media/image5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0.xml"/><Relationship Id="rId7" Type="http://schemas.openxmlformats.org/officeDocument/2006/relationships/image" Target="../media/image5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3.xml"/><Relationship Id="rId7" Type="http://schemas.openxmlformats.org/officeDocument/2006/relationships/image" Target="../media/image5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0.png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9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4.png"/><Relationship Id="rId5" Type="http://schemas.openxmlformats.org/officeDocument/2006/relationships/tags" Target="../tags/tag22.xml"/><Relationship Id="rId10" Type="http://schemas.openxmlformats.org/officeDocument/2006/relationships/image" Target="../media/image5.png"/><Relationship Id="rId4" Type="http://schemas.openxmlformats.org/officeDocument/2006/relationships/tags" Target="../tags/tag21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6.xml"/><Relationship Id="rId7" Type="http://schemas.openxmlformats.org/officeDocument/2006/relationships/image" Target="../media/image5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9.xml"/><Relationship Id="rId7" Type="http://schemas.openxmlformats.org/officeDocument/2006/relationships/image" Target="../media/image5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2.xml"/><Relationship Id="rId7" Type="http://schemas.openxmlformats.org/officeDocument/2006/relationships/image" Target="../media/image5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image" Target="../media/image9.pn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image" Target="../media/image4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image" Target="../media/image5.png"/><Relationship Id="rId5" Type="http://schemas.openxmlformats.org/officeDocument/2006/relationships/tags" Target="../tags/tag67.xml"/><Relationship Id="rId10" Type="http://schemas.openxmlformats.org/officeDocument/2006/relationships/image" Target="../media/image3.png"/><Relationship Id="rId4" Type="http://schemas.openxmlformats.org/officeDocument/2006/relationships/tags" Target="../tags/tag66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image" Target="../media/image9.png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12" Type="http://schemas.openxmlformats.org/officeDocument/2006/relationships/image" Target="../media/image4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image" Target="../media/image5.png"/><Relationship Id="rId5" Type="http://schemas.openxmlformats.org/officeDocument/2006/relationships/tags" Target="../tags/tag75.xml"/><Relationship Id="rId10" Type="http://schemas.openxmlformats.org/officeDocument/2006/relationships/image" Target="../media/image3.png"/><Relationship Id="rId4" Type="http://schemas.openxmlformats.org/officeDocument/2006/relationships/tags" Target="../tags/tag74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9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image" Target="../media/image4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5.png"/><Relationship Id="rId5" Type="http://schemas.openxmlformats.org/officeDocument/2006/relationships/tags" Target="../tags/tag32.xml"/><Relationship Id="rId10" Type="http://schemas.openxmlformats.org/officeDocument/2006/relationships/image" Target="../media/image3.png"/><Relationship Id="rId4" Type="http://schemas.openxmlformats.org/officeDocument/2006/relationships/tags" Target="../tags/tag31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7.png"/><Relationship Id="rId3" Type="http://schemas.openxmlformats.org/officeDocument/2006/relationships/tags" Target="../tags/tag38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9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4.png"/><Relationship Id="rId5" Type="http://schemas.openxmlformats.org/officeDocument/2006/relationships/tags" Target="../tags/tag40.xml"/><Relationship Id="rId10" Type="http://schemas.openxmlformats.org/officeDocument/2006/relationships/image" Target="../media/image5.png"/><Relationship Id="rId4" Type="http://schemas.openxmlformats.org/officeDocument/2006/relationships/tags" Target="../tags/tag39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4.xml"/><Relationship Id="rId7" Type="http://schemas.openxmlformats.org/officeDocument/2006/relationships/image" Target="../media/image5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" descr="5d1de482s853c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5" name="图形" descr="60sd85274b5aab8"/>
          <p:cNvPicPr>
            <a:picLocks noChangeAspect="1"/>
          </p:cNvPicPr>
          <p:nvPr/>
        </p:nvPicPr>
        <p:blipFill>
          <a:blip r:embed="rId6"/>
          <a:srcRect l="9686" t="8361" r="10690" b="13683"/>
          <a:stretch>
            <a:fillRect/>
          </a:stretch>
        </p:blipFill>
        <p:spPr>
          <a:xfrm rot="16200000">
            <a:off x="3103245" y="-2334260"/>
            <a:ext cx="5603875" cy="11287125"/>
          </a:xfrm>
          <a:prstGeom prst="rect">
            <a:avLst/>
          </a:prstGeom>
        </p:spPr>
      </p:pic>
      <p:pic>
        <p:nvPicPr>
          <p:cNvPr id="10" name="图形" descr="5d1dse482853c6"/>
          <p:cNvPicPr>
            <a:picLocks noChangeAspect="1"/>
          </p:cNvPicPr>
          <p:nvPr/>
        </p:nvPicPr>
        <p:blipFill>
          <a:blip r:embed="rId7"/>
          <a:srcRect b="62187"/>
          <a:stretch>
            <a:fillRect/>
          </a:stretch>
        </p:blipFill>
        <p:spPr>
          <a:xfrm>
            <a:off x="-68580" y="0"/>
            <a:ext cx="12192000" cy="2305050"/>
          </a:xfrm>
          <a:prstGeom prst="rect">
            <a:avLst/>
          </a:prstGeom>
        </p:spPr>
      </p:pic>
      <p:pic>
        <p:nvPicPr>
          <p:cNvPr id="11" name="图形" descr="5d1dse482853c6"/>
          <p:cNvPicPr>
            <a:picLocks noChangeAspect="1"/>
          </p:cNvPicPr>
          <p:nvPr/>
        </p:nvPicPr>
        <p:blipFill>
          <a:blip r:embed="rId7"/>
          <a:srcRect l="37188" t="37500"/>
          <a:stretch>
            <a:fillRect/>
          </a:stretch>
        </p:blipFill>
        <p:spPr>
          <a:xfrm>
            <a:off x="4533900" y="3048635"/>
            <a:ext cx="7658100" cy="3810000"/>
          </a:xfrm>
          <a:prstGeom prst="rect">
            <a:avLst/>
          </a:prstGeom>
        </p:spPr>
      </p:pic>
      <p:pic>
        <p:nvPicPr>
          <p:cNvPr id="22" name="图形" descr="5d1dse482853c6"/>
          <p:cNvPicPr>
            <a:picLocks noChangeAspect="1"/>
          </p:cNvPicPr>
          <p:nvPr/>
        </p:nvPicPr>
        <p:blipFill>
          <a:blip r:embed="rId7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grpSp>
        <p:nvGrpSpPr>
          <p:cNvPr id="4" name="图形"/>
          <p:cNvGrpSpPr/>
          <p:nvPr/>
        </p:nvGrpSpPr>
        <p:grpSpPr>
          <a:xfrm>
            <a:off x="4667578" y="1140007"/>
            <a:ext cx="2475208" cy="654848"/>
            <a:chOff x="5956" y="6980"/>
            <a:chExt cx="1674" cy="830"/>
          </a:xfrm>
        </p:grpSpPr>
        <p:sp>
          <p:nvSpPr>
            <p:cNvPr id="88" name="图形"/>
            <p:cNvSpPr/>
            <p:nvPr>
              <p:custDataLst>
                <p:tags r:id="rId2"/>
              </p:custDataLst>
            </p:nvPr>
          </p:nvSpPr>
          <p:spPr>
            <a:xfrm flipH="1">
              <a:off x="6048" y="7018"/>
              <a:ext cx="1490" cy="79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7A26"/>
                </a:gs>
                <a:gs pos="100000">
                  <a:srgbClr val="FEA259"/>
                </a:gs>
              </a:gsLst>
              <a:lin ang="13500000" scaled="0"/>
            </a:gradFill>
            <a:ln>
              <a:noFill/>
            </a:ln>
            <a:effectLst>
              <a:outerShdw blurRad="215900" sx="102000" sy="102000" algn="ctr" rotWithShape="0">
                <a:srgbClr val="FE8B4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思源宋体 SemiBold"/>
                <a:cs typeface="思源宋体 CN Heavy" panose="02020900000000000000" charset="-122"/>
              </a:endParaRPr>
            </a:p>
          </p:txBody>
        </p:sp>
        <p:sp>
          <p:nvSpPr>
            <p:cNvPr id="24" name="图形"/>
            <p:cNvSpPr txBox="1"/>
            <p:nvPr/>
          </p:nvSpPr>
          <p:spPr>
            <a:xfrm>
              <a:off x="5956" y="6980"/>
              <a:ext cx="1674" cy="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Tiếng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Việt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6FDAE54-8AEF-2626-D7D1-059C4E3604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1" y="621465"/>
            <a:ext cx="1336963" cy="1336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FB21D7-3EF9-DC9E-772B-0EB91C6FE8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6407" b="61463"/>
          <a:stretch/>
        </p:blipFill>
        <p:spPr>
          <a:xfrm>
            <a:off x="2024743" y="2072529"/>
            <a:ext cx="8605156" cy="2827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D858670-2F63-6D89-EDEF-FA3562EA2578}"/>
              </a:ext>
            </a:extLst>
          </p:cNvPr>
          <p:cNvGrpSpPr/>
          <p:nvPr/>
        </p:nvGrpSpPr>
        <p:grpSpPr>
          <a:xfrm>
            <a:off x="905196" y="1882158"/>
            <a:ext cx="2187142" cy="963416"/>
            <a:chOff x="1147155" y="2228671"/>
            <a:chExt cx="2640678" cy="96341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6597717-3375-78E8-1686-47BF6683ABC1}"/>
                </a:ext>
              </a:extLst>
            </p:cNvPr>
            <p:cNvSpPr/>
            <p:nvPr/>
          </p:nvSpPr>
          <p:spPr>
            <a:xfrm>
              <a:off x="1147155" y="2228671"/>
              <a:ext cx="2640677" cy="96341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56B8BC-01E6-7A13-6BF9-1559DA49683A}"/>
                </a:ext>
              </a:extLst>
            </p:cNvPr>
            <p:cNvSpPr txBox="1"/>
            <p:nvPr/>
          </p:nvSpPr>
          <p:spPr>
            <a:xfrm>
              <a:off x="1382684" y="2325659"/>
              <a:ext cx="240514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 latinLnBrk="0"/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Đoạn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 1:</a:t>
              </a:r>
              <a:endPara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606FD7-75EF-DC21-77CB-CBC98654DE6C}"/>
              </a:ext>
            </a:extLst>
          </p:cNvPr>
          <p:cNvGrpSpPr/>
          <p:nvPr/>
        </p:nvGrpSpPr>
        <p:grpSpPr>
          <a:xfrm>
            <a:off x="905194" y="3198490"/>
            <a:ext cx="2187142" cy="963416"/>
            <a:chOff x="1147155" y="2228671"/>
            <a:chExt cx="2640678" cy="96341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92630D1-5C51-F340-2C5A-E61A58030572}"/>
                </a:ext>
              </a:extLst>
            </p:cNvPr>
            <p:cNvSpPr/>
            <p:nvPr/>
          </p:nvSpPr>
          <p:spPr>
            <a:xfrm>
              <a:off x="1147155" y="2228671"/>
              <a:ext cx="2640677" cy="96341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E0D471-B716-E6C1-CD65-E85148F1FE45}"/>
                </a:ext>
              </a:extLst>
            </p:cNvPr>
            <p:cNvSpPr txBox="1"/>
            <p:nvPr/>
          </p:nvSpPr>
          <p:spPr>
            <a:xfrm>
              <a:off x="1382684" y="2325659"/>
              <a:ext cx="240514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 latinLnBrk="0"/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Đoạn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 2:</a:t>
              </a:r>
              <a:endPara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2E54B71-D883-5E31-0CEE-7516A45730CC}"/>
              </a:ext>
            </a:extLst>
          </p:cNvPr>
          <p:cNvGrpSpPr/>
          <p:nvPr/>
        </p:nvGrpSpPr>
        <p:grpSpPr>
          <a:xfrm>
            <a:off x="905193" y="4930458"/>
            <a:ext cx="2187142" cy="963416"/>
            <a:chOff x="1147155" y="2228671"/>
            <a:chExt cx="2640678" cy="96341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CF730FE-96BA-4039-2CA3-DE8B06CFFB8F}"/>
                </a:ext>
              </a:extLst>
            </p:cNvPr>
            <p:cNvSpPr/>
            <p:nvPr/>
          </p:nvSpPr>
          <p:spPr>
            <a:xfrm>
              <a:off x="1147155" y="2228671"/>
              <a:ext cx="2640677" cy="96341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2D810B-CC92-DA86-E940-9AD49C4E3043}"/>
                </a:ext>
              </a:extLst>
            </p:cNvPr>
            <p:cNvSpPr txBox="1"/>
            <p:nvPr/>
          </p:nvSpPr>
          <p:spPr>
            <a:xfrm>
              <a:off x="1382684" y="2325659"/>
              <a:ext cx="240514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 latinLnBrk="0"/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Đoạn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 3:</a:t>
              </a:r>
              <a:endPara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3131F33-C042-741E-C553-7495DFC578CA}"/>
              </a:ext>
            </a:extLst>
          </p:cNvPr>
          <p:cNvSpPr txBox="1"/>
          <p:nvPr/>
        </p:nvSpPr>
        <p:spPr>
          <a:xfrm>
            <a:off x="3287414" y="2037698"/>
            <a:ext cx="54780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đầu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vui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lắm</a:t>
            </a:r>
            <a:endParaRPr lang="en-US" sz="3200" b="1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4E96E3-6797-2C96-79D0-AB29221F76B1}"/>
              </a:ext>
            </a:extLst>
          </p:cNvPr>
          <p:cNvSpPr txBox="1"/>
          <p:nvPr/>
        </p:nvSpPr>
        <p:spPr>
          <a:xfrm>
            <a:off x="3356997" y="3233923"/>
            <a:ext cx="83971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nhường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vai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chính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cho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bạn</a:t>
            </a:r>
            <a:endParaRPr lang="en-US" sz="3200" b="1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F279D5-9E10-2675-AAFD-3353BD1B1E8B}"/>
              </a:ext>
            </a:extLst>
          </p:cNvPr>
          <p:cNvSpPr txBox="1"/>
          <p:nvPr/>
        </p:nvSpPr>
        <p:spPr>
          <a:xfrm>
            <a:off x="3356997" y="5124433"/>
            <a:ext cx="25117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Còn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lại</a:t>
            </a:r>
            <a:endParaRPr lang="en-US" sz="3200" b="1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56654F-7013-71F5-11CE-0864032C6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413" y="406586"/>
            <a:ext cx="4822354" cy="192650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644640"/>
            <a:ext cx="728628" cy="213360"/>
          </a:xfrm>
          <a:prstGeom prst="rect">
            <a:avLst/>
          </a:prstGeom>
          <a:solidFill>
            <a:srgbClr val="FEC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02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" descr="5d1de482s853c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7" name="图形" descr="60sd85274b5aab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l="9686" t="8361" r="10690" b="13683"/>
          <a:stretch>
            <a:fillRect/>
          </a:stretch>
        </p:blipFill>
        <p:spPr>
          <a:xfrm rot="16200000">
            <a:off x="3103245" y="-2334260"/>
            <a:ext cx="5603875" cy="11287125"/>
          </a:xfrm>
          <a:prstGeom prst="rect">
            <a:avLst/>
          </a:prstGeom>
        </p:spPr>
      </p:pic>
      <p:pic>
        <p:nvPicPr>
          <p:cNvPr id="18" name="图形" descr="5d1dse482853c6"/>
          <p:cNvPicPr>
            <a:picLocks noChangeAspect="1"/>
          </p:cNvPicPr>
          <p:nvPr/>
        </p:nvPicPr>
        <p:blipFill>
          <a:blip r:embed="rId8"/>
          <a:srcRect r="79547" b="62187"/>
          <a:stretch>
            <a:fillRect/>
          </a:stretch>
        </p:blipFill>
        <p:spPr>
          <a:xfrm>
            <a:off x="0" y="0"/>
            <a:ext cx="2574290" cy="2379345"/>
          </a:xfrm>
          <a:prstGeom prst="rect">
            <a:avLst/>
          </a:prstGeom>
        </p:spPr>
      </p:pic>
      <p:pic>
        <p:nvPicPr>
          <p:cNvPr id="19" name="图形" descr="5d1dse482853c6"/>
          <p:cNvPicPr>
            <a:picLocks noChangeAspect="1"/>
          </p:cNvPicPr>
          <p:nvPr/>
        </p:nvPicPr>
        <p:blipFill>
          <a:blip r:embed="rId8"/>
          <a:srcRect l="37188" t="65042" r="36552"/>
          <a:stretch>
            <a:fillRect/>
          </a:stretch>
        </p:blipFill>
        <p:spPr>
          <a:xfrm>
            <a:off x="4533900" y="4727575"/>
            <a:ext cx="3201670" cy="2131060"/>
          </a:xfrm>
          <a:prstGeom prst="rect">
            <a:avLst/>
          </a:prstGeom>
        </p:spPr>
      </p:pic>
      <p:pic>
        <p:nvPicPr>
          <p:cNvPr id="20" name="图形" descr="E:\006包图网\素材\064家长会\5d0sdc75bfbd77a.png5d0sdc75bfbd77a"/>
          <p:cNvPicPr>
            <a:picLocks noChangeAspect="1"/>
          </p:cNvPicPr>
          <p:nvPr/>
        </p:nvPicPr>
        <p:blipFill>
          <a:blip r:embed="rId9"/>
          <a:srcRect l="68116"/>
          <a:stretch>
            <a:fillRect/>
          </a:stretch>
        </p:blipFill>
        <p:spPr>
          <a:xfrm>
            <a:off x="8010525" y="-88900"/>
            <a:ext cx="4288155" cy="6722745"/>
          </a:xfrm>
          <a:prstGeom prst="rect">
            <a:avLst/>
          </a:prstGeom>
        </p:spPr>
      </p:pic>
      <p:pic>
        <p:nvPicPr>
          <p:cNvPr id="28" name="图形" descr="5d1dse482853c6"/>
          <p:cNvPicPr>
            <a:picLocks noChangeAspect="1"/>
          </p:cNvPicPr>
          <p:nvPr/>
        </p:nvPicPr>
        <p:blipFill>
          <a:blip r:embed="rId8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pic>
        <p:nvPicPr>
          <p:cNvPr id="23" name="图形" descr="5d1dse482853c6"/>
          <p:cNvPicPr>
            <a:picLocks noChangeAspect="1"/>
          </p:cNvPicPr>
          <p:nvPr/>
        </p:nvPicPr>
        <p:blipFill>
          <a:blip r:embed="rId8"/>
          <a:srcRect l="88234" t="44365" b="25750"/>
          <a:stretch>
            <a:fillRect/>
          </a:stretch>
        </p:blipFill>
        <p:spPr>
          <a:xfrm flipH="1">
            <a:off x="1431290" y="4131310"/>
            <a:ext cx="1228725" cy="156146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flipH="1">
            <a:off x="1690776" y="-1044212"/>
            <a:ext cx="8374744" cy="7678057"/>
            <a:chOff x="4297072" y="-1511409"/>
            <a:chExt cx="5628630" cy="4975045"/>
          </a:xfrm>
        </p:grpSpPr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EDBA7EFC-BD3E-9FB1-B44D-0CBFCB551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297072" y="-1511409"/>
              <a:ext cx="5628630" cy="497504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678225" y="494566"/>
              <a:ext cx="3381757" cy="1136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Luyện</a:t>
              </a:r>
              <a:r>
                <a:rPr lang="en-US" sz="5400" b="1" dirty="0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đọc</a:t>
              </a:r>
              <a:r>
                <a:rPr lang="en-US" sz="5400" b="1" dirty="0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nối</a:t>
              </a:r>
              <a:r>
                <a:rPr lang="en-US" sz="5400" b="1" dirty="0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tiếp</a:t>
              </a:r>
              <a:r>
                <a:rPr lang="en-US" sz="5400" b="1" dirty="0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đoạn</a:t>
              </a:r>
              <a:endParaRPr lang="en-US" sz="54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833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D858670-2F63-6D89-EDEF-FA3562EA2578}"/>
              </a:ext>
            </a:extLst>
          </p:cNvPr>
          <p:cNvGrpSpPr/>
          <p:nvPr/>
        </p:nvGrpSpPr>
        <p:grpSpPr>
          <a:xfrm>
            <a:off x="2345739" y="2266078"/>
            <a:ext cx="2640678" cy="963416"/>
            <a:chOff x="1147155" y="2228671"/>
            <a:chExt cx="2640678" cy="96341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6597717-3375-78E8-1686-47BF6683ABC1}"/>
                </a:ext>
              </a:extLst>
            </p:cNvPr>
            <p:cNvSpPr/>
            <p:nvPr/>
          </p:nvSpPr>
          <p:spPr>
            <a:xfrm>
              <a:off x="1147155" y="2228671"/>
              <a:ext cx="2640677" cy="96341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56B8BC-01E6-7A13-6BF9-1559DA49683A}"/>
                </a:ext>
              </a:extLst>
            </p:cNvPr>
            <p:cNvSpPr txBox="1"/>
            <p:nvPr/>
          </p:nvSpPr>
          <p:spPr>
            <a:xfrm>
              <a:off x="1382684" y="2325659"/>
              <a:ext cx="240514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 latinLnBrk="0"/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Giét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– xi </a:t>
              </a:r>
              <a:endPara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1257DF-037C-C6FE-BBDD-C07376DD8B2E}"/>
              </a:ext>
            </a:extLst>
          </p:cNvPr>
          <p:cNvGrpSpPr/>
          <p:nvPr/>
        </p:nvGrpSpPr>
        <p:grpSpPr>
          <a:xfrm>
            <a:off x="5921430" y="2266078"/>
            <a:ext cx="3821085" cy="963416"/>
            <a:chOff x="1147155" y="2228671"/>
            <a:chExt cx="2640678" cy="96341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2838AF8-E807-1827-A04B-9643D9266CBB}"/>
                </a:ext>
              </a:extLst>
            </p:cNvPr>
            <p:cNvSpPr/>
            <p:nvPr/>
          </p:nvSpPr>
          <p:spPr>
            <a:xfrm>
              <a:off x="1147155" y="2228671"/>
              <a:ext cx="2640677" cy="96341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82045D0-8EF4-CE58-0AF6-108AF978C8F2}"/>
                </a:ext>
              </a:extLst>
            </p:cNvPr>
            <p:cNvSpPr txBox="1"/>
            <p:nvPr/>
          </p:nvSpPr>
          <p:spPr>
            <a:xfrm>
              <a:off x="1382684" y="2325659"/>
              <a:ext cx="240514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 latinLnBrk="0"/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ngưỡng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mộ</a:t>
              </a:r>
              <a:endParaRPr lang="en-US" sz="4400" b="1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100032-5493-C16C-BC19-F1E0358E5B17}"/>
              </a:ext>
            </a:extLst>
          </p:cNvPr>
          <p:cNvGrpSpPr/>
          <p:nvPr/>
        </p:nvGrpSpPr>
        <p:grpSpPr>
          <a:xfrm>
            <a:off x="2095140" y="3975160"/>
            <a:ext cx="3141877" cy="963416"/>
            <a:chOff x="1147155" y="2228671"/>
            <a:chExt cx="2640678" cy="96341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043AE6A-2041-C5B6-3F71-D53CEE0D9C91}"/>
                </a:ext>
              </a:extLst>
            </p:cNvPr>
            <p:cNvSpPr/>
            <p:nvPr/>
          </p:nvSpPr>
          <p:spPr>
            <a:xfrm>
              <a:off x="1147155" y="2228671"/>
              <a:ext cx="2640677" cy="96341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F706CA-7D6E-EDCF-8C8A-EF36BE377E92}"/>
                </a:ext>
              </a:extLst>
            </p:cNvPr>
            <p:cNvSpPr txBox="1"/>
            <p:nvPr/>
          </p:nvSpPr>
          <p:spPr>
            <a:xfrm>
              <a:off x="1382684" y="2325659"/>
              <a:ext cx="240514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 latinLnBrk="0"/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sân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khấu</a:t>
              </a:r>
              <a:endParaRPr lang="en-US" sz="4400" b="1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083495-45C8-0EDD-4E8E-C89FAA5FAB87}"/>
              </a:ext>
            </a:extLst>
          </p:cNvPr>
          <p:cNvGrpSpPr/>
          <p:nvPr/>
        </p:nvGrpSpPr>
        <p:grpSpPr>
          <a:xfrm>
            <a:off x="6262243" y="3975160"/>
            <a:ext cx="2861646" cy="963416"/>
            <a:chOff x="1147155" y="2228671"/>
            <a:chExt cx="2640678" cy="96341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E256A07-E527-25E6-83AA-C5169DEB0DBA}"/>
                </a:ext>
              </a:extLst>
            </p:cNvPr>
            <p:cNvSpPr/>
            <p:nvPr/>
          </p:nvSpPr>
          <p:spPr>
            <a:xfrm>
              <a:off x="1147155" y="2228671"/>
              <a:ext cx="2640677" cy="96341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8C6B6E-9FAC-9C84-5D94-2CB9E45B55D2}"/>
                </a:ext>
              </a:extLst>
            </p:cNvPr>
            <p:cNvSpPr txBox="1"/>
            <p:nvPr/>
          </p:nvSpPr>
          <p:spPr>
            <a:xfrm>
              <a:off x="1382684" y="2325659"/>
              <a:ext cx="240514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 latinLnBrk="0"/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xấu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hổ</a:t>
              </a:r>
              <a:endParaRPr lang="en-US" sz="4400" b="1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283F8C6-5BB3-D74C-1FEE-75727B4AA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685" y="460172"/>
            <a:ext cx="8376630" cy="192650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6644640"/>
            <a:ext cx="728628" cy="213360"/>
          </a:xfrm>
          <a:prstGeom prst="rect">
            <a:avLst/>
          </a:prstGeom>
          <a:solidFill>
            <a:srgbClr val="FEC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567160" y="0"/>
            <a:ext cx="624840" cy="213360"/>
          </a:xfrm>
          <a:prstGeom prst="rect">
            <a:avLst/>
          </a:prstGeom>
          <a:solidFill>
            <a:srgbClr val="FE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7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4A9641-AA76-2F9C-0B62-90A967EE3324}"/>
              </a:ext>
            </a:extLst>
          </p:cNvPr>
          <p:cNvSpPr txBox="1"/>
          <p:nvPr/>
        </p:nvSpPr>
        <p:spPr>
          <a:xfrm>
            <a:off x="617996" y="2136338"/>
            <a:ext cx="1095600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S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宋体 SemiBold"/>
                <a:cs typeface="+mn-cs"/>
              </a:rPr>
              <a:t>au bữa ăn trưa, cô giáo thông báo Giét-xi được chọn đóng vai công chúa trong vở kịch sắp tới. </a:t>
            </a:r>
            <a:endParaRPr lang="en-US" sz="4000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90435E-9515-5D61-4CB9-1D80B44E7778}"/>
              </a:ext>
            </a:extLst>
          </p:cNvPr>
          <p:cNvCxnSpPr>
            <a:cxnSpLocks/>
          </p:cNvCxnSpPr>
          <p:nvPr/>
        </p:nvCxnSpPr>
        <p:spPr>
          <a:xfrm flipH="1">
            <a:off x="6578138" y="2202838"/>
            <a:ext cx="238298" cy="76477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272649-4578-2F35-52A5-404AD09AC6E6}"/>
              </a:ext>
            </a:extLst>
          </p:cNvPr>
          <p:cNvCxnSpPr>
            <a:cxnSpLocks/>
          </p:cNvCxnSpPr>
          <p:nvPr/>
        </p:nvCxnSpPr>
        <p:spPr>
          <a:xfrm flipH="1">
            <a:off x="1992284" y="2967609"/>
            <a:ext cx="238298" cy="76477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C133A81-1778-9803-F51B-8C93EB322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537" y="604433"/>
            <a:ext cx="6578154" cy="1926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44640"/>
            <a:ext cx="728628" cy="213360"/>
          </a:xfrm>
          <a:prstGeom prst="rect">
            <a:avLst/>
          </a:prstGeom>
          <a:solidFill>
            <a:srgbClr val="FEC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567160" y="0"/>
            <a:ext cx="624840" cy="213360"/>
          </a:xfrm>
          <a:prstGeom prst="rect">
            <a:avLst/>
          </a:prstGeom>
          <a:solidFill>
            <a:srgbClr val="FE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94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" descr="5d1de482s853c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7" name="图形" descr="60sd85274b5aab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l="9686" t="8361" r="10690" b="13683"/>
          <a:stretch>
            <a:fillRect/>
          </a:stretch>
        </p:blipFill>
        <p:spPr>
          <a:xfrm rot="16200000">
            <a:off x="3103245" y="-2334260"/>
            <a:ext cx="5603875" cy="11287125"/>
          </a:xfrm>
          <a:prstGeom prst="rect">
            <a:avLst/>
          </a:prstGeom>
        </p:spPr>
      </p:pic>
      <p:pic>
        <p:nvPicPr>
          <p:cNvPr id="18" name="图形" descr="5d1dse482853c6"/>
          <p:cNvPicPr>
            <a:picLocks noChangeAspect="1"/>
          </p:cNvPicPr>
          <p:nvPr/>
        </p:nvPicPr>
        <p:blipFill>
          <a:blip r:embed="rId8"/>
          <a:srcRect r="79547" b="62187"/>
          <a:stretch>
            <a:fillRect/>
          </a:stretch>
        </p:blipFill>
        <p:spPr>
          <a:xfrm>
            <a:off x="0" y="0"/>
            <a:ext cx="2574290" cy="2379345"/>
          </a:xfrm>
          <a:prstGeom prst="rect">
            <a:avLst/>
          </a:prstGeom>
        </p:spPr>
      </p:pic>
      <p:pic>
        <p:nvPicPr>
          <p:cNvPr id="19" name="图形" descr="5d1dse482853c6"/>
          <p:cNvPicPr>
            <a:picLocks noChangeAspect="1"/>
          </p:cNvPicPr>
          <p:nvPr/>
        </p:nvPicPr>
        <p:blipFill>
          <a:blip r:embed="rId8"/>
          <a:srcRect l="37188" t="65042" r="36552"/>
          <a:stretch>
            <a:fillRect/>
          </a:stretch>
        </p:blipFill>
        <p:spPr>
          <a:xfrm>
            <a:off x="4533900" y="4727575"/>
            <a:ext cx="3201670" cy="2131060"/>
          </a:xfrm>
          <a:prstGeom prst="rect">
            <a:avLst/>
          </a:prstGeom>
        </p:spPr>
      </p:pic>
      <p:pic>
        <p:nvPicPr>
          <p:cNvPr id="20" name="图形" descr="E:\006包图网\素材\064家长会\5d0sdc75bfbd77a.png5d0sdc75bfbd77a"/>
          <p:cNvPicPr>
            <a:picLocks noChangeAspect="1"/>
          </p:cNvPicPr>
          <p:nvPr/>
        </p:nvPicPr>
        <p:blipFill>
          <a:blip r:embed="rId9"/>
          <a:srcRect l="68116"/>
          <a:stretch>
            <a:fillRect/>
          </a:stretch>
        </p:blipFill>
        <p:spPr>
          <a:xfrm>
            <a:off x="8010525" y="-88900"/>
            <a:ext cx="4288155" cy="6722745"/>
          </a:xfrm>
          <a:prstGeom prst="rect">
            <a:avLst/>
          </a:prstGeom>
        </p:spPr>
      </p:pic>
      <p:pic>
        <p:nvPicPr>
          <p:cNvPr id="28" name="图形" descr="5d1dse482853c6"/>
          <p:cNvPicPr>
            <a:picLocks noChangeAspect="1"/>
          </p:cNvPicPr>
          <p:nvPr/>
        </p:nvPicPr>
        <p:blipFill>
          <a:blip r:embed="rId8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pic>
        <p:nvPicPr>
          <p:cNvPr id="23" name="图形" descr="5d1dse482853c6"/>
          <p:cNvPicPr>
            <a:picLocks noChangeAspect="1"/>
          </p:cNvPicPr>
          <p:nvPr/>
        </p:nvPicPr>
        <p:blipFill>
          <a:blip r:embed="rId8"/>
          <a:srcRect l="88234" t="44365" b="25750"/>
          <a:stretch>
            <a:fillRect/>
          </a:stretch>
        </p:blipFill>
        <p:spPr>
          <a:xfrm flipH="1">
            <a:off x="1431290" y="4131310"/>
            <a:ext cx="1228725" cy="156146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flipH="1">
            <a:off x="1690776" y="-1044212"/>
            <a:ext cx="8374744" cy="7678057"/>
            <a:chOff x="4297072" y="-1511409"/>
            <a:chExt cx="5628630" cy="4975045"/>
          </a:xfrm>
        </p:grpSpPr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EDBA7EFC-BD3E-9FB1-B44D-0CBFCB551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297072" y="-1511409"/>
              <a:ext cx="5628630" cy="497504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678225" y="494566"/>
              <a:ext cx="3381757" cy="1136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Luyện</a:t>
              </a:r>
              <a:r>
                <a:rPr lang="en-US" sz="5400" b="1" dirty="0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đọc</a:t>
              </a:r>
              <a:r>
                <a:rPr lang="en-US" sz="5400" b="1" dirty="0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theo</a:t>
              </a:r>
              <a:r>
                <a:rPr lang="en-US" sz="5400" b="1" dirty="0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FF66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vo" panose="02040603050506020204" pitchFamily="18" charset="0"/>
                </a:rPr>
                <a:t>nhóm</a:t>
              </a:r>
              <a:endParaRPr lang="en-US" sz="54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120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" descr="5d1de482s853c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7" name="图形" descr="60sd85274b5aab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l="9686" t="8361" r="10690" b="13683"/>
          <a:stretch>
            <a:fillRect/>
          </a:stretch>
        </p:blipFill>
        <p:spPr>
          <a:xfrm rot="16200000">
            <a:off x="3103245" y="-2334260"/>
            <a:ext cx="5603875" cy="11287125"/>
          </a:xfrm>
          <a:prstGeom prst="rect">
            <a:avLst/>
          </a:prstGeom>
        </p:spPr>
      </p:pic>
      <p:pic>
        <p:nvPicPr>
          <p:cNvPr id="18" name="图形" descr="5d1dse482853c6"/>
          <p:cNvPicPr>
            <a:picLocks noChangeAspect="1"/>
          </p:cNvPicPr>
          <p:nvPr/>
        </p:nvPicPr>
        <p:blipFill>
          <a:blip r:embed="rId8"/>
          <a:srcRect r="79547" b="62187"/>
          <a:stretch>
            <a:fillRect/>
          </a:stretch>
        </p:blipFill>
        <p:spPr>
          <a:xfrm>
            <a:off x="0" y="0"/>
            <a:ext cx="2574290" cy="2379345"/>
          </a:xfrm>
          <a:prstGeom prst="rect">
            <a:avLst/>
          </a:prstGeom>
        </p:spPr>
      </p:pic>
      <p:pic>
        <p:nvPicPr>
          <p:cNvPr id="19" name="图形" descr="5d1dse482853c6"/>
          <p:cNvPicPr>
            <a:picLocks noChangeAspect="1"/>
          </p:cNvPicPr>
          <p:nvPr/>
        </p:nvPicPr>
        <p:blipFill>
          <a:blip r:embed="rId8"/>
          <a:srcRect l="37188" t="65042" r="36552"/>
          <a:stretch>
            <a:fillRect/>
          </a:stretch>
        </p:blipFill>
        <p:spPr>
          <a:xfrm>
            <a:off x="4533900" y="4727575"/>
            <a:ext cx="3201670" cy="2131060"/>
          </a:xfrm>
          <a:prstGeom prst="rect">
            <a:avLst/>
          </a:prstGeom>
        </p:spPr>
      </p:pic>
      <p:pic>
        <p:nvPicPr>
          <p:cNvPr id="20" name="图形" descr="E:\006包图网\素材\064家长会\5d0sdc75bfbd77a.png5d0sdc75bfbd77a"/>
          <p:cNvPicPr>
            <a:picLocks noChangeAspect="1"/>
          </p:cNvPicPr>
          <p:nvPr/>
        </p:nvPicPr>
        <p:blipFill>
          <a:blip r:embed="rId9"/>
          <a:srcRect l="68116"/>
          <a:stretch>
            <a:fillRect/>
          </a:stretch>
        </p:blipFill>
        <p:spPr>
          <a:xfrm>
            <a:off x="8010525" y="-88900"/>
            <a:ext cx="4288155" cy="6722745"/>
          </a:xfrm>
          <a:prstGeom prst="rect">
            <a:avLst/>
          </a:prstGeom>
        </p:spPr>
      </p:pic>
      <p:pic>
        <p:nvPicPr>
          <p:cNvPr id="28" name="图形" descr="5d1dse482853c6"/>
          <p:cNvPicPr>
            <a:picLocks noChangeAspect="1"/>
          </p:cNvPicPr>
          <p:nvPr/>
        </p:nvPicPr>
        <p:blipFill>
          <a:blip r:embed="rId8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pic>
        <p:nvPicPr>
          <p:cNvPr id="23" name="图形" descr="5d1dse482853c6"/>
          <p:cNvPicPr>
            <a:picLocks noChangeAspect="1"/>
          </p:cNvPicPr>
          <p:nvPr/>
        </p:nvPicPr>
        <p:blipFill>
          <a:blip r:embed="rId8"/>
          <a:srcRect l="88234" t="44365" b="25750"/>
          <a:stretch>
            <a:fillRect/>
          </a:stretch>
        </p:blipFill>
        <p:spPr>
          <a:xfrm flipH="1">
            <a:off x="1431290" y="4131310"/>
            <a:ext cx="1228725" cy="1561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  <p:sp>
        <p:nvSpPr>
          <p:cNvPr id="14" name="圆角矩形 21">
            <a:extLst>
              <a:ext uri="{FF2B5EF4-FFF2-40B4-BE49-F238E27FC236}">
                <a16:creationId xmlns:a16="http://schemas.microsoft.com/office/drawing/2014/main" id="{E159D424-AD02-4AE1-F0AA-C13F3C66A367}"/>
              </a:ext>
            </a:extLst>
          </p:cNvPr>
          <p:cNvSpPr/>
          <p:nvPr/>
        </p:nvSpPr>
        <p:spPr>
          <a:xfrm>
            <a:off x="3998703" y="979022"/>
            <a:ext cx="3703956" cy="9890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1755" rtlCol="0" anchor="ctr"/>
          <a:lstStyle/>
          <a:p>
            <a:pPr algn="ctr"/>
            <a:endParaRPr lang="zh-CN" altLang="en-US" sz="4400" spc="150" dirty="0">
              <a:solidFill>
                <a:schemeClr val="accent2">
                  <a:lumMod val="75000"/>
                </a:schemeClr>
              </a:solidFill>
              <a:uFillTx/>
              <a:latin typeface="雷盖体" panose="00000800000000000000" pitchFamily="2" charset="-122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1" name="圆角矩形 9"/>
          <p:cNvSpPr/>
          <p:nvPr/>
        </p:nvSpPr>
        <p:spPr>
          <a:xfrm>
            <a:off x="1332853" y="2220263"/>
            <a:ext cx="8617057" cy="23052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文本框 38"/>
          <p:cNvSpPr txBox="1"/>
          <p:nvPr/>
        </p:nvSpPr>
        <p:spPr>
          <a:xfrm>
            <a:off x="3645080" y="869320"/>
            <a:ext cx="5428582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66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Hoạt</a:t>
            </a:r>
            <a:r>
              <a:rPr lang="en-US" altLang="zh-CN" sz="6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66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động</a:t>
            </a:r>
            <a:r>
              <a:rPr lang="en-US" altLang="zh-CN" sz="6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 2 </a:t>
            </a:r>
            <a:endParaRPr lang="zh-CN" altLang="en-US" sz="6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UTM Aurora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24" name="文本框 38"/>
          <p:cNvSpPr txBox="1"/>
          <p:nvPr/>
        </p:nvSpPr>
        <p:spPr>
          <a:xfrm>
            <a:off x="1052731" y="2264888"/>
            <a:ext cx="8897179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8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TÌM HIỂU BÀI</a:t>
            </a:r>
            <a:endParaRPr lang="zh-CN" altLang="en-US" sz="8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UTM Aurora" panose="02040603050506020204" pitchFamily="18" charset="0"/>
              <a:ea typeface="思源黑体 CN Medium" panose="020B06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2384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4054FE-3E42-D793-093D-AE7FA31FEE99}"/>
              </a:ext>
            </a:extLst>
          </p:cNvPr>
          <p:cNvSpPr txBox="1"/>
          <p:nvPr/>
        </p:nvSpPr>
        <p:spPr>
          <a:xfrm>
            <a:off x="1568333" y="1703769"/>
            <a:ext cx="94155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Tìm các câu văn thể hiện thái độ của Giét-xi đối với mỗi vai diễn được giao. 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C094014-9754-8246-9178-9DBAD77AA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7406" y="397576"/>
            <a:ext cx="929337" cy="13234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644640"/>
            <a:ext cx="728628" cy="213360"/>
          </a:xfrm>
          <a:prstGeom prst="rect">
            <a:avLst/>
          </a:prstGeom>
          <a:solidFill>
            <a:srgbClr val="FEC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567160" y="0"/>
            <a:ext cx="624840" cy="213360"/>
          </a:xfrm>
          <a:prstGeom prst="rect">
            <a:avLst/>
          </a:prstGeom>
          <a:solidFill>
            <a:srgbClr val="FE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66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123D47-955C-5EE3-891A-B97817D75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94" y="479550"/>
            <a:ext cx="1349618" cy="14323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7203B-3178-A0BD-CF28-878106FE0A3E}"/>
              </a:ext>
            </a:extLst>
          </p:cNvPr>
          <p:cNvSpPr txBox="1"/>
          <p:nvPr/>
        </p:nvSpPr>
        <p:spPr>
          <a:xfrm>
            <a:off x="1970302" y="595574"/>
            <a:ext cx="92685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EE543E"/>
                </a:solidFill>
                <a:latin typeface="Cambria" panose="02040503050406030204" pitchFamily="18" charset="0"/>
              </a:rPr>
              <a:t>Vì sao Giét-xi buồn khi phải đổi sang vai người dẫn chuyện?</a:t>
            </a:r>
            <a:endParaRPr lang="en-US" sz="3600" b="1" dirty="0">
              <a:solidFill>
                <a:srgbClr val="EE543E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44640"/>
            <a:ext cx="728628" cy="213360"/>
          </a:xfrm>
          <a:prstGeom prst="rect">
            <a:avLst/>
          </a:prstGeom>
          <a:solidFill>
            <a:srgbClr val="FEC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567160" y="0"/>
            <a:ext cx="624840" cy="213360"/>
          </a:xfrm>
          <a:prstGeom prst="rect">
            <a:avLst/>
          </a:prstGeom>
          <a:solidFill>
            <a:srgbClr val="FE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81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E0F4A0D-DB79-B461-6D3E-DA73B962C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566" y="432262"/>
            <a:ext cx="1384496" cy="14499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2C19BF-5CFA-1C36-3AE4-DFC6E587936C}"/>
              </a:ext>
            </a:extLst>
          </p:cNvPr>
          <p:cNvSpPr txBox="1"/>
          <p:nvPr/>
        </p:nvSpPr>
        <p:spPr>
          <a:xfrm>
            <a:off x="2128058" y="641112"/>
            <a:ext cx="93268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2CA4C4"/>
                </a:solidFill>
                <a:latin typeface="Cambria" panose="02040503050406030204" pitchFamily="18" charset="0"/>
              </a:rPr>
              <a:t> Theo em, mẹ rủ Giét-xi cùng nhổ c</a:t>
            </a:r>
            <a:r>
              <a:rPr lang="en-US" sz="4000" b="1" dirty="0">
                <a:solidFill>
                  <a:srgbClr val="2CA4C4"/>
                </a:solidFill>
                <a:latin typeface="Cambria" panose="02040503050406030204" pitchFamily="18" charset="0"/>
              </a:rPr>
              <a:t>ỏ</a:t>
            </a:r>
            <a:r>
              <a:rPr lang="vi-VN" sz="4000" b="1" dirty="0">
                <a:solidFill>
                  <a:srgbClr val="2CA4C4"/>
                </a:solidFill>
                <a:latin typeface="Cambria" panose="02040503050406030204" pitchFamily="18" charset="0"/>
              </a:rPr>
              <a:t> vườn để làm gì? Tìm câu trả lời đúng.</a:t>
            </a:r>
            <a:endParaRPr lang="en-US" sz="4000" b="1" dirty="0">
              <a:solidFill>
                <a:srgbClr val="2CA4C4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ED9020-F2DB-B99E-FE03-468886D2ACF8}"/>
              </a:ext>
            </a:extLst>
          </p:cNvPr>
          <p:cNvSpPr txBox="1"/>
          <p:nvPr/>
        </p:nvSpPr>
        <p:spPr>
          <a:xfrm>
            <a:off x="876566" y="2289779"/>
            <a:ext cx="1079450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</a:rPr>
              <a:t>A. Mẹ muốn dạy cho Giét-xi biết cách làm cỏ vườn.</a:t>
            </a:r>
          </a:p>
          <a:p>
            <a:pPr algn="just"/>
            <a:r>
              <a:rPr lang="vi-VN" sz="3600" b="1" dirty="0">
                <a:latin typeface="Cambria" panose="02040503050406030204" pitchFamily="18" charset="0"/>
              </a:rPr>
              <a:t>B. Mẹ muốn Giét xi biết tên các loại hoa cỏ trong vườn.</a:t>
            </a:r>
          </a:p>
          <a:p>
            <a:pPr algn="just"/>
            <a:r>
              <a:rPr lang="vi-VN" sz="3600" b="1" dirty="0">
                <a:latin typeface="Cambria" panose="02040503050406030204" pitchFamily="18" charset="0"/>
              </a:rPr>
              <a:t>C. Mẹ muốn Giét-xi hiểu: Cũng như các loài hoa, mỗi người có vẻ đẹp và giá trị riêng.</a:t>
            </a:r>
          </a:p>
          <a:p>
            <a:pPr algn="just"/>
            <a:r>
              <a:rPr lang="vi-VN" sz="3600" b="1" dirty="0">
                <a:latin typeface="Cambria" panose="02040503050406030204" pitchFamily="18" charset="0"/>
              </a:rPr>
              <a:t>D. Mẹ muốn Giét-xi quên đi chuyện đóng kịch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74FC6BA-8E07-EA05-8495-F32CF6466726}"/>
              </a:ext>
            </a:extLst>
          </p:cNvPr>
          <p:cNvSpPr/>
          <p:nvPr/>
        </p:nvSpPr>
        <p:spPr>
          <a:xfrm>
            <a:off x="715793" y="3908810"/>
            <a:ext cx="801509" cy="713433"/>
          </a:xfrm>
          <a:prstGeom prst="ellipse">
            <a:avLst/>
          </a:prstGeom>
          <a:noFill/>
          <a:ln w="57150">
            <a:solidFill>
              <a:srgbClr val="C339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644640"/>
            <a:ext cx="728628" cy="213360"/>
          </a:xfrm>
          <a:prstGeom prst="rect">
            <a:avLst/>
          </a:prstGeom>
          <a:solidFill>
            <a:srgbClr val="FEC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567160" y="0"/>
            <a:ext cx="624840" cy="213360"/>
          </a:xfrm>
          <a:prstGeom prst="rect">
            <a:avLst/>
          </a:prstGeom>
          <a:solidFill>
            <a:srgbClr val="FE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07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DFE8674-9CF7-B0FE-EEFB-FE01B1077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1809" y="581891"/>
            <a:ext cx="1212134" cy="1399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227F2C-A14B-FC2C-F7E9-7C0E3BF9D968}"/>
              </a:ext>
            </a:extLst>
          </p:cNvPr>
          <p:cNvSpPr txBox="1"/>
          <p:nvPr/>
        </p:nvSpPr>
        <p:spPr>
          <a:xfrm>
            <a:off x="2443943" y="658439"/>
            <a:ext cx="82462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8B47"/>
                </a:solidFill>
                <a:latin typeface="Cambria" panose="02040503050406030204" pitchFamily="18" charset="0"/>
              </a:rPr>
              <a:t>Đoán</a:t>
            </a:r>
            <a:r>
              <a:rPr lang="en-US" sz="4000" b="1" dirty="0">
                <a:solidFill>
                  <a:srgbClr val="FF8B4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8B47"/>
                </a:solidFill>
                <a:latin typeface="Cambria" panose="02040503050406030204" pitchFamily="18" charset="0"/>
              </a:rPr>
              <a:t>xem</a:t>
            </a:r>
            <a:r>
              <a:rPr lang="en-US" sz="4000" b="1" dirty="0">
                <a:solidFill>
                  <a:srgbClr val="FF8B4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8B47"/>
                </a:solidFill>
                <a:latin typeface="Cambria" panose="02040503050406030204" pitchFamily="18" charset="0"/>
              </a:rPr>
              <a:t>Giét</a:t>
            </a:r>
            <a:r>
              <a:rPr lang="en-US" sz="4000" b="1" dirty="0">
                <a:solidFill>
                  <a:srgbClr val="FF8B47"/>
                </a:solidFill>
                <a:latin typeface="Cambria" panose="02040503050406030204" pitchFamily="18" charset="0"/>
              </a:rPr>
              <a:t>-xi </a:t>
            </a:r>
            <a:r>
              <a:rPr lang="en-US" sz="4000" b="1" dirty="0" err="1">
                <a:solidFill>
                  <a:srgbClr val="FF8B47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FF8B4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8B47"/>
                </a:solidFill>
                <a:latin typeface="Cambria" panose="02040503050406030204" pitchFamily="18" charset="0"/>
              </a:rPr>
              <a:t>thấy</a:t>
            </a:r>
            <a:r>
              <a:rPr lang="en-US" sz="4000" b="1" dirty="0">
                <a:solidFill>
                  <a:srgbClr val="FF8B4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8B47"/>
                </a:solidFill>
                <a:latin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FF8B4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8B47"/>
                </a:solidFill>
                <a:latin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FF8B4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8B47"/>
                </a:solidFill>
                <a:latin typeface="Cambria" panose="02040503050406030204" pitchFamily="18" charset="0"/>
              </a:rPr>
              <a:t>khi</a:t>
            </a:r>
            <a:r>
              <a:rPr lang="en-US" sz="4000" b="1" dirty="0">
                <a:solidFill>
                  <a:srgbClr val="FF8B4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8B47"/>
                </a:solidFill>
                <a:latin typeface="Cambria" panose="02040503050406030204" pitchFamily="18" charset="0"/>
              </a:rPr>
              <a:t>trò</a:t>
            </a:r>
            <a:r>
              <a:rPr lang="en-US" sz="4000" b="1" dirty="0">
                <a:solidFill>
                  <a:srgbClr val="FF8B4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8B47"/>
                </a:solidFill>
                <a:latin typeface="Cambria" panose="02040503050406030204" pitchFamily="18" charset="0"/>
              </a:rPr>
              <a:t>chuyện</a:t>
            </a:r>
            <a:r>
              <a:rPr lang="en-US" sz="4000" b="1" dirty="0">
                <a:solidFill>
                  <a:srgbClr val="FF8B4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8B47"/>
                </a:solidFill>
                <a:latin typeface="Cambria" panose="02040503050406030204" pitchFamily="18" charset="0"/>
              </a:rPr>
              <a:t>cùng</a:t>
            </a:r>
            <a:r>
              <a:rPr lang="en-US" sz="4000" b="1" dirty="0">
                <a:solidFill>
                  <a:srgbClr val="FF8B4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8B47"/>
                </a:solidFill>
                <a:latin typeface="Cambria" panose="02040503050406030204" pitchFamily="18" charset="0"/>
              </a:rPr>
              <a:t>mẹ</a:t>
            </a:r>
            <a:r>
              <a:rPr lang="en-US" sz="4000" b="1" dirty="0">
                <a:solidFill>
                  <a:srgbClr val="FF8B47"/>
                </a:solidFill>
                <a:latin typeface="Cambria" panose="02040503050406030204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644640"/>
            <a:ext cx="728628" cy="213360"/>
          </a:xfrm>
          <a:prstGeom prst="rect">
            <a:avLst/>
          </a:prstGeom>
          <a:solidFill>
            <a:srgbClr val="FEC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567160" y="0"/>
            <a:ext cx="624840" cy="213360"/>
          </a:xfrm>
          <a:prstGeom prst="rect">
            <a:avLst/>
          </a:prstGeom>
          <a:solidFill>
            <a:srgbClr val="FE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00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" descr="5d1de482s853c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7" name="图形" descr="60sd85274b5aab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rcRect l="9686" t="8361" r="10690" b="13683"/>
          <a:stretch>
            <a:fillRect/>
          </a:stretch>
        </p:blipFill>
        <p:spPr>
          <a:xfrm rot="16200000">
            <a:off x="3103245" y="-2334260"/>
            <a:ext cx="5603875" cy="11287125"/>
          </a:xfrm>
          <a:prstGeom prst="rect">
            <a:avLst/>
          </a:prstGeom>
        </p:spPr>
      </p:pic>
      <p:pic>
        <p:nvPicPr>
          <p:cNvPr id="18" name="图形" descr="5d1dse482853c6"/>
          <p:cNvPicPr>
            <a:picLocks noChangeAspect="1"/>
          </p:cNvPicPr>
          <p:nvPr/>
        </p:nvPicPr>
        <p:blipFill>
          <a:blip r:embed="rId11"/>
          <a:srcRect r="79547" b="62187"/>
          <a:stretch>
            <a:fillRect/>
          </a:stretch>
        </p:blipFill>
        <p:spPr>
          <a:xfrm>
            <a:off x="0" y="0"/>
            <a:ext cx="2574290" cy="2379345"/>
          </a:xfrm>
          <a:prstGeom prst="rect">
            <a:avLst/>
          </a:prstGeom>
        </p:spPr>
      </p:pic>
      <p:pic>
        <p:nvPicPr>
          <p:cNvPr id="19" name="图形" descr="5d1dse482853c6"/>
          <p:cNvPicPr>
            <a:picLocks noChangeAspect="1"/>
          </p:cNvPicPr>
          <p:nvPr/>
        </p:nvPicPr>
        <p:blipFill>
          <a:blip r:embed="rId11"/>
          <a:srcRect l="37188" t="65042" r="36552"/>
          <a:stretch>
            <a:fillRect/>
          </a:stretch>
        </p:blipFill>
        <p:spPr>
          <a:xfrm>
            <a:off x="4533900" y="4727575"/>
            <a:ext cx="3201670" cy="2131060"/>
          </a:xfrm>
          <a:prstGeom prst="rect">
            <a:avLst/>
          </a:prstGeom>
        </p:spPr>
      </p:pic>
      <p:pic>
        <p:nvPicPr>
          <p:cNvPr id="20" name="图形" descr="E:\006包图网\素材\064家长会\5d0sdc75bfbd77a.png5d0sdc75bfbd77a"/>
          <p:cNvPicPr>
            <a:picLocks noChangeAspect="1"/>
          </p:cNvPicPr>
          <p:nvPr/>
        </p:nvPicPr>
        <p:blipFill>
          <a:blip r:embed="rId12"/>
          <a:srcRect l="68116"/>
          <a:stretch>
            <a:fillRect/>
          </a:stretch>
        </p:blipFill>
        <p:spPr>
          <a:xfrm>
            <a:off x="8010525" y="-88900"/>
            <a:ext cx="4288155" cy="6722745"/>
          </a:xfrm>
          <a:prstGeom prst="rect">
            <a:avLst/>
          </a:prstGeom>
        </p:spPr>
      </p:pic>
      <p:pic>
        <p:nvPicPr>
          <p:cNvPr id="28" name="图形" descr="5d1dse482853c6"/>
          <p:cNvPicPr>
            <a:picLocks noChangeAspect="1"/>
          </p:cNvPicPr>
          <p:nvPr/>
        </p:nvPicPr>
        <p:blipFill>
          <a:blip r:embed="rId11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grpSp>
        <p:nvGrpSpPr>
          <p:cNvPr id="2" name="图形"/>
          <p:cNvGrpSpPr/>
          <p:nvPr/>
        </p:nvGrpSpPr>
        <p:grpSpPr>
          <a:xfrm>
            <a:off x="1250315" y="2163445"/>
            <a:ext cx="1323340" cy="1967865"/>
            <a:chOff x="1969" y="3407"/>
            <a:chExt cx="2084" cy="3099"/>
          </a:xfrm>
        </p:grpSpPr>
        <p:sp>
          <p:nvSpPr>
            <p:cNvPr id="122" name="图形"/>
            <p:cNvSpPr/>
            <p:nvPr>
              <p:custDataLst>
                <p:tags r:id="rId4"/>
              </p:custDataLst>
            </p:nvPr>
          </p:nvSpPr>
          <p:spPr>
            <a:xfrm>
              <a:off x="2628" y="5792"/>
              <a:ext cx="714" cy="714"/>
            </a:xfrm>
            <a:prstGeom prst="ellipse">
              <a:avLst/>
            </a:prstGeom>
            <a:gradFill>
              <a:gsLst>
                <a:gs pos="0">
                  <a:srgbClr val="FE8B3C"/>
                </a:gs>
                <a:gs pos="100000">
                  <a:srgbClr val="FE9F55"/>
                </a:gs>
              </a:gsLst>
              <a:lin ang="13500000" scaled="0"/>
            </a:gra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思源宋体 SemiBold"/>
                <a:cs typeface="思源宋体 SemiBold" panose="02020600000000000000" charset="-122"/>
              </a:endParaRPr>
            </a:p>
          </p:txBody>
        </p:sp>
        <p:grpSp>
          <p:nvGrpSpPr>
            <p:cNvPr id="123" name="组合 122"/>
            <p:cNvGrpSpPr/>
            <p:nvPr/>
          </p:nvGrpSpPr>
          <p:grpSpPr>
            <a:xfrm>
              <a:off x="1969" y="3407"/>
              <a:ext cx="2085" cy="2085"/>
              <a:chOff x="9375" y="3025"/>
              <a:chExt cx="1384" cy="1384"/>
            </a:xfrm>
          </p:grpSpPr>
          <p:sp>
            <p:nvSpPr>
              <p:cNvPr id="124" name="图形"/>
              <p:cNvSpPr/>
              <p:nvPr>
                <p:custDataLst>
                  <p:tags r:id="rId5"/>
                </p:custDataLst>
              </p:nvPr>
            </p:nvSpPr>
            <p:spPr>
              <a:xfrm>
                <a:off x="9375" y="3025"/>
                <a:ext cx="1384" cy="1384"/>
              </a:xfrm>
              <a:prstGeom prst="ellipse">
                <a:avLst/>
              </a:prstGeom>
              <a:gradFill>
                <a:gsLst>
                  <a:gs pos="0">
                    <a:srgbClr val="FE8B3C"/>
                  </a:gs>
                  <a:gs pos="100000">
                    <a:srgbClr val="FE9F5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包图粗黑体" panose="02000800000000000000" charset="-122"/>
                  <a:ea typeface="包图粗黑体" panose="02000800000000000000" charset="-122"/>
                  <a:cs typeface="思源宋体 SemiBold" panose="02020600000000000000" charset="-122"/>
                </a:endParaRPr>
              </a:p>
            </p:txBody>
          </p:sp>
          <p:sp>
            <p:nvSpPr>
              <p:cNvPr id="125" name="图形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9434" y="3177"/>
                <a:ext cx="1230" cy="1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aliho Script" pitchFamily="2" charset="0"/>
                    <a:ea typeface="包图粗黑体" panose="02000800000000000000" charset="-122"/>
                    <a:cs typeface="思源宋体 SemiBold" panose="02020600000000000000" charset="-122"/>
                  </a:rPr>
                  <a:t>01</a:t>
                </a:r>
              </a:p>
            </p:txBody>
          </p:sp>
        </p:grpSp>
      </p:grpSp>
      <p:pic>
        <p:nvPicPr>
          <p:cNvPr id="23" name="图形" descr="5d1dse482853c6"/>
          <p:cNvPicPr>
            <a:picLocks noChangeAspect="1"/>
          </p:cNvPicPr>
          <p:nvPr/>
        </p:nvPicPr>
        <p:blipFill>
          <a:blip r:embed="rId11"/>
          <a:srcRect l="88234" t="44365" b="25750"/>
          <a:stretch>
            <a:fillRect/>
          </a:stretch>
        </p:blipFill>
        <p:spPr>
          <a:xfrm flipH="1">
            <a:off x="1431290" y="4131310"/>
            <a:ext cx="1228725" cy="1561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74E92B-9BBE-A79A-EA53-845D4AF617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8595" y="568647"/>
            <a:ext cx="6828112" cy="58038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F251519-1B8F-04F2-D150-5EAB154E6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813" y="406590"/>
            <a:ext cx="1588009" cy="17131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0FD653-377E-D85A-7D1C-2266889F5024}"/>
              </a:ext>
            </a:extLst>
          </p:cNvPr>
          <p:cNvSpPr txBox="1"/>
          <p:nvPr/>
        </p:nvSpPr>
        <p:spPr>
          <a:xfrm>
            <a:off x="3025833" y="539893"/>
            <a:ext cx="674993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C33950"/>
                </a:solidFill>
                <a:latin typeface="Cambria" panose="02040503050406030204" pitchFamily="18" charset="0"/>
              </a:rPr>
              <a:t>Em học được điều gì từ câu chuyện trên? </a:t>
            </a:r>
            <a:endParaRPr lang="en-US" sz="4400" b="1" dirty="0">
              <a:solidFill>
                <a:srgbClr val="C3395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44640"/>
            <a:ext cx="728628" cy="213360"/>
          </a:xfrm>
          <a:prstGeom prst="rect">
            <a:avLst/>
          </a:prstGeom>
          <a:solidFill>
            <a:srgbClr val="FEC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567160" y="0"/>
            <a:ext cx="624840" cy="213360"/>
          </a:xfrm>
          <a:prstGeom prst="rect">
            <a:avLst/>
          </a:prstGeom>
          <a:solidFill>
            <a:srgbClr val="FE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94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4A9641-AA76-2F9C-0B62-90A967EE3324}"/>
              </a:ext>
            </a:extLst>
          </p:cNvPr>
          <p:cNvSpPr txBox="1"/>
          <p:nvPr/>
        </p:nvSpPr>
        <p:spPr>
          <a:xfrm>
            <a:off x="617995" y="1472608"/>
            <a:ext cx="10956008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Cũng như các loài hoa, mỗi người có vẻ đẹp và giá trị riêng.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79AF8C-E9AE-859F-FCC9-255CC575D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670" y="509357"/>
            <a:ext cx="4462659" cy="19265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629400"/>
            <a:ext cx="728628" cy="213360"/>
          </a:xfrm>
          <a:prstGeom prst="rect">
            <a:avLst/>
          </a:prstGeom>
          <a:solidFill>
            <a:srgbClr val="FEC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567160" y="0"/>
            <a:ext cx="624840" cy="213360"/>
          </a:xfrm>
          <a:prstGeom prst="rect">
            <a:avLst/>
          </a:prstGeom>
          <a:solidFill>
            <a:srgbClr val="FE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2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" descr="5d1de482s853c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7" name="图形" descr="60sd85274b5aab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l="9686" t="8361" r="10690" b="13683"/>
          <a:stretch>
            <a:fillRect/>
          </a:stretch>
        </p:blipFill>
        <p:spPr>
          <a:xfrm rot="16200000">
            <a:off x="3103245" y="-2334260"/>
            <a:ext cx="5603875" cy="11287125"/>
          </a:xfrm>
          <a:prstGeom prst="rect">
            <a:avLst/>
          </a:prstGeom>
        </p:spPr>
      </p:pic>
      <p:pic>
        <p:nvPicPr>
          <p:cNvPr id="18" name="图形" descr="5d1dse482853c6"/>
          <p:cNvPicPr>
            <a:picLocks noChangeAspect="1"/>
          </p:cNvPicPr>
          <p:nvPr/>
        </p:nvPicPr>
        <p:blipFill>
          <a:blip r:embed="rId8"/>
          <a:srcRect r="79547" b="62187"/>
          <a:stretch>
            <a:fillRect/>
          </a:stretch>
        </p:blipFill>
        <p:spPr>
          <a:xfrm>
            <a:off x="0" y="0"/>
            <a:ext cx="2574290" cy="2379345"/>
          </a:xfrm>
          <a:prstGeom prst="rect">
            <a:avLst/>
          </a:prstGeom>
        </p:spPr>
      </p:pic>
      <p:pic>
        <p:nvPicPr>
          <p:cNvPr id="19" name="图形" descr="5d1dse482853c6"/>
          <p:cNvPicPr>
            <a:picLocks noChangeAspect="1"/>
          </p:cNvPicPr>
          <p:nvPr/>
        </p:nvPicPr>
        <p:blipFill>
          <a:blip r:embed="rId8"/>
          <a:srcRect l="37188" t="65042" r="36552"/>
          <a:stretch>
            <a:fillRect/>
          </a:stretch>
        </p:blipFill>
        <p:spPr>
          <a:xfrm>
            <a:off x="4533900" y="4727575"/>
            <a:ext cx="3201670" cy="2131060"/>
          </a:xfrm>
          <a:prstGeom prst="rect">
            <a:avLst/>
          </a:prstGeom>
        </p:spPr>
      </p:pic>
      <p:pic>
        <p:nvPicPr>
          <p:cNvPr id="20" name="图形" descr="E:\006包图网\素材\064家长会\5d0sdc75bfbd77a.png5d0sdc75bfbd77a"/>
          <p:cNvPicPr>
            <a:picLocks noChangeAspect="1"/>
          </p:cNvPicPr>
          <p:nvPr/>
        </p:nvPicPr>
        <p:blipFill>
          <a:blip r:embed="rId9"/>
          <a:srcRect l="68116"/>
          <a:stretch>
            <a:fillRect/>
          </a:stretch>
        </p:blipFill>
        <p:spPr>
          <a:xfrm>
            <a:off x="8010525" y="-88900"/>
            <a:ext cx="4288155" cy="6722745"/>
          </a:xfrm>
          <a:prstGeom prst="rect">
            <a:avLst/>
          </a:prstGeom>
        </p:spPr>
      </p:pic>
      <p:pic>
        <p:nvPicPr>
          <p:cNvPr id="28" name="图形" descr="5d1dse482853c6"/>
          <p:cNvPicPr>
            <a:picLocks noChangeAspect="1"/>
          </p:cNvPicPr>
          <p:nvPr/>
        </p:nvPicPr>
        <p:blipFill>
          <a:blip r:embed="rId8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pic>
        <p:nvPicPr>
          <p:cNvPr id="23" name="图形" descr="5d1dse482853c6"/>
          <p:cNvPicPr>
            <a:picLocks noChangeAspect="1"/>
          </p:cNvPicPr>
          <p:nvPr/>
        </p:nvPicPr>
        <p:blipFill>
          <a:blip r:embed="rId8"/>
          <a:srcRect l="88234" t="44365" b="25750"/>
          <a:stretch>
            <a:fillRect/>
          </a:stretch>
        </p:blipFill>
        <p:spPr>
          <a:xfrm flipH="1">
            <a:off x="1431290" y="4131310"/>
            <a:ext cx="1228725" cy="1561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  <p:sp>
        <p:nvSpPr>
          <p:cNvPr id="14" name="圆角矩形 21">
            <a:extLst>
              <a:ext uri="{FF2B5EF4-FFF2-40B4-BE49-F238E27FC236}">
                <a16:creationId xmlns:a16="http://schemas.microsoft.com/office/drawing/2014/main" id="{E159D424-AD02-4AE1-F0AA-C13F3C66A367}"/>
              </a:ext>
            </a:extLst>
          </p:cNvPr>
          <p:cNvSpPr/>
          <p:nvPr/>
        </p:nvSpPr>
        <p:spPr>
          <a:xfrm>
            <a:off x="3998703" y="979022"/>
            <a:ext cx="3703956" cy="9890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1755" rtlCol="0" anchor="ctr"/>
          <a:lstStyle/>
          <a:p>
            <a:pPr algn="ctr"/>
            <a:endParaRPr lang="zh-CN" altLang="en-US" sz="4400" spc="150" dirty="0">
              <a:solidFill>
                <a:schemeClr val="accent2">
                  <a:lumMod val="75000"/>
                </a:schemeClr>
              </a:solidFill>
              <a:uFillTx/>
              <a:latin typeface="雷盖体" panose="00000800000000000000" pitchFamily="2" charset="-122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1" name="圆角矩形 9"/>
          <p:cNvSpPr/>
          <p:nvPr/>
        </p:nvSpPr>
        <p:spPr>
          <a:xfrm>
            <a:off x="1332853" y="2220263"/>
            <a:ext cx="8617057" cy="23052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文本框 38"/>
          <p:cNvSpPr txBox="1"/>
          <p:nvPr/>
        </p:nvSpPr>
        <p:spPr>
          <a:xfrm>
            <a:off x="3130046" y="934850"/>
            <a:ext cx="502267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66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Hoạt</a:t>
            </a:r>
            <a:r>
              <a:rPr lang="en-US" altLang="zh-CN" sz="6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66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động</a:t>
            </a:r>
            <a:r>
              <a:rPr lang="en-US" altLang="zh-CN" sz="6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 3 </a:t>
            </a:r>
            <a:endParaRPr lang="zh-CN" altLang="en-US" sz="6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UTM Aurora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24" name="文本框 38"/>
          <p:cNvSpPr txBox="1"/>
          <p:nvPr/>
        </p:nvSpPr>
        <p:spPr>
          <a:xfrm>
            <a:off x="1052731" y="2264888"/>
            <a:ext cx="8897179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8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LUYỆN ĐỌC LẠI</a:t>
            </a:r>
            <a:endParaRPr lang="zh-CN" altLang="en-US" sz="8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055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E14C275-51BC-438F-BCF4-DAECE73DAA45}"/>
              </a:ext>
            </a:extLst>
          </p:cNvPr>
          <p:cNvSpPr txBox="1"/>
          <p:nvPr/>
        </p:nvSpPr>
        <p:spPr>
          <a:xfrm>
            <a:off x="1581150" y="1924050"/>
            <a:ext cx="98679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vi-VN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vi-VN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5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vi-VN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vi-VN" sz="5000" dirty="0">
                <a:latin typeface="Arial" panose="020B0604020202020204" pitchFamily="34" charset="0"/>
                <a:cs typeface="Arial" panose="020B0604020202020204" pitchFamily="34" charset="0"/>
              </a:rPr>
              <a:t> tâm </a:t>
            </a:r>
            <a:r>
              <a:rPr lang="vi-VN" sz="5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vi-VN" sz="5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5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vi-VN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0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vi-VN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5000" dirty="0">
                <a:latin typeface="Arial" panose="020B0604020202020204" pitchFamily="34" charset="0"/>
                <a:cs typeface="Arial" panose="020B0604020202020204" pitchFamily="34" charset="0"/>
              </a:rPr>
              <a:t> nhân </a:t>
            </a:r>
            <a:r>
              <a:rPr lang="vi-VN" sz="5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5000" dirty="0">
                <a:latin typeface="Arial" panose="020B0604020202020204" pitchFamily="34" charset="0"/>
                <a:cs typeface="Arial" panose="020B0604020202020204" pitchFamily="34" charset="0"/>
              </a:rPr>
              <a:t> trong câu </a:t>
            </a:r>
            <a:r>
              <a:rPr lang="vi-VN" sz="50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vi-VN" sz="5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7367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" descr="5d1de482s853c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7" name="图形" descr="60sd85274b5aab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l="9686" t="8361" r="10690" b="13683"/>
          <a:stretch>
            <a:fillRect/>
          </a:stretch>
        </p:blipFill>
        <p:spPr>
          <a:xfrm rot="16200000">
            <a:off x="3103245" y="-2334260"/>
            <a:ext cx="5603875" cy="11287125"/>
          </a:xfrm>
          <a:prstGeom prst="rect">
            <a:avLst/>
          </a:prstGeom>
        </p:spPr>
      </p:pic>
      <p:pic>
        <p:nvPicPr>
          <p:cNvPr id="18" name="图形" descr="5d1dse482853c6"/>
          <p:cNvPicPr>
            <a:picLocks noChangeAspect="1"/>
          </p:cNvPicPr>
          <p:nvPr/>
        </p:nvPicPr>
        <p:blipFill>
          <a:blip r:embed="rId8"/>
          <a:srcRect r="79547" b="62187"/>
          <a:stretch>
            <a:fillRect/>
          </a:stretch>
        </p:blipFill>
        <p:spPr>
          <a:xfrm>
            <a:off x="0" y="0"/>
            <a:ext cx="2574290" cy="2379345"/>
          </a:xfrm>
          <a:prstGeom prst="rect">
            <a:avLst/>
          </a:prstGeom>
        </p:spPr>
      </p:pic>
      <p:pic>
        <p:nvPicPr>
          <p:cNvPr id="19" name="图形" descr="5d1dse482853c6"/>
          <p:cNvPicPr>
            <a:picLocks noChangeAspect="1"/>
          </p:cNvPicPr>
          <p:nvPr/>
        </p:nvPicPr>
        <p:blipFill>
          <a:blip r:embed="rId8"/>
          <a:srcRect l="37188" t="65042" r="36552"/>
          <a:stretch>
            <a:fillRect/>
          </a:stretch>
        </p:blipFill>
        <p:spPr>
          <a:xfrm>
            <a:off x="4533900" y="4727575"/>
            <a:ext cx="3201670" cy="2131060"/>
          </a:xfrm>
          <a:prstGeom prst="rect">
            <a:avLst/>
          </a:prstGeom>
        </p:spPr>
      </p:pic>
      <p:pic>
        <p:nvPicPr>
          <p:cNvPr id="20" name="图形" descr="E:\006包图网\素材\064家长会\5d0sdc75bfbd77a.png5d0sdc75bfbd77a"/>
          <p:cNvPicPr>
            <a:picLocks noChangeAspect="1"/>
          </p:cNvPicPr>
          <p:nvPr/>
        </p:nvPicPr>
        <p:blipFill>
          <a:blip r:embed="rId9"/>
          <a:srcRect l="68116"/>
          <a:stretch>
            <a:fillRect/>
          </a:stretch>
        </p:blipFill>
        <p:spPr>
          <a:xfrm>
            <a:off x="8010525" y="-88900"/>
            <a:ext cx="4288155" cy="6722745"/>
          </a:xfrm>
          <a:prstGeom prst="rect">
            <a:avLst/>
          </a:prstGeom>
        </p:spPr>
      </p:pic>
      <p:pic>
        <p:nvPicPr>
          <p:cNvPr id="28" name="图形" descr="5d1dse482853c6"/>
          <p:cNvPicPr>
            <a:picLocks noChangeAspect="1"/>
          </p:cNvPicPr>
          <p:nvPr/>
        </p:nvPicPr>
        <p:blipFill>
          <a:blip r:embed="rId8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pic>
        <p:nvPicPr>
          <p:cNvPr id="23" name="图形" descr="5d1dse482853c6"/>
          <p:cNvPicPr>
            <a:picLocks noChangeAspect="1"/>
          </p:cNvPicPr>
          <p:nvPr/>
        </p:nvPicPr>
        <p:blipFill>
          <a:blip r:embed="rId8"/>
          <a:srcRect l="88234" t="44365" b="25750"/>
          <a:stretch>
            <a:fillRect/>
          </a:stretch>
        </p:blipFill>
        <p:spPr>
          <a:xfrm flipH="1">
            <a:off x="1431290" y="4131310"/>
            <a:ext cx="1228725" cy="1561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  <p:sp>
        <p:nvSpPr>
          <p:cNvPr id="14" name="圆角矩形 21">
            <a:extLst>
              <a:ext uri="{FF2B5EF4-FFF2-40B4-BE49-F238E27FC236}">
                <a16:creationId xmlns:a16="http://schemas.microsoft.com/office/drawing/2014/main" id="{E159D424-AD02-4AE1-F0AA-C13F3C66A367}"/>
              </a:ext>
            </a:extLst>
          </p:cNvPr>
          <p:cNvSpPr/>
          <p:nvPr/>
        </p:nvSpPr>
        <p:spPr>
          <a:xfrm>
            <a:off x="3998703" y="979022"/>
            <a:ext cx="3703956" cy="9890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1755" rtlCol="0" anchor="ctr"/>
          <a:lstStyle/>
          <a:p>
            <a:pPr algn="ctr"/>
            <a:endParaRPr lang="zh-CN" altLang="en-US" sz="4400" spc="150" dirty="0">
              <a:solidFill>
                <a:schemeClr val="accent2">
                  <a:lumMod val="75000"/>
                </a:schemeClr>
              </a:solidFill>
              <a:uFillTx/>
              <a:latin typeface="雷盖体" panose="00000800000000000000" pitchFamily="2" charset="-122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1" name="圆角矩形 9"/>
          <p:cNvSpPr/>
          <p:nvPr/>
        </p:nvSpPr>
        <p:spPr>
          <a:xfrm>
            <a:off x="1332853" y="2220263"/>
            <a:ext cx="8617057" cy="23052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文本框 38"/>
          <p:cNvSpPr txBox="1"/>
          <p:nvPr/>
        </p:nvSpPr>
        <p:spPr>
          <a:xfrm>
            <a:off x="1332853" y="2549548"/>
            <a:ext cx="8897179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8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ĐỌC PHÂN VAI</a:t>
            </a:r>
            <a:endParaRPr lang="zh-CN" altLang="en-US" sz="8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3836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" descr="5d1de482s853c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7" name="图形" descr="60sd85274b5aab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l="9686" t="8361" r="10690" b="13683"/>
          <a:stretch>
            <a:fillRect/>
          </a:stretch>
        </p:blipFill>
        <p:spPr>
          <a:xfrm rot="16200000">
            <a:off x="3103245" y="-2334260"/>
            <a:ext cx="5603875" cy="11287125"/>
          </a:xfrm>
          <a:prstGeom prst="rect">
            <a:avLst/>
          </a:prstGeom>
        </p:spPr>
      </p:pic>
      <p:pic>
        <p:nvPicPr>
          <p:cNvPr id="18" name="图形" descr="5d1dse482853c6"/>
          <p:cNvPicPr>
            <a:picLocks noChangeAspect="1"/>
          </p:cNvPicPr>
          <p:nvPr/>
        </p:nvPicPr>
        <p:blipFill>
          <a:blip r:embed="rId8"/>
          <a:srcRect r="79547" b="62187"/>
          <a:stretch>
            <a:fillRect/>
          </a:stretch>
        </p:blipFill>
        <p:spPr>
          <a:xfrm>
            <a:off x="0" y="0"/>
            <a:ext cx="2574290" cy="2379345"/>
          </a:xfrm>
          <a:prstGeom prst="rect">
            <a:avLst/>
          </a:prstGeom>
        </p:spPr>
      </p:pic>
      <p:pic>
        <p:nvPicPr>
          <p:cNvPr id="19" name="图形" descr="5d1dse482853c6"/>
          <p:cNvPicPr>
            <a:picLocks noChangeAspect="1"/>
          </p:cNvPicPr>
          <p:nvPr/>
        </p:nvPicPr>
        <p:blipFill>
          <a:blip r:embed="rId8"/>
          <a:srcRect l="37188" t="65042" r="36552"/>
          <a:stretch>
            <a:fillRect/>
          </a:stretch>
        </p:blipFill>
        <p:spPr>
          <a:xfrm>
            <a:off x="4533900" y="4727575"/>
            <a:ext cx="3201670" cy="2131060"/>
          </a:xfrm>
          <a:prstGeom prst="rect">
            <a:avLst/>
          </a:prstGeom>
        </p:spPr>
      </p:pic>
      <p:pic>
        <p:nvPicPr>
          <p:cNvPr id="20" name="图形" descr="E:\006包图网\素材\064家长会\5d0sdc75bfbd77a.png5d0sdc75bfbd77a"/>
          <p:cNvPicPr>
            <a:picLocks noChangeAspect="1"/>
          </p:cNvPicPr>
          <p:nvPr/>
        </p:nvPicPr>
        <p:blipFill>
          <a:blip r:embed="rId9"/>
          <a:srcRect l="68116"/>
          <a:stretch>
            <a:fillRect/>
          </a:stretch>
        </p:blipFill>
        <p:spPr>
          <a:xfrm>
            <a:off x="8010525" y="-88900"/>
            <a:ext cx="4288155" cy="6722745"/>
          </a:xfrm>
          <a:prstGeom prst="rect">
            <a:avLst/>
          </a:prstGeom>
        </p:spPr>
      </p:pic>
      <p:pic>
        <p:nvPicPr>
          <p:cNvPr id="28" name="图形" descr="5d1dse482853c6"/>
          <p:cNvPicPr>
            <a:picLocks noChangeAspect="1"/>
          </p:cNvPicPr>
          <p:nvPr/>
        </p:nvPicPr>
        <p:blipFill>
          <a:blip r:embed="rId8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pic>
        <p:nvPicPr>
          <p:cNvPr id="23" name="图形" descr="5d1dse482853c6"/>
          <p:cNvPicPr>
            <a:picLocks noChangeAspect="1"/>
          </p:cNvPicPr>
          <p:nvPr/>
        </p:nvPicPr>
        <p:blipFill>
          <a:blip r:embed="rId8"/>
          <a:srcRect l="88234" t="44365" b="25750"/>
          <a:stretch>
            <a:fillRect/>
          </a:stretch>
        </p:blipFill>
        <p:spPr>
          <a:xfrm flipH="1">
            <a:off x="1431290" y="4131310"/>
            <a:ext cx="1228725" cy="15614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5439" y="1313984"/>
            <a:ext cx="85391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57150">
                  <a:solidFill>
                    <a:srgbClr val="C33950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TẬP </a:t>
            </a:r>
          </a:p>
          <a:p>
            <a:pPr algn="ctr"/>
            <a:r>
              <a:rPr lang="en-US" sz="7200" b="1" dirty="0">
                <a:ln w="57150">
                  <a:solidFill>
                    <a:srgbClr val="C33950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VĂN BẢN ĐỌC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9740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B9A437-C627-2448-65D9-859A4848560E}"/>
              </a:ext>
            </a:extLst>
          </p:cNvPr>
          <p:cNvSpPr txBox="1"/>
          <p:nvPr/>
        </p:nvSpPr>
        <p:spPr>
          <a:xfrm>
            <a:off x="1501833" y="607861"/>
            <a:ext cx="109229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Tìm các danh từ chỉ người trong bài đọc</a:t>
            </a:r>
            <a:endParaRPr lang="en-US" sz="40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Công chúa và người dẫn chuyện. 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8C9122-0DDB-1E91-A582-CCA4E7BDC724}"/>
              </a:ext>
            </a:extLst>
          </p:cNvPr>
          <p:cNvGrpSpPr/>
          <p:nvPr/>
        </p:nvGrpSpPr>
        <p:grpSpPr>
          <a:xfrm>
            <a:off x="645501" y="704849"/>
            <a:ext cx="1765190" cy="769441"/>
            <a:chOff x="1382684" y="2325659"/>
            <a:chExt cx="2647339" cy="76944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0D719E0-F1D5-1553-3895-7798AD7E18DF}"/>
                </a:ext>
              </a:extLst>
            </p:cNvPr>
            <p:cNvSpPr/>
            <p:nvPr/>
          </p:nvSpPr>
          <p:spPr>
            <a:xfrm>
              <a:off x="1382684" y="2325659"/>
              <a:ext cx="2405148" cy="769441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0044C3-A046-1CC2-457F-2A7E54E48025}"/>
                </a:ext>
              </a:extLst>
            </p:cNvPr>
            <p:cNvSpPr txBox="1"/>
            <p:nvPr/>
          </p:nvSpPr>
          <p:spPr>
            <a:xfrm>
              <a:off x="1382684" y="2325659"/>
              <a:ext cx="264733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 latinLnBrk="0"/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1:</a:t>
              </a:r>
              <a:endPara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2001657-FA4A-5379-B493-9B452B317704}"/>
              </a:ext>
            </a:extLst>
          </p:cNvPr>
          <p:cNvSpPr txBox="1"/>
          <p:nvPr/>
        </p:nvSpPr>
        <p:spPr>
          <a:xfrm>
            <a:off x="1047403" y="2125934"/>
            <a:ext cx="1045741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Danh từ chỉ người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: </a:t>
            </a:r>
            <a:r>
              <a:rPr lang="vi-VN" sz="4400" b="0" i="0" dirty="0">
                <a:solidFill>
                  <a:srgbClr val="C33950"/>
                </a:solidFill>
                <a:effectLst/>
                <a:latin typeface="Cambria" panose="02040503050406030204" pitchFamily="18" charset="0"/>
              </a:rPr>
              <a:t>Giét-xi, mẹ, cô giáo, công chúa, bạn bè, em, con, con người, con gái, người dẫn chuyện. </a:t>
            </a:r>
            <a:endParaRPr lang="en-US" sz="4400" dirty="0">
              <a:solidFill>
                <a:srgbClr val="C3395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44640"/>
            <a:ext cx="728628" cy="213360"/>
          </a:xfrm>
          <a:prstGeom prst="rect">
            <a:avLst/>
          </a:prstGeom>
          <a:solidFill>
            <a:srgbClr val="FEC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567160" y="0"/>
            <a:ext cx="624840" cy="213360"/>
          </a:xfrm>
          <a:prstGeom prst="rect">
            <a:avLst/>
          </a:prstGeom>
          <a:solidFill>
            <a:srgbClr val="FE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33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834230-3D9D-72BE-6721-7532F71B0199}"/>
              </a:ext>
            </a:extLst>
          </p:cNvPr>
          <p:cNvSpPr txBox="1"/>
          <p:nvPr/>
        </p:nvSpPr>
        <p:spPr>
          <a:xfrm>
            <a:off x="1805858" y="489404"/>
            <a:ext cx="103861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Viết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2 – 3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nhận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xét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về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nhân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vật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thích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chuyện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 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31222A-5EB8-9E12-2179-47AD2AA0EE6D}"/>
              </a:ext>
            </a:extLst>
          </p:cNvPr>
          <p:cNvGrpSpPr/>
          <p:nvPr/>
        </p:nvGrpSpPr>
        <p:grpSpPr>
          <a:xfrm>
            <a:off x="728628" y="489404"/>
            <a:ext cx="1765190" cy="769441"/>
            <a:chOff x="1382684" y="2325659"/>
            <a:chExt cx="2647339" cy="76944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0F968B7-B83A-C26B-3D73-55F0D62BEAB1}"/>
                </a:ext>
              </a:extLst>
            </p:cNvPr>
            <p:cNvSpPr/>
            <p:nvPr/>
          </p:nvSpPr>
          <p:spPr>
            <a:xfrm>
              <a:off x="1382684" y="2325659"/>
              <a:ext cx="2405148" cy="769441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5DA354-3602-6A3C-F218-27D6A7776FEC}"/>
                </a:ext>
              </a:extLst>
            </p:cNvPr>
            <p:cNvSpPr txBox="1"/>
            <p:nvPr/>
          </p:nvSpPr>
          <p:spPr>
            <a:xfrm>
              <a:off x="1382684" y="2325659"/>
              <a:ext cx="264733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 latinLnBrk="0"/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2:</a:t>
              </a:r>
              <a:endPara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644640"/>
            <a:ext cx="728628" cy="213360"/>
          </a:xfrm>
          <a:prstGeom prst="rect">
            <a:avLst/>
          </a:prstGeom>
          <a:solidFill>
            <a:srgbClr val="FEC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567160" y="0"/>
            <a:ext cx="624840" cy="213360"/>
          </a:xfrm>
          <a:prstGeom prst="rect">
            <a:avLst/>
          </a:prstGeom>
          <a:solidFill>
            <a:srgbClr val="FE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50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" descr="5d1de482s853c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7" name="图形" descr="60sd85274b5aab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rcRect l="9686" t="8361" r="10690" b="13683"/>
          <a:stretch>
            <a:fillRect/>
          </a:stretch>
        </p:blipFill>
        <p:spPr>
          <a:xfrm rot="16200000">
            <a:off x="3204210" y="-2334260"/>
            <a:ext cx="5603875" cy="11287125"/>
          </a:xfrm>
          <a:prstGeom prst="rect">
            <a:avLst/>
          </a:prstGeom>
        </p:spPr>
      </p:pic>
      <p:pic>
        <p:nvPicPr>
          <p:cNvPr id="10" name="图形" descr="5d1dse482853c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l="77531" t="-708" r="474" b="68812"/>
          <a:stretch>
            <a:fillRect/>
          </a:stretch>
        </p:blipFill>
        <p:spPr>
          <a:xfrm flipH="1">
            <a:off x="57785" y="-43180"/>
            <a:ext cx="2681605" cy="1944370"/>
          </a:xfrm>
          <a:prstGeom prst="rect">
            <a:avLst/>
          </a:prstGeom>
        </p:spPr>
      </p:pic>
      <p:pic>
        <p:nvPicPr>
          <p:cNvPr id="2" name="图形" descr="E:\006包图网\素材\064家长会\5d0sdc75bfbd77a.png5d0sdc75bfbd77a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l="80245" b="58534"/>
          <a:stretch>
            <a:fillRect/>
          </a:stretch>
        </p:blipFill>
        <p:spPr>
          <a:xfrm>
            <a:off x="9915525" y="-88900"/>
            <a:ext cx="2383155" cy="2499995"/>
          </a:xfrm>
          <a:prstGeom prst="rect">
            <a:avLst/>
          </a:prstGeom>
        </p:spPr>
      </p:pic>
      <p:pic>
        <p:nvPicPr>
          <p:cNvPr id="23" name="图形" descr="5d1dse482853c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rcRect l="88234" t="44365" b="25750"/>
          <a:stretch>
            <a:fillRect/>
          </a:stretch>
        </p:blipFill>
        <p:spPr>
          <a:xfrm flipH="1">
            <a:off x="267970" y="4360545"/>
            <a:ext cx="1965960" cy="2498090"/>
          </a:xfrm>
          <a:prstGeom prst="rect">
            <a:avLst/>
          </a:prstGeom>
        </p:spPr>
      </p:pic>
      <p:pic>
        <p:nvPicPr>
          <p:cNvPr id="5" name="图形" descr="5d1dse482853c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rcRect t="64885" r="80052"/>
          <a:stretch>
            <a:fillRect/>
          </a:stretch>
        </p:blipFill>
        <p:spPr>
          <a:xfrm flipH="1">
            <a:off x="9549130" y="4531995"/>
            <a:ext cx="2642870" cy="2326005"/>
          </a:xfrm>
          <a:prstGeom prst="rect">
            <a:avLst/>
          </a:prstGeom>
        </p:spPr>
      </p:pic>
      <p:grpSp>
        <p:nvGrpSpPr>
          <p:cNvPr id="3" name="图形">
            <a:extLst>
              <a:ext uri="{FF2B5EF4-FFF2-40B4-BE49-F238E27FC236}">
                <a16:creationId xmlns:a16="http://schemas.microsoft.com/office/drawing/2014/main" id="{DB282551-A963-8949-9EF6-3FCEBCBD0E2A}"/>
              </a:ext>
            </a:extLst>
          </p:cNvPr>
          <p:cNvGrpSpPr/>
          <p:nvPr/>
        </p:nvGrpSpPr>
        <p:grpSpPr>
          <a:xfrm>
            <a:off x="4017318" y="929005"/>
            <a:ext cx="3977658" cy="654848"/>
            <a:chOff x="5956" y="6980"/>
            <a:chExt cx="1674" cy="830"/>
          </a:xfrm>
        </p:grpSpPr>
        <p:sp>
          <p:nvSpPr>
            <p:cNvPr id="4" name="图形">
              <a:extLst>
                <a:ext uri="{FF2B5EF4-FFF2-40B4-BE49-F238E27FC236}">
                  <a16:creationId xmlns:a16="http://schemas.microsoft.com/office/drawing/2014/main" id="{7A4008ED-C861-A99D-19C9-2250281E639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 flipH="1">
              <a:off x="6048" y="7018"/>
              <a:ext cx="1490" cy="79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7A26"/>
                </a:gs>
                <a:gs pos="100000">
                  <a:srgbClr val="FEA259"/>
                </a:gs>
              </a:gsLst>
              <a:lin ang="13500000" scaled="0"/>
            </a:gradFill>
            <a:ln>
              <a:noFill/>
            </a:ln>
            <a:effectLst>
              <a:outerShdw blurRad="215900" sx="102000" sy="102000" algn="ctr" rotWithShape="0">
                <a:srgbClr val="FE8B4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思源宋体 SemiBold"/>
                <a:cs typeface="思源宋体 CN Heavy" panose="02020900000000000000" charset="-122"/>
              </a:endParaRPr>
            </a:p>
          </p:txBody>
        </p:sp>
        <p:sp>
          <p:nvSpPr>
            <p:cNvPr id="6" name="图形">
              <a:extLst>
                <a:ext uri="{FF2B5EF4-FFF2-40B4-BE49-F238E27FC236}">
                  <a16:creationId xmlns:a16="http://schemas.microsoft.com/office/drawing/2014/main" id="{50F22875-C3E9-1A49-9241-2F213BE02CE5}"/>
                </a:ext>
              </a:extLst>
            </p:cNvPr>
            <p:cNvSpPr txBox="1"/>
            <p:nvPr/>
          </p:nvSpPr>
          <p:spPr>
            <a:xfrm>
              <a:off x="5956" y="6980"/>
              <a:ext cx="1674" cy="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6CEF456-1F1A-9C1A-8D01-4B2DB0155628}"/>
              </a:ext>
            </a:extLst>
          </p:cNvPr>
          <p:cNvSpPr txBox="1"/>
          <p:nvPr/>
        </p:nvSpPr>
        <p:spPr>
          <a:xfrm>
            <a:off x="700264" y="1916112"/>
            <a:ext cx="10424936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latinLnBrk="0"/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Đọc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đúng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từ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ngữ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đoạn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toàn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bộ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chuyện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Công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chúa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dẫn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truyện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Biết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đọc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diễn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cảm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phù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hợp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lời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nhân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vật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chuyện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-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Nhận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biết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được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đặc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điểm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của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từng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nhân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vật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trong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câu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chuyện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Hiểu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được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suy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nghĩ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của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nhân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vật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thông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qua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lời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nói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hành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động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của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nhân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vật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</a:p>
          <a:p>
            <a:pPr algn="just" rtl="0" latinLnBrk="0"/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-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Hiểu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được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điều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tác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giả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muốn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nói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qua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câu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chuyện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: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Cũng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như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các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loài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hoa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mỗi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người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có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vẻ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đẹp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riêng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  <a:endParaRPr lang="vi-VN" sz="25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8753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" descr="5d1de482s853c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7" name="图形" descr="60sd85274b5aab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rcRect l="9686" t="8361" r="10690" b="13683"/>
          <a:stretch>
            <a:fillRect/>
          </a:stretch>
        </p:blipFill>
        <p:spPr>
          <a:xfrm rot="16200000">
            <a:off x="2994741" y="-2689347"/>
            <a:ext cx="5603875" cy="11287125"/>
          </a:xfrm>
          <a:prstGeom prst="rect">
            <a:avLst/>
          </a:prstGeom>
        </p:spPr>
      </p:pic>
      <p:pic>
        <p:nvPicPr>
          <p:cNvPr id="10" name="图形" descr="5d1dse482853c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l="77531" t="-708" r="474" b="68812"/>
          <a:stretch>
            <a:fillRect/>
          </a:stretch>
        </p:blipFill>
        <p:spPr>
          <a:xfrm flipH="1">
            <a:off x="57785" y="-43180"/>
            <a:ext cx="2681605" cy="1944370"/>
          </a:xfrm>
          <a:prstGeom prst="rect">
            <a:avLst/>
          </a:prstGeom>
        </p:spPr>
      </p:pic>
      <p:pic>
        <p:nvPicPr>
          <p:cNvPr id="2" name="图形" descr="E:\006包图网\素材\064家长会\5d0sdc75bfbd77a.png5d0sdc75bfbd77a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l="80245" b="58534"/>
          <a:stretch>
            <a:fillRect/>
          </a:stretch>
        </p:blipFill>
        <p:spPr>
          <a:xfrm>
            <a:off x="9915525" y="-88900"/>
            <a:ext cx="2383155" cy="2499995"/>
          </a:xfrm>
          <a:prstGeom prst="rect">
            <a:avLst/>
          </a:prstGeom>
        </p:spPr>
      </p:pic>
      <p:pic>
        <p:nvPicPr>
          <p:cNvPr id="23" name="图形" descr="5d1dse482853c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rcRect l="88234" t="44365" b="25750"/>
          <a:stretch>
            <a:fillRect/>
          </a:stretch>
        </p:blipFill>
        <p:spPr>
          <a:xfrm flipH="1">
            <a:off x="267970" y="4360545"/>
            <a:ext cx="1965960" cy="2498090"/>
          </a:xfrm>
          <a:prstGeom prst="rect">
            <a:avLst/>
          </a:prstGeom>
        </p:spPr>
      </p:pic>
      <p:pic>
        <p:nvPicPr>
          <p:cNvPr id="5" name="图形" descr="5d1dse482853c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rcRect t="64885" r="80052"/>
          <a:stretch>
            <a:fillRect/>
          </a:stretch>
        </p:blipFill>
        <p:spPr>
          <a:xfrm flipH="1">
            <a:off x="9549130" y="4531995"/>
            <a:ext cx="2642870" cy="2326005"/>
          </a:xfrm>
          <a:prstGeom prst="rect">
            <a:avLst/>
          </a:prstGeom>
        </p:spPr>
      </p:pic>
      <p:grpSp>
        <p:nvGrpSpPr>
          <p:cNvPr id="3" name="图形">
            <a:extLst>
              <a:ext uri="{FF2B5EF4-FFF2-40B4-BE49-F238E27FC236}">
                <a16:creationId xmlns:a16="http://schemas.microsoft.com/office/drawing/2014/main" id="{DB282551-A963-8949-9EF6-3FCEBCBD0E2A}"/>
              </a:ext>
            </a:extLst>
          </p:cNvPr>
          <p:cNvGrpSpPr/>
          <p:nvPr/>
        </p:nvGrpSpPr>
        <p:grpSpPr>
          <a:xfrm>
            <a:off x="3208463" y="713015"/>
            <a:ext cx="6504357" cy="1446290"/>
            <a:chOff x="6030" y="6946"/>
            <a:chExt cx="2930" cy="1457"/>
          </a:xfrm>
        </p:grpSpPr>
        <p:sp>
          <p:nvSpPr>
            <p:cNvPr id="4" name="图形">
              <a:extLst>
                <a:ext uri="{FF2B5EF4-FFF2-40B4-BE49-F238E27FC236}">
                  <a16:creationId xmlns:a16="http://schemas.microsoft.com/office/drawing/2014/main" id="{7A4008ED-C861-A99D-19C9-2250281E639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 flipH="1">
              <a:off x="6048" y="7018"/>
              <a:ext cx="2792" cy="79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7A26"/>
                </a:gs>
                <a:gs pos="100000">
                  <a:srgbClr val="FEA259"/>
                </a:gs>
              </a:gsLst>
              <a:lin ang="13500000" scaled="0"/>
            </a:gradFill>
            <a:ln>
              <a:noFill/>
            </a:ln>
            <a:effectLst>
              <a:outerShdw blurRad="215900" sx="102000" sy="102000" algn="ctr" rotWithShape="0">
                <a:srgbClr val="FE8B4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思源宋体 SemiBold"/>
                <a:cs typeface="思源宋体 CN Heavy" panose="02020900000000000000" charset="-122"/>
              </a:endParaRPr>
            </a:p>
          </p:txBody>
        </p:sp>
        <p:sp>
          <p:nvSpPr>
            <p:cNvPr id="6" name="图形">
              <a:extLst>
                <a:ext uri="{FF2B5EF4-FFF2-40B4-BE49-F238E27FC236}">
                  <a16:creationId xmlns:a16="http://schemas.microsoft.com/office/drawing/2014/main" id="{50F22875-C3E9-1A49-9241-2F213BE02CE5}"/>
                </a:ext>
              </a:extLst>
            </p:cNvPr>
            <p:cNvSpPr txBox="1"/>
            <p:nvPr/>
          </p:nvSpPr>
          <p:spPr>
            <a:xfrm>
              <a:off x="6030" y="6946"/>
              <a:ext cx="2930" cy="1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dirty="0"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ĐỊNH H</a:t>
              </a:r>
              <a:r>
                <a:rPr lang="vi-VN" altLang="zh-CN" sz="4400" dirty="0"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ƯỚNG HỌC TẬP</a:t>
              </a:r>
              <a:endPara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1E8F3D3-0877-A0E1-F93E-13CE1C5B9FB9}"/>
              </a:ext>
            </a:extLst>
          </p:cNvPr>
          <p:cNvSpPr txBox="1"/>
          <p:nvPr/>
        </p:nvSpPr>
        <p:spPr>
          <a:xfrm>
            <a:off x="1443274" y="1819377"/>
            <a:ext cx="8978920" cy="199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 Chia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thân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mới</a:t>
            </a:r>
            <a:endParaRPr lang="vi-VN" sz="44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5194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5071EF-0FBB-0C84-4AA0-FC3D748935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6259" r="12109" b="21056"/>
          <a:stretch/>
        </p:blipFill>
        <p:spPr>
          <a:xfrm>
            <a:off x="-41729" y="0"/>
            <a:ext cx="12275457" cy="69197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9AD225-955D-CFFB-36C6-BA52D660A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231" y="2239206"/>
            <a:ext cx="4489713" cy="2676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38DE08-B5C2-A5FF-039E-A90821F0E1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612" y="3452193"/>
            <a:ext cx="3639200" cy="2845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D95CB2-E4F6-8418-9AA1-2D5641A0C6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257" y="4317775"/>
            <a:ext cx="3639200" cy="2845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805C3-3EFC-7F51-0BB9-FD09C4EAE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759" y="4181851"/>
            <a:ext cx="4489713" cy="267614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ED4DF2B-FF59-DFF2-FCE1-2AC7D82B4C4C}"/>
              </a:ext>
            </a:extLst>
          </p:cNvPr>
          <p:cNvGrpSpPr/>
          <p:nvPr/>
        </p:nvGrpSpPr>
        <p:grpSpPr>
          <a:xfrm>
            <a:off x="425130" y="560738"/>
            <a:ext cx="7924964" cy="1678468"/>
            <a:chOff x="88477" y="342908"/>
            <a:chExt cx="7924964" cy="167846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E75231F-53C4-7C58-15A3-3F20E0790DFE}"/>
                </a:ext>
              </a:extLst>
            </p:cNvPr>
            <p:cNvSpPr/>
            <p:nvPr/>
          </p:nvSpPr>
          <p:spPr>
            <a:xfrm>
              <a:off x="88477" y="342908"/>
              <a:ext cx="7924964" cy="1678468"/>
            </a:xfrm>
            <a:prstGeom prst="roundRect">
              <a:avLst/>
            </a:prstGeom>
            <a:solidFill>
              <a:schemeClr val="bg1">
                <a:alpha val="96000"/>
              </a:schemeClr>
            </a:solidFill>
            <a:ln w="38100">
              <a:solidFill>
                <a:srgbClr val="F9500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DAC9B5-A744-3DEE-A608-DA18E2FD6EDC}"/>
                </a:ext>
              </a:extLst>
            </p:cNvPr>
            <p:cNvSpPr txBox="1"/>
            <p:nvPr/>
          </p:nvSpPr>
          <p:spPr>
            <a:xfrm>
              <a:off x="254339" y="520111"/>
              <a:ext cx="76086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752912"/>
                  </a:solidFill>
                  <a:latin typeface="Cambria" panose="02040503050406030204" pitchFamily="18" charset="0"/>
                </a:rPr>
                <a:t>Sắm</a:t>
              </a:r>
              <a:r>
                <a:rPr lang="en-US" sz="4000" b="1" dirty="0">
                  <a:solidFill>
                    <a:srgbClr val="75291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52912"/>
                  </a:solidFill>
                  <a:latin typeface="Cambria" panose="02040503050406030204" pitchFamily="18" charset="0"/>
                </a:rPr>
                <a:t>vai</a:t>
              </a:r>
              <a:r>
                <a:rPr lang="en-US" sz="4000" b="1" dirty="0">
                  <a:solidFill>
                    <a:srgbClr val="75291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52912"/>
                  </a:solidFill>
                  <a:latin typeface="Cambria" panose="02040503050406030204" pitchFamily="18" charset="0"/>
                </a:rPr>
                <a:t>một</a:t>
              </a:r>
              <a:r>
                <a:rPr lang="en-US" sz="4000" b="1" dirty="0">
                  <a:solidFill>
                    <a:srgbClr val="75291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52912"/>
                  </a:solidFill>
                  <a:latin typeface="Cambria" panose="02040503050406030204" pitchFamily="18" charset="0"/>
                </a:rPr>
                <a:t>loài</a:t>
              </a:r>
              <a:r>
                <a:rPr lang="en-US" sz="4000" b="1" dirty="0">
                  <a:solidFill>
                    <a:srgbClr val="75291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52912"/>
                  </a:solidFill>
                  <a:latin typeface="Cambria" panose="02040503050406030204" pitchFamily="18" charset="0"/>
                </a:rPr>
                <a:t>hoa</a:t>
              </a:r>
              <a:r>
                <a:rPr lang="en-US" sz="4000" b="1" dirty="0">
                  <a:solidFill>
                    <a:srgbClr val="752912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solidFill>
                    <a:srgbClr val="752912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solidFill>
                    <a:srgbClr val="75291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52912"/>
                  </a:solidFill>
                  <a:latin typeface="Cambria" panose="02040503050406030204" pitchFamily="18" charset="0"/>
                </a:rPr>
                <a:t>hãy</a:t>
              </a:r>
              <a:endParaRPr lang="en-US" sz="4000" b="1" dirty="0">
                <a:solidFill>
                  <a:srgbClr val="752912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4000" b="1" dirty="0">
                  <a:solidFill>
                    <a:srgbClr val="75291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52912"/>
                  </a:solidFill>
                  <a:latin typeface="Cambria" panose="02040503050406030204" pitchFamily="18" charset="0"/>
                </a:rPr>
                <a:t>giới</a:t>
              </a:r>
              <a:r>
                <a:rPr lang="en-US" sz="4000" b="1" dirty="0">
                  <a:solidFill>
                    <a:srgbClr val="75291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52912"/>
                  </a:solidFill>
                  <a:latin typeface="Cambria" panose="02040503050406030204" pitchFamily="18" charset="0"/>
                </a:rPr>
                <a:t>thiệu</a:t>
              </a:r>
              <a:r>
                <a:rPr lang="en-US" sz="4000" b="1" dirty="0">
                  <a:solidFill>
                    <a:srgbClr val="75291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52912"/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4000" b="1" dirty="0">
                  <a:solidFill>
                    <a:srgbClr val="75291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52912"/>
                  </a:solidFill>
                  <a:latin typeface="Cambria" panose="02040503050406030204" pitchFamily="18" charset="0"/>
                </a:rPr>
                <a:t>mình</a:t>
              </a:r>
              <a:r>
                <a:rPr lang="en-US" sz="4000" b="1" dirty="0">
                  <a:solidFill>
                    <a:srgbClr val="75291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52912"/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4000" b="1" dirty="0">
                  <a:solidFill>
                    <a:srgbClr val="75291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52912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solidFill>
                    <a:srgbClr val="75291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52912"/>
                  </a:solidFill>
                  <a:latin typeface="Cambria" panose="02040503050406030204" pitchFamily="18" charset="0"/>
                </a:rPr>
                <a:t>bạn</a:t>
              </a:r>
              <a:endParaRPr lang="en-US" sz="4000" b="1" dirty="0">
                <a:solidFill>
                  <a:srgbClr val="752912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6F12652-95CD-6B2D-F6E2-A444F18734D0}"/>
              </a:ext>
            </a:extLst>
          </p:cNvPr>
          <p:cNvGrpSpPr/>
          <p:nvPr/>
        </p:nvGrpSpPr>
        <p:grpSpPr>
          <a:xfrm>
            <a:off x="159537" y="3444193"/>
            <a:ext cx="5271196" cy="3361679"/>
            <a:chOff x="159537" y="3444193"/>
            <a:chExt cx="5271196" cy="33616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5A4887-F349-CD15-C7D2-A02649D76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555" b="48641"/>
            <a:stretch/>
          </p:blipFill>
          <p:spPr>
            <a:xfrm>
              <a:off x="159537" y="3444193"/>
              <a:ext cx="5271196" cy="336167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3B9ED2-7E22-8233-AC87-C584626BB052}"/>
                </a:ext>
              </a:extLst>
            </p:cNvPr>
            <p:cNvSpPr txBox="1"/>
            <p:nvPr/>
          </p:nvSpPr>
          <p:spPr>
            <a:xfrm>
              <a:off x="373621" y="4308351"/>
              <a:ext cx="455269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752912"/>
                  </a:solidFill>
                  <a:latin typeface="Cambria" panose="02040503050406030204" pitchFamily="18" charset="0"/>
                </a:rPr>
                <a:t>THẢO LUẬN NHÓM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" descr="5d1de482s853c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5" name="图形" descr="60sd85274b5aab8"/>
          <p:cNvPicPr>
            <a:picLocks noChangeAspect="1"/>
          </p:cNvPicPr>
          <p:nvPr/>
        </p:nvPicPr>
        <p:blipFill>
          <a:blip r:embed="rId6"/>
          <a:srcRect l="9686" t="8361" r="10690" b="13683"/>
          <a:stretch>
            <a:fillRect/>
          </a:stretch>
        </p:blipFill>
        <p:spPr>
          <a:xfrm rot="16200000">
            <a:off x="3103245" y="-2334260"/>
            <a:ext cx="5603875" cy="11287125"/>
          </a:xfrm>
          <a:prstGeom prst="rect">
            <a:avLst/>
          </a:prstGeom>
        </p:spPr>
      </p:pic>
      <p:pic>
        <p:nvPicPr>
          <p:cNvPr id="10" name="图形" descr="5d1dse482853c6"/>
          <p:cNvPicPr>
            <a:picLocks noChangeAspect="1"/>
          </p:cNvPicPr>
          <p:nvPr/>
        </p:nvPicPr>
        <p:blipFill>
          <a:blip r:embed="rId7"/>
          <a:srcRect b="62187"/>
          <a:stretch>
            <a:fillRect/>
          </a:stretch>
        </p:blipFill>
        <p:spPr>
          <a:xfrm>
            <a:off x="-190818" y="20955"/>
            <a:ext cx="12192000" cy="2305050"/>
          </a:xfrm>
          <a:prstGeom prst="rect">
            <a:avLst/>
          </a:prstGeom>
        </p:spPr>
      </p:pic>
      <p:pic>
        <p:nvPicPr>
          <p:cNvPr id="11" name="图形" descr="5d1dse482853c6"/>
          <p:cNvPicPr>
            <a:picLocks noChangeAspect="1"/>
          </p:cNvPicPr>
          <p:nvPr/>
        </p:nvPicPr>
        <p:blipFill>
          <a:blip r:embed="rId7"/>
          <a:srcRect l="37188" t="37500"/>
          <a:stretch>
            <a:fillRect/>
          </a:stretch>
        </p:blipFill>
        <p:spPr>
          <a:xfrm>
            <a:off x="4533900" y="3048635"/>
            <a:ext cx="7658100" cy="3810000"/>
          </a:xfrm>
          <a:prstGeom prst="rect">
            <a:avLst/>
          </a:prstGeom>
        </p:spPr>
      </p:pic>
      <p:pic>
        <p:nvPicPr>
          <p:cNvPr id="22" name="图形" descr="5d1dse482853c6"/>
          <p:cNvPicPr>
            <a:picLocks noChangeAspect="1"/>
          </p:cNvPicPr>
          <p:nvPr/>
        </p:nvPicPr>
        <p:blipFill>
          <a:blip r:embed="rId7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grpSp>
        <p:nvGrpSpPr>
          <p:cNvPr id="4" name="图形"/>
          <p:cNvGrpSpPr/>
          <p:nvPr/>
        </p:nvGrpSpPr>
        <p:grpSpPr>
          <a:xfrm>
            <a:off x="4667578" y="1140007"/>
            <a:ext cx="2475208" cy="654848"/>
            <a:chOff x="5956" y="6980"/>
            <a:chExt cx="1674" cy="830"/>
          </a:xfrm>
        </p:grpSpPr>
        <p:sp>
          <p:nvSpPr>
            <p:cNvPr id="88" name="图形"/>
            <p:cNvSpPr/>
            <p:nvPr>
              <p:custDataLst>
                <p:tags r:id="rId2"/>
              </p:custDataLst>
            </p:nvPr>
          </p:nvSpPr>
          <p:spPr>
            <a:xfrm flipH="1">
              <a:off x="6048" y="7018"/>
              <a:ext cx="1490" cy="79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7A26"/>
                </a:gs>
                <a:gs pos="100000">
                  <a:srgbClr val="FEA259"/>
                </a:gs>
              </a:gsLst>
              <a:lin ang="13500000" scaled="0"/>
            </a:gradFill>
            <a:ln>
              <a:noFill/>
            </a:ln>
            <a:effectLst>
              <a:outerShdw blurRad="215900" sx="102000" sy="102000" algn="ctr" rotWithShape="0">
                <a:srgbClr val="FE8B4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思源宋体 SemiBold"/>
                <a:cs typeface="思源宋体 CN Heavy" panose="02020900000000000000" charset="-122"/>
              </a:endParaRPr>
            </a:p>
          </p:txBody>
        </p:sp>
        <p:sp>
          <p:nvSpPr>
            <p:cNvPr id="24" name="图形"/>
            <p:cNvSpPr txBox="1"/>
            <p:nvPr/>
          </p:nvSpPr>
          <p:spPr>
            <a:xfrm>
              <a:off x="5956" y="6980"/>
              <a:ext cx="1674" cy="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Tiếng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Việt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6FDAE54-8AEF-2626-D7D1-059C4E3604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1" y="621465"/>
            <a:ext cx="1336963" cy="1336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25BA5-2BA9-2610-6099-E666F9E0A6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5377" b="68700"/>
          <a:stretch/>
        </p:blipFill>
        <p:spPr>
          <a:xfrm>
            <a:off x="2574290" y="1908910"/>
            <a:ext cx="7331710" cy="30981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296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F7776B-4F0B-EEE4-37E9-25E34F9C5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3236"/>
            <a:ext cx="12192000" cy="71212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23A11D-669B-6BC3-2170-F5E0DCD88B2D}"/>
              </a:ext>
            </a:extLst>
          </p:cNvPr>
          <p:cNvSpPr/>
          <p:nvPr/>
        </p:nvSpPr>
        <p:spPr>
          <a:xfrm>
            <a:off x="1683328" y="-259773"/>
            <a:ext cx="4943454" cy="2161309"/>
          </a:xfrm>
          <a:custGeom>
            <a:avLst/>
            <a:gdLst>
              <a:gd name="connsiteX0" fmla="*/ 0 w 3803073"/>
              <a:gd name="connsiteY0" fmla="*/ 0 h 1735282"/>
              <a:gd name="connsiteX1" fmla="*/ 3803073 w 3803073"/>
              <a:gd name="connsiteY1" fmla="*/ 0 h 1735282"/>
              <a:gd name="connsiteX2" fmla="*/ 3803073 w 3803073"/>
              <a:gd name="connsiteY2" fmla="*/ 1735282 h 1735282"/>
              <a:gd name="connsiteX3" fmla="*/ 0 w 3803073"/>
              <a:gd name="connsiteY3" fmla="*/ 1735282 h 1735282"/>
              <a:gd name="connsiteX4" fmla="*/ 0 w 3803073"/>
              <a:gd name="connsiteY4" fmla="*/ 0 h 1735282"/>
              <a:gd name="connsiteX0" fmla="*/ 0 w 3803073"/>
              <a:gd name="connsiteY0" fmla="*/ 0 h 2161309"/>
              <a:gd name="connsiteX1" fmla="*/ 3803073 w 3803073"/>
              <a:gd name="connsiteY1" fmla="*/ 0 h 2161309"/>
              <a:gd name="connsiteX2" fmla="*/ 3803073 w 3803073"/>
              <a:gd name="connsiteY2" fmla="*/ 1735282 h 2161309"/>
              <a:gd name="connsiteX3" fmla="*/ 0 w 3803073"/>
              <a:gd name="connsiteY3" fmla="*/ 2161309 h 2161309"/>
              <a:gd name="connsiteX4" fmla="*/ 0 w 3803073"/>
              <a:gd name="connsiteY4" fmla="*/ 0 h 2161309"/>
              <a:gd name="connsiteX0" fmla="*/ 0 w 3803073"/>
              <a:gd name="connsiteY0" fmla="*/ 0 h 2161309"/>
              <a:gd name="connsiteX1" fmla="*/ 3803073 w 3803073"/>
              <a:gd name="connsiteY1" fmla="*/ 0 h 2161309"/>
              <a:gd name="connsiteX2" fmla="*/ 3803073 w 3803073"/>
              <a:gd name="connsiteY2" fmla="*/ 1735282 h 2161309"/>
              <a:gd name="connsiteX3" fmla="*/ 0 w 3803073"/>
              <a:gd name="connsiteY3" fmla="*/ 2161309 h 2161309"/>
              <a:gd name="connsiteX4" fmla="*/ 0 w 3803073"/>
              <a:gd name="connsiteY4" fmla="*/ 0 h 2161309"/>
              <a:gd name="connsiteX0" fmla="*/ 0 w 4104409"/>
              <a:gd name="connsiteY0" fmla="*/ 0 h 2161309"/>
              <a:gd name="connsiteX1" fmla="*/ 4104409 w 4104409"/>
              <a:gd name="connsiteY1" fmla="*/ 0 h 2161309"/>
              <a:gd name="connsiteX2" fmla="*/ 3803073 w 4104409"/>
              <a:gd name="connsiteY2" fmla="*/ 1735282 h 2161309"/>
              <a:gd name="connsiteX3" fmla="*/ 0 w 4104409"/>
              <a:gd name="connsiteY3" fmla="*/ 2161309 h 2161309"/>
              <a:gd name="connsiteX4" fmla="*/ 0 w 4104409"/>
              <a:gd name="connsiteY4" fmla="*/ 0 h 2161309"/>
              <a:gd name="connsiteX0" fmla="*/ 0 w 4188324"/>
              <a:gd name="connsiteY0" fmla="*/ 0 h 2161309"/>
              <a:gd name="connsiteX1" fmla="*/ 4104409 w 4188324"/>
              <a:gd name="connsiteY1" fmla="*/ 0 h 2161309"/>
              <a:gd name="connsiteX2" fmla="*/ 3803073 w 4188324"/>
              <a:gd name="connsiteY2" fmla="*/ 1735282 h 2161309"/>
              <a:gd name="connsiteX3" fmla="*/ 0 w 4188324"/>
              <a:gd name="connsiteY3" fmla="*/ 2161309 h 2161309"/>
              <a:gd name="connsiteX4" fmla="*/ 0 w 4188324"/>
              <a:gd name="connsiteY4" fmla="*/ 0 h 2161309"/>
              <a:gd name="connsiteX0" fmla="*/ 0 w 4893290"/>
              <a:gd name="connsiteY0" fmla="*/ 0 h 2161309"/>
              <a:gd name="connsiteX1" fmla="*/ 4104409 w 4893290"/>
              <a:gd name="connsiteY1" fmla="*/ 0 h 2161309"/>
              <a:gd name="connsiteX2" fmla="*/ 4883727 w 4893290"/>
              <a:gd name="connsiteY2" fmla="*/ 405246 h 2161309"/>
              <a:gd name="connsiteX3" fmla="*/ 3803073 w 4893290"/>
              <a:gd name="connsiteY3" fmla="*/ 1735282 h 2161309"/>
              <a:gd name="connsiteX4" fmla="*/ 0 w 4893290"/>
              <a:gd name="connsiteY4" fmla="*/ 2161309 h 2161309"/>
              <a:gd name="connsiteX5" fmla="*/ 0 w 4893290"/>
              <a:gd name="connsiteY5" fmla="*/ 0 h 2161309"/>
              <a:gd name="connsiteX0" fmla="*/ 0 w 4893290"/>
              <a:gd name="connsiteY0" fmla="*/ 0 h 2161309"/>
              <a:gd name="connsiteX1" fmla="*/ 4104409 w 4893290"/>
              <a:gd name="connsiteY1" fmla="*/ 0 h 2161309"/>
              <a:gd name="connsiteX2" fmla="*/ 4883727 w 4893290"/>
              <a:gd name="connsiteY2" fmla="*/ 405246 h 2161309"/>
              <a:gd name="connsiteX3" fmla="*/ 3803073 w 4893290"/>
              <a:gd name="connsiteY3" fmla="*/ 1735282 h 2161309"/>
              <a:gd name="connsiteX4" fmla="*/ 0 w 4893290"/>
              <a:gd name="connsiteY4" fmla="*/ 2161309 h 2161309"/>
              <a:gd name="connsiteX5" fmla="*/ 0 w 4893290"/>
              <a:gd name="connsiteY5" fmla="*/ 0 h 2161309"/>
              <a:gd name="connsiteX0" fmla="*/ 0 w 4893290"/>
              <a:gd name="connsiteY0" fmla="*/ 0 h 2161309"/>
              <a:gd name="connsiteX1" fmla="*/ 4104409 w 4893290"/>
              <a:gd name="connsiteY1" fmla="*/ 0 h 2161309"/>
              <a:gd name="connsiteX2" fmla="*/ 4883727 w 4893290"/>
              <a:gd name="connsiteY2" fmla="*/ 405246 h 2161309"/>
              <a:gd name="connsiteX3" fmla="*/ 3803073 w 4893290"/>
              <a:gd name="connsiteY3" fmla="*/ 1735282 h 2161309"/>
              <a:gd name="connsiteX4" fmla="*/ 0 w 4893290"/>
              <a:gd name="connsiteY4" fmla="*/ 2161309 h 2161309"/>
              <a:gd name="connsiteX5" fmla="*/ 0 w 4893290"/>
              <a:gd name="connsiteY5" fmla="*/ 0 h 2161309"/>
              <a:gd name="connsiteX0" fmla="*/ 0 w 4893290"/>
              <a:gd name="connsiteY0" fmla="*/ 0 h 2161309"/>
              <a:gd name="connsiteX1" fmla="*/ 4104409 w 4893290"/>
              <a:gd name="connsiteY1" fmla="*/ 0 h 2161309"/>
              <a:gd name="connsiteX2" fmla="*/ 4883727 w 4893290"/>
              <a:gd name="connsiteY2" fmla="*/ 405246 h 2161309"/>
              <a:gd name="connsiteX3" fmla="*/ 3803073 w 4893290"/>
              <a:gd name="connsiteY3" fmla="*/ 1735282 h 2161309"/>
              <a:gd name="connsiteX4" fmla="*/ 0 w 4893290"/>
              <a:gd name="connsiteY4" fmla="*/ 2161309 h 2161309"/>
              <a:gd name="connsiteX5" fmla="*/ 0 w 4893290"/>
              <a:gd name="connsiteY5" fmla="*/ 0 h 2161309"/>
              <a:gd name="connsiteX0" fmla="*/ 0 w 4893290"/>
              <a:gd name="connsiteY0" fmla="*/ 0 h 2161309"/>
              <a:gd name="connsiteX1" fmla="*/ 4104409 w 4893290"/>
              <a:gd name="connsiteY1" fmla="*/ 0 h 2161309"/>
              <a:gd name="connsiteX2" fmla="*/ 4883727 w 4893290"/>
              <a:gd name="connsiteY2" fmla="*/ 405246 h 2161309"/>
              <a:gd name="connsiteX3" fmla="*/ 3595255 w 4893290"/>
              <a:gd name="connsiteY3" fmla="*/ 1808019 h 2161309"/>
              <a:gd name="connsiteX4" fmla="*/ 0 w 4893290"/>
              <a:gd name="connsiteY4" fmla="*/ 2161309 h 2161309"/>
              <a:gd name="connsiteX5" fmla="*/ 0 w 4893290"/>
              <a:gd name="connsiteY5" fmla="*/ 0 h 2161309"/>
              <a:gd name="connsiteX0" fmla="*/ 0 w 4873434"/>
              <a:gd name="connsiteY0" fmla="*/ 0 h 2161309"/>
              <a:gd name="connsiteX1" fmla="*/ 4104409 w 4873434"/>
              <a:gd name="connsiteY1" fmla="*/ 0 h 2161309"/>
              <a:gd name="connsiteX2" fmla="*/ 4862945 w 4873434"/>
              <a:gd name="connsiteY2" fmla="*/ 550719 h 2161309"/>
              <a:gd name="connsiteX3" fmla="*/ 3595255 w 4873434"/>
              <a:gd name="connsiteY3" fmla="*/ 1808019 h 2161309"/>
              <a:gd name="connsiteX4" fmla="*/ 0 w 4873434"/>
              <a:gd name="connsiteY4" fmla="*/ 2161309 h 2161309"/>
              <a:gd name="connsiteX5" fmla="*/ 0 w 4873434"/>
              <a:gd name="connsiteY5" fmla="*/ 0 h 2161309"/>
              <a:gd name="connsiteX0" fmla="*/ 0 w 4943454"/>
              <a:gd name="connsiteY0" fmla="*/ 0 h 2161309"/>
              <a:gd name="connsiteX1" fmla="*/ 4104409 w 4943454"/>
              <a:gd name="connsiteY1" fmla="*/ 0 h 2161309"/>
              <a:gd name="connsiteX2" fmla="*/ 4935681 w 4943454"/>
              <a:gd name="connsiteY2" fmla="*/ 613064 h 2161309"/>
              <a:gd name="connsiteX3" fmla="*/ 3595255 w 4943454"/>
              <a:gd name="connsiteY3" fmla="*/ 1808019 h 2161309"/>
              <a:gd name="connsiteX4" fmla="*/ 0 w 4943454"/>
              <a:gd name="connsiteY4" fmla="*/ 2161309 h 2161309"/>
              <a:gd name="connsiteX5" fmla="*/ 0 w 4943454"/>
              <a:gd name="connsiteY5" fmla="*/ 0 h 216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3454" h="2161309">
                <a:moveTo>
                  <a:pt x="0" y="0"/>
                </a:moveTo>
                <a:lnTo>
                  <a:pt x="4104409" y="0"/>
                </a:lnTo>
                <a:cubicBezTo>
                  <a:pt x="4802332" y="79664"/>
                  <a:pt x="4985904" y="323850"/>
                  <a:pt x="4935681" y="613064"/>
                </a:cubicBezTo>
                <a:cubicBezTo>
                  <a:pt x="3243695" y="528205"/>
                  <a:pt x="4293178" y="1527465"/>
                  <a:pt x="3595255" y="1808019"/>
                </a:cubicBezTo>
                <a:cubicBezTo>
                  <a:pt x="2327564" y="1950028"/>
                  <a:pt x="1246909" y="2133600"/>
                  <a:pt x="0" y="2161309"/>
                </a:cubicBezTo>
                <a:lnTo>
                  <a:pt x="0" y="0"/>
                </a:lnTo>
                <a:close/>
              </a:path>
            </a:pathLst>
          </a:custGeom>
          <a:solidFill>
            <a:srgbClr val="DBEF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01B629-EAF7-219F-D826-79DBC6461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5420"/>
            <a:ext cx="5780548" cy="2241509"/>
          </a:xfrm>
          <a:prstGeom prst="rect">
            <a:avLst/>
          </a:prstGeom>
        </p:spPr>
      </p:pic>
      <p:grpSp>
        <p:nvGrpSpPr>
          <p:cNvPr id="9" name="图形">
            <a:extLst>
              <a:ext uri="{FF2B5EF4-FFF2-40B4-BE49-F238E27FC236}">
                <a16:creationId xmlns:a16="http://schemas.microsoft.com/office/drawing/2014/main" id="{94421AAC-C7EC-0DFE-CD36-E2857569D38D}"/>
              </a:ext>
            </a:extLst>
          </p:cNvPr>
          <p:cNvGrpSpPr/>
          <p:nvPr/>
        </p:nvGrpSpPr>
        <p:grpSpPr>
          <a:xfrm>
            <a:off x="1615311" y="-27738"/>
            <a:ext cx="2040494" cy="624867"/>
            <a:chOff x="5895" y="7018"/>
            <a:chExt cx="1380" cy="792"/>
          </a:xfrm>
        </p:grpSpPr>
        <p:sp>
          <p:nvSpPr>
            <p:cNvPr id="10" name="图形">
              <a:extLst>
                <a:ext uri="{FF2B5EF4-FFF2-40B4-BE49-F238E27FC236}">
                  <a16:creationId xmlns:a16="http://schemas.microsoft.com/office/drawing/2014/main" id="{31EE09BC-8BD5-6BFC-C87E-A43B120FEA9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H="1">
              <a:off x="6048" y="7018"/>
              <a:ext cx="1073" cy="792"/>
            </a:xfrm>
            <a:prstGeom prst="roundRect">
              <a:avLst>
                <a:gd name="adj" fmla="val 50000"/>
              </a:avLst>
            </a:prstGeom>
            <a:solidFill>
              <a:srgbClr val="C33950"/>
            </a:solidFill>
            <a:ln>
              <a:noFill/>
            </a:ln>
            <a:effectLst>
              <a:outerShdw blurRad="215900" sx="102000" sy="102000" algn="ctr" rotWithShape="0">
                <a:srgbClr val="FE8B4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思源宋体 SemiBold"/>
                <a:cs typeface="思源宋体 CN Heavy" panose="02020900000000000000" charset="-122"/>
              </a:endParaRPr>
            </a:p>
          </p:txBody>
        </p:sp>
        <p:sp>
          <p:nvSpPr>
            <p:cNvPr id="11" name="图形">
              <a:extLst>
                <a:ext uri="{FF2B5EF4-FFF2-40B4-BE49-F238E27FC236}">
                  <a16:creationId xmlns:a16="http://schemas.microsoft.com/office/drawing/2014/main" id="{176A52AC-8047-1458-48C3-E846FC8FB9C6}"/>
                </a:ext>
              </a:extLst>
            </p:cNvPr>
            <p:cNvSpPr txBox="1"/>
            <p:nvPr/>
          </p:nvSpPr>
          <p:spPr>
            <a:xfrm>
              <a:off x="5895" y="7018"/>
              <a:ext cx="1380" cy="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dirty="0"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ĐỌC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71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" descr="5d1de482s853c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5" name="图形" descr="60sd85274b5aab8"/>
          <p:cNvPicPr>
            <a:picLocks noChangeAspect="1"/>
          </p:cNvPicPr>
          <p:nvPr/>
        </p:nvPicPr>
        <p:blipFill>
          <a:blip r:embed="rId6"/>
          <a:srcRect l="9686" t="8361" r="10690" b="13683"/>
          <a:stretch>
            <a:fillRect/>
          </a:stretch>
        </p:blipFill>
        <p:spPr>
          <a:xfrm rot="16200000">
            <a:off x="3103245" y="-2334260"/>
            <a:ext cx="5603875" cy="11287125"/>
          </a:xfrm>
          <a:prstGeom prst="rect">
            <a:avLst/>
          </a:prstGeom>
        </p:spPr>
      </p:pic>
      <p:pic>
        <p:nvPicPr>
          <p:cNvPr id="10" name="图形" descr="5d1dse482853c6"/>
          <p:cNvPicPr>
            <a:picLocks noChangeAspect="1"/>
          </p:cNvPicPr>
          <p:nvPr/>
        </p:nvPicPr>
        <p:blipFill>
          <a:blip r:embed="rId7"/>
          <a:srcRect b="62187"/>
          <a:stretch>
            <a:fillRect/>
          </a:stretch>
        </p:blipFill>
        <p:spPr>
          <a:xfrm>
            <a:off x="-68580" y="0"/>
            <a:ext cx="12192000" cy="2305050"/>
          </a:xfrm>
          <a:prstGeom prst="rect">
            <a:avLst/>
          </a:prstGeom>
        </p:spPr>
      </p:pic>
      <p:pic>
        <p:nvPicPr>
          <p:cNvPr id="11" name="图形" descr="5d1dse482853c6"/>
          <p:cNvPicPr>
            <a:picLocks noChangeAspect="1"/>
          </p:cNvPicPr>
          <p:nvPr/>
        </p:nvPicPr>
        <p:blipFill>
          <a:blip r:embed="rId7"/>
          <a:srcRect l="37188" t="37500"/>
          <a:stretch>
            <a:fillRect/>
          </a:stretch>
        </p:blipFill>
        <p:spPr>
          <a:xfrm>
            <a:off x="4533900" y="3048635"/>
            <a:ext cx="7658100" cy="3810000"/>
          </a:xfrm>
          <a:prstGeom prst="rect">
            <a:avLst/>
          </a:prstGeom>
        </p:spPr>
      </p:pic>
      <p:pic>
        <p:nvPicPr>
          <p:cNvPr id="22" name="图形" descr="5d1dse482853c6"/>
          <p:cNvPicPr>
            <a:picLocks noChangeAspect="1"/>
          </p:cNvPicPr>
          <p:nvPr/>
        </p:nvPicPr>
        <p:blipFill>
          <a:blip r:embed="rId7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grpSp>
        <p:nvGrpSpPr>
          <p:cNvPr id="4" name="图形"/>
          <p:cNvGrpSpPr/>
          <p:nvPr/>
        </p:nvGrpSpPr>
        <p:grpSpPr>
          <a:xfrm>
            <a:off x="4667578" y="1140007"/>
            <a:ext cx="2475208" cy="654848"/>
            <a:chOff x="5956" y="6980"/>
            <a:chExt cx="1674" cy="830"/>
          </a:xfrm>
        </p:grpSpPr>
        <p:sp>
          <p:nvSpPr>
            <p:cNvPr id="88" name="图形"/>
            <p:cNvSpPr/>
            <p:nvPr>
              <p:custDataLst>
                <p:tags r:id="rId2"/>
              </p:custDataLst>
            </p:nvPr>
          </p:nvSpPr>
          <p:spPr>
            <a:xfrm flipH="1">
              <a:off x="6048" y="7018"/>
              <a:ext cx="1490" cy="79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7A26"/>
                </a:gs>
                <a:gs pos="100000">
                  <a:srgbClr val="FEA259"/>
                </a:gs>
              </a:gsLst>
              <a:lin ang="13500000" scaled="0"/>
            </a:gradFill>
            <a:ln>
              <a:noFill/>
            </a:ln>
            <a:effectLst>
              <a:outerShdw blurRad="215900" sx="102000" sy="102000" algn="ctr" rotWithShape="0">
                <a:srgbClr val="FE8B4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思源宋体 SemiBold"/>
                <a:cs typeface="思源宋体 CN Heavy" panose="02020900000000000000" charset="-122"/>
              </a:endParaRPr>
            </a:p>
          </p:txBody>
        </p:sp>
        <p:sp>
          <p:nvSpPr>
            <p:cNvPr id="24" name="图形"/>
            <p:cNvSpPr txBox="1"/>
            <p:nvPr/>
          </p:nvSpPr>
          <p:spPr>
            <a:xfrm>
              <a:off x="5956" y="6980"/>
              <a:ext cx="1674" cy="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Tiếng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Việt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6FDAE54-8AEF-2626-D7D1-059C4E3604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1" y="621465"/>
            <a:ext cx="1336963" cy="1336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FB21D7-3EF9-DC9E-772B-0EB91C6FE8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6407" b="61463"/>
          <a:stretch/>
        </p:blipFill>
        <p:spPr>
          <a:xfrm>
            <a:off x="2024743" y="2072529"/>
            <a:ext cx="8605156" cy="2827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3721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" descr="5d1de482s853c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7" name="图形" descr="60sd85274b5aab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rcRect l="9686" t="8361" r="10690" b="13683"/>
          <a:stretch>
            <a:fillRect/>
          </a:stretch>
        </p:blipFill>
        <p:spPr>
          <a:xfrm rot="16200000">
            <a:off x="3204210" y="-2334260"/>
            <a:ext cx="5603875" cy="11287125"/>
          </a:xfrm>
          <a:prstGeom prst="rect">
            <a:avLst/>
          </a:prstGeom>
        </p:spPr>
      </p:pic>
      <p:pic>
        <p:nvPicPr>
          <p:cNvPr id="10" name="图形" descr="5d1dse482853c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l="77531" t="-708" r="474" b="68812"/>
          <a:stretch>
            <a:fillRect/>
          </a:stretch>
        </p:blipFill>
        <p:spPr>
          <a:xfrm flipH="1">
            <a:off x="57785" y="-43180"/>
            <a:ext cx="2681605" cy="1944370"/>
          </a:xfrm>
          <a:prstGeom prst="rect">
            <a:avLst/>
          </a:prstGeom>
        </p:spPr>
      </p:pic>
      <p:pic>
        <p:nvPicPr>
          <p:cNvPr id="2" name="图形" descr="E:\006包图网\素材\064家长会\5d0sdc75bfbd77a.png5d0sdc75bfbd77a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l="80245" b="58534"/>
          <a:stretch>
            <a:fillRect/>
          </a:stretch>
        </p:blipFill>
        <p:spPr>
          <a:xfrm>
            <a:off x="9915525" y="-88900"/>
            <a:ext cx="2383155" cy="2499995"/>
          </a:xfrm>
          <a:prstGeom prst="rect">
            <a:avLst/>
          </a:prstGeom>
        </p:spPr>
      </p:pic>
      <p:pic>
        <p:nvPicPr>
          <p:cNvPr id="23" name="图形" descr="5d1dse482853c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rcRect l="88234" t="44365" b="25750"/>
          <a:stretch>
            <a:fillRect/>
          </a:stretch>
        </p:blipFill>
        <p:spPr>
          <a:xfrm flipH="1">
            <a:off x="267970" y="4360545"/>
            <a:ext cx="1965960" cy="2498090"/>
          </a:xfrm>
          <a:prstGeom prst="rect">
            <a:avLst/>
          </a:prstGeom>
        </p:spPr>
      </p:pic>
      <p:pic>
        <p:nvPicPr>
          <p:cNvPr id="5" name="图形" descr="5d1dse482853c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rcRect t="64885" r="80052"/>
          <a:stretch>
            <a:fillRect/>
          </a:stretch>
        </p:blipFill>
        <p:spPr>
          <a:xfrm flipH="1">
            <a:off x="9549130" y="4531995"/>
            <a:ext cx="2642870" cy="2326005"/>
          </a:xfrm>
          <a:prstGeom prst="rect">
            <a:avLst/>
          </a:prstGeom>
        </p:spPr>
      </p:pic>
      <p:grpSp>
        <p:nvGrpSpPr>
          <p:cNvPr id="3" name="图形">
            <a:extLst>
              <a:ext uri="{FF2B5EF4-FFF2-40B4-BE49-F238E27FC236}">
                <a16:creationId xmlns:a16="http://schemas.microsoft.com/office/drawing/2014/main" id="{DB282551-A963-8949-9EF6-3FCEBCBD0E2A}"/>
              </a:ext>
            </a:extLst>
          </p:cNvPr>
          <p:cNvGrpSpPr/>
          <p:nvPr/>
        </p:nvGrpSpPr>
        <p:grpSpPr>
          <a:xfrm>
            <a:off x="4017318" y="929005"/>
            <a:ext cx="3977658" cy="654848"/>
            <a:chOff x="5956" y="6980"/>
            <a:chExt cx="1674" cy="830"/>
          </a:xfrm>
        </p:grpSpPr>
        <p:sp>
          <p:nvSpPr>
            <p:cNvPr id="4" name="图形">
              <a:extLst>
                <a:ext uri="{FF2B5EF4-FFF2-40B4-BE49-F238E27FC236}">
                  <a16:creationId xmlns:a16="http://schemas.microsoft.com/office/drawing/2014/main" id="{7A4008ED-C861-A99D-19C9-2250281E639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 flipH="1">
              <a:off x="6048" y="7018"/>
              <a:ext cx="1490" cy="79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7A26"/>
                </a:gs>
                <a:gs pos="100000">
                  <a:srgbClr val="FEA259"/>
                </a:gs>
              </a:gsLst>
              <a:lin ang="13500000" scaled="0"/>
            </a:gradFill>
            <a:ln>
              <a:noFill/>
            </a:ln>
            <a:effectLst>
              <a:outerShdw blurRad="215900" sx="102000" sy="102000" algn="ctr" rotWithShape="0">
                <a:srgbClr val="FE8B4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思源宋体 SemiBold"/>
                <a:cs typeface="思源宋体 CN Heavy" panose="02020900000000000000" charset="-122"/>
              </a:endParaRPr>
            </a:p>
          </p:txBody>
        </p:sp>
        <p:sp>
          <p:nvSpPr>
            <p:cNvPr id="6" name="图形">
              <a:extLst>
                <a:ext uri="{FF2B5EF4-FFF2-40B4-BE49-F238E27FC236}">
                  <a16:creationId xmlns:a16="http://schemas.microsoft.com/office/drawing/2014/main" id="{50F22875-C3E9-1A49-9241-2F213BE02CE5}"/>
                </a:ext>
              </a:extLst>
            </p:cNvPr>
            <p:cNvSpPr txBox="1"/>
            <p:nvPr/>
          </p:nvSpPr>
          <p:spPr>
            <a:xfrm>
              <a:off x="5956" y="6980"/>
              <a:ext cx="1674" cy="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6CEF456-1F1A-9C1A-8D01-4B2DB0155628}"/>
              </a:ext>
            </a:extLst>
          </p:cNvPr>
          <p:cNvSpPr txBox="1"/>
          <p:nvPr/>
        </p:nvSpPr>
        <p:spPr>
          <a:xfrm>
            <a:off x="700264" y="1916112"/>
            <a:ext cx="10424936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latinLnBrk="0"/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Đọc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đúng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từ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ngữ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đoạn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toàn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bộ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chuyện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Công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chúa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dẫn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truyện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Biết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đọc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diễn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cảm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phù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hợp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lời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nhân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vật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5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chuyện</a:t>
            </a:r>
            <a:r>
              <a:rPr lang="en-US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-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Nhận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biết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được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đặc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điểm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của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từng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nhân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vật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trong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câu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chuyện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Hiểu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được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suy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nghĩ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của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nhân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vật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thông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qua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lời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nói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hành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động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của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nhân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vật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</a:p>
          <a:p>
            <a:pPr algn="just" rtl="0" latinLnBrk="0"/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-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Hiểu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được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điều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tác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giả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muốn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nói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qua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câu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chuyện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: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Cũng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như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các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loài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hoa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mỗi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người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có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vẻ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đẹp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riêng</a:t>
            </a:r>
            <a:r>
              <a:rPr lang="en-US" sz="2500" b="1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  <a:endParaRPr lang="vi-VN" sz="25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" descr="5d1de482s853c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7" name="图形" descr="60sd85274b5aab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rcRect l="9686" t="8361" r="10690" b="13683"/>
          <a:stretch>
            <a:fillRect/>
          </a:stretch>
        </p:blipFill>
        <p:spPr>
          <a:xfrm rot="16200000">
            <a:off x="3103245" y="-2334260"/>
            <a:ext cx="5603875" cy="11287125"/>
          </a:xfrm>
          <a:prstGeom prst="rect">
            <a:avLst/>
          </a:prstGeom>
        </p:spPr>
      </p:pic>
      <p:pic>
        <p:nvPicPr>
          <p:cNvPr id="18" name="图形" descr="5d1dse482853c6"/>
          <p:cNvPicPr>
            <a:picLocks noChangeAspect="1"/>
          </p:cNvPicPr>
          <p:nvPr/>
        </p:nvPicPr>
        <p:blipFill>
          <a:blip r:embed="rId11"/>
          <a:srcRect r="79547" b="62187"/>
          <a:stretch>
            <a:fillRect/>
          </a:stretch>
        </p:blipFill>
        <p:spPr>
          <a:xfrm>
            <a:off x="0" y="0"/>
            <a:ext cx="2574290" cy="2379345"/>
          </a:xfrm>
          <a:prstGeom prst="rect">
            <a:avLst/>
          </a:prstGeom>
        </p:spPr>
      </p:pic>
      <p:pic>
        <p:nvPicPr>
          <p:cNvPr id="19" name="图形" descr="5d1dse482853c6"/>
          <p:cNvPicPr>
            <a:picLocks noChangeAspect="1"/>
          </p:cNvPicPr>
          <p:nvPr/>
        </p:nvPicPr>
        <p:blipFill>
          <a:blip r:embed="rId11"/>
          <a:srcRect l="37188" t="65042" r="36552"/>
          <a:stretch>
            <a:fillRect/>
          </a:stretch>
        </p:blipFill>
        <p:spPr>
          <a:xfrm>
            <a:off x="4533900" y="4727575"/>
            <a:ext cx="3201670" cy="2131060"/>
          </a:xfrm>
          <a:prstGeom prst="rect">
            <a:avLst/>
          </a:prstGeom>
        </p:spPr>
      </p:pic>
      <p:pic>
        <p:nvPicPr>
          <p:cNvPr id="20" name="图形" descr="E:\006包图网\素材\064家长会\5d0sdc75bfbd77a.png5d0sdc75bfbd77a"/>
          <p:cNvPicPr>
            <a:picLocks noChangeAspect="1"/>
          </p:cNvPicPr>
          <p:nvPr/>
        </p:nvPicPr>
        <p:blipFill>
          <a:blip r:embed="rId12"/>
          <a:srcRect l="68116"/>
          <a:stretch>
            <a:fillRect/>
          </a:stretch>
        </p:blipFill>
        <p:spPr>
          <a:xfrm>
            <a:off x="8010525" y="-88900"/>
            <a:ext cx="4288155" cy="6722745"/>
          </a:xfrm>
          <a:prstGeom prst="rect">
            <a:avLst/>
          </a:prstGeom>
        </p:spPr>
      </p:pic>
      <p:pic>
        <p:nvPicPr>
          <p:cNvPr id="28" name="图形" descr="5d1dse482853c6"/>
          <p:cNvPicPr>
            <a:picLocks noChangeAspect="1"/>
          </p:cNvPicPr>
          <p:nvPr/>
        </p:nvPicPr>
        <p:blipFill>
          <a:blip r:embed="rId11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grpSp>
        <p:nvGrpSpPr>
          <p:cNvPr id="2" name="图形"/>
          <p:cNvGrpSpPr/>
          <p:nvPr/>
        </p:nvGrpSpPr>
        <p:grpSpPr>
          <a:xfrm>
            <a:off x="1250315" y="2163445"/>
            <a:ext cx="1323340" cy="1967865"/>
            <a:chOff x="1969" y="3407"/>
            <a:chExt cx="2084" cy="3099"/>
          </a:xfrm>
        </p:grpSpPr>
        <p:sp>
          <p:nvSpPr>
            <p:cNvPr id="122" name="图形"/>
            <p:cNvSpPr/>
            <p:nvPr>
              <p:custDataLst>
                <p:tags r:id="rId4"/>
              </p:custDataLst>
            </p:nvPr>
          </p:nvSpPr>
          <p:spPr>
            <a:xfrm>
              <a:off x="2628" y="5792"/>
              <a:ext cx="714" cy="714"/>
            </a:xfrm>
            <a:prstGeom prst="ellipse">
              <a:avLst/>
            </a:prstGeom>
            <a:gradFill>
              <a:gsLst>
                <a:gs pos="0">
                  <a:srgbClr val="FE8B3C"/>
                </a:gs>
                <a:gs pos="100000">
                  <a:srgbClr val="FE9F55"/>
                </a:gs>
              </a:gsLst>
              <a:lin ang="13500000" scaled="0"/>
            </a:gra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思源宋体 SemiBold"/>
                <a:cs typeface="思源宋体 SemiBold" panose="02020600000000000000" charset="-122"/>
              </a:endParaRPr>
            </a:p>
          </p:txBody>
        </p:sp>
        <p:grpSp>
          <p:nvGrpSpPr>
            <p:cNvPr id="123" name="组合 122"/>
            <p:cNvGrpSpPr/>
            <p:nvPr/>
          </p:nvGrpSpPr>
          <p:grpSpPr>
            <a:xfrm>
              <a:off x="1969" y="3407"/>
              <a:ext cx="2085" cy="2085"/>
              <a:chOff x="9375" y="3025"/>
              <a:chExt cx="1384" cy="1384"/>
            </a:xfrm>
          </p:grpSpPr>
          <p:sp>
            <p:nvSpPr>
              <p:cNvPr id="124" name="图形"/>
              <p:cNvSpPr/>
              <p:nvPr>
                <p:custDataLst>
                  <p:tags r:id="rId5"/>
                </p:custDataLst>
              </p:nvPr>
            </p:nvSpPr>
            <p:spPr>
              <a:xfrm>
                <a:off x="9375" y="3025"/>
                <a:ext cx="1384" cy="1384"/>
              </a:xfrm>
              <a:prstGeom prst="ellipse">
                <a:avLst/>
              </a:prstGeom>
              <a:gradFill>
                <a:gsLst>
                  <a:gs pos="0">
                    <a:srgbClr val="FE8B3C"/>
                  </a:gs>
                  <a:gs pos="100000">
                    <a:srgbClr val="FE9F5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包图粗黑体" panose="02000800000000000000" charset="-122"/>
                  <a:ea typeface="包图粗黑体" panose="02000800000000000000" charset="-122"/>
                  <a:cs typeface="思源宋体 SemiBold" panose="02020600000000000000" charset="-122"/>
                </a:endParaRPr>
              </a:p>
            </p:txBody>
          </p:sp>
          <p:sp>
            <p:nvSpPr>
              <p:cNvPr id="125" name="图形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9434" y="3177"/>
                <a:ext cx="1230" cy="1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aliho Script" pitchFamily="2" charset="0"/>
                    <a:ea typeface="包图粗黑体" panose="02000800000000000000" charset="-122"/>
                    <a:cs typeface="思源宋体 SemiBold" panose="02020600000000000000" charset="-122"/>
                  </a:rPr>
                  <a:t>02</a:t>
                </a:r>
              </a:p>
            </p:txBody>
          </p:sp>
        </p:grpSp>
      </p:grpSp>
      <p:pic>
        <p:nvPicPr>
          <p:cNvPr id="23" name="图形" descr="5d1dse482853c6"/>
          <p:cNvPicPr>
            <a:picLocks noChangeAspect="1"/>
          </p:cNvPicPr>
          <p:nvPr/>
        </p:nvPicPr>
        <p:blipFill>
          <a:blip r:embed="rId11"/>
          <a:srcRect l="88234" t="44365" b="25750"/>
          <a:stretch>
            <a:fillRect/>
          </a:stretch>
        </p:blipFill>
        <p:spPr>
          <a:xfrm flipH="1">
            <a:off x="1431290" y="4131310"/>
            <a:ext cx="1228725" cy="1561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1EB339-E7FE-D0F7-9F37-B2799566CE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97505" y="527052"/>
            <a:ext cx="6876884" cy="58038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586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" descr="5d1de482s853c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7" name="图形" descr="60sd85274b5aab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l="9686" t="8361" r="10690" b="13683"/>
          <a:stretch>
            <a:fillRect/>
          </a:stretch>
        </p:blipFill>
        <p:spPr>
          <a:xfrm rot="16200000">
            <a:off x="3103245" y="-2334260"/>
            <a:ext cx="5603875" cy="11287125"/>
          </a:xfrm>
          <a:prstGeom prst="rect">
            <a:avLst/>
          </a:prstGeom>
        </p:spPr>
      </p:pic>
      <p:pic>
        <p:nvPicPr>
          <p:cNvPr id="18" name="图形" descr="5d1dse482853c6"/>
          <p:cNvPicPr>
            <a:picLocks noChangeAspect="1"/>
          </p:cNvPicPr>
          <p:nvPr/>
        </p:nvPicPr>
        <p:blipFill>
          <a:blip r:embed="rId8"/>
          <a:srcRect r="79547" b="62187"/>
          <a:stretch>
            <a:fillRect/>
          </a:stretch>
        </p:blipFill>
        <p:spPr>
          <a:xfrm>
            <a:off x="0" y="0"/>
            <a:ext cx="2574290" cy="2379345"/>
          </a:xfrm>
          <a:prstGeom prst="rect">
            <a:avLst/>
          </a:prstGeom>
        </p:spPr>
      </p:pic>
      <p:pic>
        <p:nvPicPr>
          <p:cNvPr id="19" name="图形" descr="5d1dse482853c6"/>
          <p:cNvPicPr>
            <a:picLocks noChangeAspect="1"/>
          </p:cNvPicPr>
          <p:nvPr/>
        </p:nvPicPr>
        <p:blipFill>
          <a:blip r:embed="rId8"/>
          <a:srcRect l="37188" t="65042" r="36552"/>
          <a:stretch>
            <a:fillRect/>
          </a:stretch>
        </p:blipFill>
        <p:spPr>
          <a:xfrm>
            <a:off x="4533900" y="4727575"/>
            <a:ext cx="3201670" cy="2131060"/>
          </a:xfrm>
          <a:prstGeom prst="rect">
            <a:avLst/>
          </a:prstGeom>
        </p:spPr>
      </p:pic>
      <p:pic>
        <p:nvPicPr>
          <p:cNvPr id="20" name="图形" descr="E:\006包图网\素材\064家长会\5d0sdc75bfbd77a.png5d0sdc75bfbd77a"/>
          <p:cNvPicPr>
            <a:picLocks noChangeAspect="1"/>
          </p:cNvPicPr>
          <p:nvPr/>
        </p:nvPicPr>
        <p:blipFill>
          <a:blip r:embed="rId9"/>
          <a:srcRect l="68116"/>
          <a:stretch>
            <a:fillRect/>
          </a:stretch>
        </p:blipFill>
        <p:spPr>
          <a:xfrm>
            <a:off x="8010525" y="-88900"/>
            <a:ext cx="4288155" cy="6722745"/>
          </a:xfrm>
          <a:prstGeom prst="rect">
            <a:avLst/>
          </a:prstGeom>
        </p:spPr>
      </p:pic>
      <p:pic>
        <p:nvPicPr>
          <p:cNvPr id="28" name="图形" descr="5d1dse482853c6"/>
          <p:cNvPicPr>
            <a:picLocks noChangeAspect="1"/>
          </p:cNvPicPr>
          <p:nvPr/>
        </p:nvPicPr>
        <p:blipFill>
          <a:blip r:embed="rId8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pic>
        <p:nvPicPr>
          <p:cNvPr id="23" name="图形" descr="5d1dse482853c6"/>
          <p:cNvPicPr>
            <a:picLocks noChangeAspect="1"/>
          </p:cNvPicPr>
          <p:nvPr/>
        </p:nvPicPr>
        <p:blipFill>
          <a:blip r:embed="rId8"/>
          <a:srcRect l="88234" t="44365" b="25750"/>
          <a:stretch>
            <a:fillRect/>
          </a:stretch>
        </p:blipFill>
        <p:spPr>
          <a:xfrm flipH="1">
            <a:off x="1431290" y="4131310"/>
            <a:ext cx="1228725" cy="1561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  <p:sp>
        <p:nvSpPr>
          <p:cNvPr id="14" name="文本框 38"/>
          <p:cNvSpPr txBox="1"/>
          <p:nvPr/>
        </p:nvSpPr>
        <p:spPr>
          <a:xfrm>
            <a:off x="2075621" y="2358391"/>
            <a:ext cx="713152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8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LUYỆN ĐỌC</a:t>
            </a:r>
            <a:endParaRPr lang="zh-CN" altLang="en-US" sz="8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4" name="文本框 38"/>
          <p:cNvSpPr txBox="1"/>
          <p:nvPr/>
        </p:nvSpPr>
        <p:spPr>
          <a:xfrm>
            <a:off x="2927090" y="1056998"/>
            <a:ext cx="5428582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66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Hoạt</a:t>
            </a:r>
            <a:r>
              <a:rPr lang="en-US" altLang="zh-CN" sz="66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66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động</a:t>
            </a:r>
            <a:r>
              <a:rPr lang="en-US" altLang="zh-CN" sz="66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urora" panose="02040603050506020204" pitchFamily="18" charset="0"/>
                <a:ea typeface="思源黑体 CN Medium" panose="020B0600000000000000" pitchFamily="34" charset="-122"/>
              </a:rPr>
              <a:t> 1 </a:t>
            </a:r>
            <a:endParaRPr lang="zh-CN" altLang="en-US" sz="66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UTM Aurora" panose="02040603050506020204" pitchFamily="18" charset="0"/>
              <a:ea typeface="思源黑体 CN Medium" panose="020B06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6475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30851" y="-1072595"/>
            <a:ext cx="4975045" cy="4975045"/>
            <a:chOff x="6544408" y="-943044"/>
            <a:chExt cx="4975045" cy="4975045"/>
          </a:xfrm>
        </p:grpSpPr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id="{EDBA7EFC-BD3E-9FB1-B44D-0CBFCB551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544408" y="-943044"/>
              <a:ext cx="4975045" cy="497504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137696" y="667315"/>
              <a:ext cx="214277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Chia </a:t>
              </a:r>
            </a:p>
            <a:p>
              <a:pPr algn="ctr"/>
              <a:r>
                <a:rPr lang="en-US" sz="5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đoạn</a:t>
              </a:r>
              <a:endParaRPr lang="en-US" sz="5400" b="1" dirty="0">
                <a:solidFill>
                  <a:srgbClr val="FF66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0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 flipH="1">
            <a:off x="5083028" y="2236533"/>
            <a:ext cx="4168523" cy="3131861"/>
          </a:xfrm>
          <a:custGeom>
            <a:avLst/>
            <a:gdLst>
              <a:gd name="connsiteX0" fmla="*/ -269120 w 4168523"/>
              <a:gd name="connsiteY0" fmla="*/ 1855189 h 3131861"/>
              <a:gd name="connsiteX1" fmla="*/ 927 w 4168523"/>
              <a:gd name="connsiteY1" fmla="*/ 1519232 h 3131861"/>
              <a:gd name="connsiteX2" fmla="*/ 2004499 w 4168523"/>
              <a:gd name="connsiteY2" fmla="*/ 1147 h 3131861"/>
              <a:gd name="connsiteX3" fmla="*/ 4140300 w 4168523"/>
              <a:gd name="connsiteY3" fmla="*/ 1309101 h 3131861"/>
              <a:gd name="connsiteX4" fmla="*/ 2394313 w 4168523"/>
              <a:gd name="connsiteY4" fmla="*/ 3114439 h 3131861"/>
              <a:gd name="connsiteX5" fmla="*/ 129343 w 4168523"/>
              <a:gd name="connsiteY5" fmla="*/ 2108979 h 3131861"/>
              <a:gd name="connsiteX6" fmla="*/ -269120 w 4168523"/>
              <a:gd name="connsiteY6" fmla="*/ 1855189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8523" h="3131861" fill="none" extrusionOk="0">
                <a:moveTo>
                  <a:pt x="-269120" y="1855189"/>
                </a:moveTo>
                <a:cubicBezTo>
                  <a:pt x="-196918" y="1774234"/>
                  <a:pt x="-87822" y="1645254"/>
                  <a:pt x="927" y="1519232"/>
                </a:cubicBezTo>
                <a:cubicBezTo>
                  <a:pt x="-115227" y="549861"/>
                  <a:pt x="925284" y="51187"/>
                  <a:pt x="2004499" y="1147"/>
                </a:cubicBezTo>
                <a:cubicBezTo>
                  <a:pt x="3084767" y="-68315"/>
                  <a:pt x="3919817" y="527682"/>
                  <a:pt x="4140300" y="1309101"/>
                </a:cubicBezTo>
                <a:cubicBezTo>
                  <a:pt x="4329621" y="2083065"/>
                  <a:pt x="3403130" y="2939861"/>
                  <a:pt x="2394313" y="3114439"/>
                </a:cubicBezTo>
                <a:cubicBezTo>
                  <a:pt x="1400846" y="3215871"/>
                  <a:pt x="541357" y="2765890"/>
                  <a:pt x="129343" y="2108979"/>
                </a:cubicBezTo>
                <a:cubicBezTo>
                  <a:pt x="57568" y="2078893"/>
                  <a:pt x="-158411" y="1889923"/>
                  <a:pt x="-269120" y="1855189"/>
                </a:cubicBezTo>
                <a:close/>
              </a:path>
              <a:path w="4168523" h="3131861" stroke="0" extrusionOk="0">
                <a:moveTo>
                  <a:pt x="-269120" y="1855189"/>
                </a:moveTo>
                <a:cubicBezTo>
                  <a:pt x="-210017" y="1719772"/>
                  <a:pt x="-46573" y="1554189"/>
                  <a:pt x="927" y="1519232"/>
                </a:cubicBezTo>
                <a:cubicBezTo>
                  <a:pt x="-40582" y="703923"/>
                  <a:pt x="898813" y="71720"/>
                  <a:pt x="2004499" y="1147"/>
                </a:cubicBezTo>
                <a:cubicBezTo>
                  <a:pt x="3011399" y="92095"/>
                  <a:pt x="4001598" y="554009"/>
                  <a:pt x="4140300" y="1309101"/>
                </a:cubicBezTo>
                <a:cubicBezTo>
                  <a:pt x="4322026" y="2212421"/>
                  <a:pt x="3433741" y="3002938"/>
                  <a:pt x="2394313" y="3114439"/>
                </a:cubicBezTo>
                <a:cubicBezTo>
                  <a:pt x="1389190" y="3213395"/>
                  <a:pt x="586583" y="2831212"/>
                  <a:pt x="129343" y="2108979"/>
                </a:cubicBezTo>
                <a:cubicBezTo>
                  <a:pt x="-44064" y="1988251"/>
                  <a:pt x="-170694" y="1942385"/>
                  <a:pt x="-269120" y="185518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được chia làm mấy đoạn?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6644640"/>
            <a:ext cx="728628" cy="213360"/>
          </a:xfrm>
          <a:prstGeom prst="rect">
            <a:avLst/>
          </a:prstGeom>
          <a:solidFill>
            <a:srgbClr val="FEC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216" y="507365"/>
            <a:ext cx="1936093" cy="1858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067" y="-1930700"/>
            <a:ext cx="1936093" cy="1858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267" y="7878796"/>
            <a:ext cx="6928395" cy="18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90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1368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FE7A26"/>
      </a:accent1>
      <a:accent2>
        <a:srgbClr val="FEA259"/>
      </a:accent2>
      <a:accent3>
        <a:srgbClr val="FE7A26"/>
      </a:accent3>
      <a:accent4>
        <a:srgbClr val="FEA259"/>
      </a:accent4>
      <a:accent5>
        <a:srgbClr val="FE7A26"/>
      </a:accent5>
      <a:accent6>
        <a:srgbClr val="FEA259"/>
      </a:accent6>
      <a:hlink>
        <a:srgbClr val="FE7A26"/>
      </a:hlink>
      <a:folHlink>
        <a:srgbClr val="FEA259"/>
      </a:folHlink>
    </a:clrScheme>
    <a:fontScheme name="自定义 9">
      <a:majorFont>
        <a:latin typeface="思源宋体 SemiBold"/>
        <a:ea typeface="思源宋体 SemiBold"/>
        <a:cs typeface=""/>
      </a:majorFont>
      <a:minorFont>
        <a:latin typeface="思源宋体 SemiBold"/>
        <a:ea typeface="思源宋体 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1029</Words>
  <Application>Microsoft Office PowerPoint</Application>
  <PresentationFormat>Màn hình rộng</PresentationFormat>
  <Paragraphs>84</Paragraphs>
  <Slides>30</Slides>
  <Notes>18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30</vt:i4>
      </vt:variant>
    </vt:vector>
  </HeadingPairs>
  <TitlesOfParts>
    <vt:vector size="50" baseType="lpstr">
      <vt:lpstr>Wingdings</vt:lpstr>
      <vt:lpstr>Arial</vt:lpstr>
      <vt:lpstr>雷盖体</vt:lpstr>
      <vt:lpstr>#9Slide07 IcielBaliho Script</vt:lpstr>
      <vt:lpstr>思源黑体 CN Medium</vt:lpstr>
      <vt:lpstr>等线</vt:lpstr>
      <vt:lpstr>Vogue-ExtraBold</vt:lpstr>
      <vt:lpstr>UTM Avo</vt:lpstr>
      <vt:lpstr>思源宋体 SemiBold</vt:lpstr>
      <vt:lpstr>UTM Aurora</vt:lpstr>
      <vt:lpstr>思源宋体 CN Heavy</vt:lpstr>
      <vt:lpstr>#9Slide07 HoneyCream</vt:lpstr>
      <vt:lpstr>Cambria</vt:lpstr>
      <vt:lpstr>Calibri</vt:lpstr>
      <vt:lpstr>微软雅黑</vt:lpstr>
      <vt:lpstr>SVN-Ready</vt:lpstr>
      <vt:lpstr>包图粗黑体</vt:lpstr>
      <vt:lpstr>SVN-Newton</vt:lpstr>
      <vt:lpstr>Times New Roman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Huyen;MNT</dc:creator>
  <cp:keywords>MANGNONTEAM;MNT</cp:keywords>
  <cp:lastModifiedBy>lan anh</cp:lastModifiedBy>
  <cp:revision>13</cp:revision>
  <dcterms:created xsi:type="dcterms:W3CDTF">2023-06-19T10:13:31Z</dcterms:created>
  <dcterms:modified xsi:type="dcterms:W3CDTF">2023-09-02T10:47:28Z</dcterms:modified>
  <cp:version>MNT37</cp:version>
</cp:coreProperties>
</file>