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1" r:id="rId3"/>
  </p:sldMasterIdLst>
  <p:notesMasterIdLst>
    <p:notesMasterId r:id="rId23"/>
  </p:notesMasterIdLst>
  <p:sldIdLst>
    <p:sldId id="288" r:id="rId4"/>
    <p:sldId id="302" r:id="rId5"/>
    <p:sldId id="256" r:id="rId6"/>
    <p:sldId id="290" r:id="rId7"/>
    <p:sldId id="258" r:id="rId8"/>
    <p:sldId id="292" r:id="rId9"/>
    <p:sldId id="293" r:id="rId10"/>
    <p:sldId id="295" r:id="rId11"/>
    <p:sldId id="297" r:id="rId12"/>
    <p:sldId id="296" r:id="rId13"/>
    <p:sldId id="294" r:id="rId14"/>
    <p:sldId id="291" r:id="rId15"/>
    <p:sldId id="299" r:id="rId16"/>
    <p:sldId id="305" r:id="rId17"/>
    <p:sldId id="298" r:id="rId18"/>
    <p:sldId id="301" r:id="rId19"/>
    <p:sldId id="289" r:id="rId20"/>
    <p:sldId id="303" r:id="rId21"/>
    <p:sldId id="286" r:id="rId22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ZTcnICxMdC907ejDqC6ZlSPc8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1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88595" cy="5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67998" y="0"/>
            <a:ext cx="3188595" cy="5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42770" y="1431824"/>
            <a:ext cx="6872756" cy="3865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69D6D7E3-5D1E-93A8-6250-BA7392146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>
            <a:extLst>
              <a:ext uri="{FF2B5EF4-FFF2-40B4-BE49-F238E27FC236}">
                <a16:creationId xmlns:a16="http://schemas.microsoft.com/office/drawing/2014/main" id="{DAE4058B-5BBE-A985-B7F0-35AFE2BCBE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>
            <a:extLst>
              <a:ext uri="{FF2B5EF4-FFF2-40B4-BE49-F238E27FC236}">
                <a16:creationId xmlns:a16="http://schemas.microsoft.com/office/drawing/2014/main" id="{25EB616B-74D5-B024-E40E-BE7277428D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9919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47ED141C-7BED-9CD3-60AA-E8E338434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A97C5042-4B32-3C9C-6E92-4ACE6AD16E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136F1241-D6E5-9491-6149-FB837C7B14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6B191360-9754-0A39-B390-72FC253567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7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F64A6A8A-D79C-E958-4B6C-F9F28B86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3D87EED1-D99E-A8A6-C4BB-30720FAE6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EB08F5D9-5B27-68C4-FF14-DA09E970B9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2930D69D-B8EE-B0FF-09A7-67FF9A7F59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9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5317FE72-E4BD-D62B-0104-3A9FFC93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4759CBC4-F460-06C2-6244-9588BB29FC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9B5A981E-A91A-EFB9-F7E0-7A318F7731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B96D2603-B3EE-8C50-59BF-B56921AB00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61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8FB78650-5893-D2A1-6A4F-16DBF8824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6FCA1F16-D78F-C0C2-0455-A3ED0493C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29CAB21D-CEC1-0B68-B70B-1A6BC277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102B8165-4FF3-2E29-B479-9954BCB7D6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573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045A72A4-0E85-1F85-9109-47FDAD3FD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>
            <a:extLst>
              <a:ext uri="{FF2B5EF4-FFF2-40B4-BE49-F238E27FC236}">
                <a16:creationId xmlns:a16="http://schemas.microsoft.com/office/drawing/2014/main" id="{1608D843-E914-E2E9-4302-F8F5BEF75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4054A297-3BD5-E0BC-162C-BDFCF3DCC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2A841927-079B-6487-E3B9-FA12ECF032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24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674DC9DF-936A-AE13-AA03-4DBF02148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>
            <a:extLst>
              <a:ext uri="{FF2B5EF4-FFF2-40B4-BE49-F238E27FC236}">
                <a16:creationId xmlns:a16="http://schemas.microsoft.com/office/drawing/2014/main" id="{568601B7-6374-4434-6272-C90E0D8C71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>
            <a:extLst>
              <a:ext uri="{FF2B5EF4-FFF2-40B4-BE49-F238E27FC236}">
                <a16:creationId xmlns:a16="http://schemas.microsoft.com/office/drawing/2014/main" id="{4E7EC056-5A64-61ED-DBBC-B9E34ED81B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7983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D8B6FA7F-B9C5-C73C-07F4-AEF07D18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>
            <a:extLst>
              <a:ext uri="{FF2B5EF4-FFF2-40B4-BE49-F238E27FC236}">
                <a16:creationId xmlns:a16="http://schemas.microsoft.com/office/drawing/2014/main" id="{DCDE8B83-1CCC-1B3A-E8DA-428C80B09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>
            <a:extLst>
              <a:ext uri="{FF2B5EF4-FFF2-40B4-BE49-F238E27FC236}">
                <a16:creationId xmlns:a16="http://schemas.microsoft.com/office/drawing/2014/main" id="{3034F087-CDF4-4E11-9B8E-B2895C30FA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186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更多模板123图文旗舰店：666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BBAE2139-7BC0-40CC-3AE5-232650DD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>
            <a:extLst>
              <a:ext uri="{FF2B5EF4-FFF2-40B4-BE49-F238E27FC236}">
                <a16:creationId xmlns:a16="http://schemas.microsoft.com/office/drawing/2014/main" id="{4EAB83C1-E243-37B5-C981-2A870F9749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>
            <a:extLst>
              <a:ext uri="{FF2B5EF4-FFF2-40B4-BE49-F238E27FC236}">
                <a16:creationId xmlns:a16="http://schemas.microsoft.com/office/drawing/2014/main" id="{F8C40176-D035-0D61-4AEB-C01A56F44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更多模板123图文旗舰店：666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781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 txBox="1">
            <a:spLocks noGrp="1"/>
          </p:cNvSpPr>
          <p:nvPr>
            <p:ph type="sldNum" idx="12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Kick vào A, B, C để hiện hiệu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DD7DE-6B6D-A24B-8A47-9ECDBC7E105F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098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06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988F-908C-B422-B536-49FF67F5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8657F-312B-0920-EAC0-5A3AFBAB6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DD557-FDCB-794F-F90E-D3C41836B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Kick vào A, B, C để hiện hiệu ứng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D0B6C-CBA1-46E9-63ED-EB526FF09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BDD7DE-6B6D-A24B-8A47-9ECDBC7E105F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39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E854B-B553-3743-2A0C-D06314D17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C4C1C-9BFC-2C8D-EA0B-1D32E5611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EFFEC-FB5D-1EB1-8284-43D7738CE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8EC60-96DD-1CA0-1287-A9BBA0888B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63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Đáp án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DD7DE-6B6D-A24B-8A47-9ECDBC7E105F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709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589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13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80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7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2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5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9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0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85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47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41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78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65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4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46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2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37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3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30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3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4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9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VERTICAL_TITLE_AND_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0A733D-2C3A-ACCB-57A6-16D66306A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96FD59-A7B9-5334-36C2-469063455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DB2C8D-191E-B461-C33B-865FD5117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79204F1-3D2F-9EB0-1B4A-8F28E9CA9E93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2F393-D00D-90F3-A804-A3D4098257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47B56-BF11-1FBD-0E94-F4F8ACE50C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7CDA0-E34D-08BA-6690-4799D2C04A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EDA4-B74F-24F0-26F0-63DA8B11A5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6786A8-9144-1295-05E2-B14303149B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2D359F35-4378-B282-CAC7-692A636785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9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sv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03488E84-F1F2-13C7-A2B1-A904F1837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 descr="觅元素58b0fbac4bf92">
            <a:extLst>
              <a:ext uri="{FF2B5EF4-FFF2-40B4-BE49-F238E27FC236}">
                <a16:creationId xmlns:a16="http://schemas.microsoft.com/office/drawing/2014/main" id="{24E443F5-D0C7-DF69-65E1-67E1682E67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332729" y="5798185"/>
            <a:ext cx="6883400" cy="106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觅元素58b0fbac4bf92">
            <a:extLst>
              <a:ext uri="{FF2B5EF4-FFF2-40B4-BE49-F238E27FC236}">
                <a16:creationId xmlns:a16="http://schemas.microsoft.com/office/drawing/2014/main" id="{850BA0DA-C779-1B46-AE54-67D592F73E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0" y="60953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 descr="fd00c5b3e3ecdef84fdb3e5a6cd96be3">
            <a:extLst>
              <a:ext uri="{FF2B5EF4-FFF2-40B4-BE49-F238E27FC236}">
                <a16:creationId xmlns:a16="http://schemas.microsoft.com/office/drawing/2014/main" id="{E6F10281-8375-91E8-9C2B-271B94ADD3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180" y="-3810"/>
            <a:ext cx="11465560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935240504b93d3b21badb4bcbf0ea7fb">
            <a:extLst>
              <a:ext uri="{FF2B5EF4-FFF2-40B4-BE49-F238E27FC236}">
                <a16:creationId xmlns:a16="http://schemas.microsoft.com/office/drawing/2014/main" id="{F80D62A1-5BA6-247B-79AA-973D71EA37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795" y="1868170"/>
            <a:ext cx="219837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72A18DFA-994E-E578-CDA8-C9A981F8E6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548" b="27241"/>
          <a:stretch>
            <a:fillRect/>
          </a:stretch>
        </p:blipFill>
        <p:spPr>
          <a:xfrm>
            <a:off x="7262876" y="2018018"/>
            <a:ext cx="4416477" cy="3557236"/>
          </a:xfrm>
          <a:prstGeom prst="rect">
            <a:avLst/>
          </a:prstGeom>
        </p:spPr>
      </p:pic>
      <p:pic>
        <p:nvPicPr>
          <p:cNvPr id="6" name="Picture 5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863F3CEE-4457-9494-20E7-47BAF7BCCA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33" t="71429"/>
          <a:stretch>
            <a:fillRect/>
          </a:stretch>
        </p:blipFill>
        <p:spPr>
          <a:xfrm>
            <a:off x="7696201" y="1718607"/>
            <a:ext cx="1391736" cy="1283990"/>
          </a:xfrm>
          <a:prstGeom prst="rect">
            <a:avLst/>
          </a:prstGeom>
        </p:spPr>
      </p:pic>
      <p:pic>
        <p:nvPicPr>
          <p:cNvPr id="7" name="Google Shape;86;p1" descr="935240504b93d3b21badb4bcbf0ea7fb">
            <a:extLst>
              <a:ext uri="{FF2B5EF4-FFF2-40B4-BE49-F238E27FC236}">
                <a16:creationId xmlns:a16="http://schemas.microsoft.com/office/drawing/2014/main" id="{850CCF84-D253-0919-FF8B-67C444AA5D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80000">
            <a:off x="9846444" y="287975"/>
            <a:ext cx="2198370" cy="22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E73737-14A0-7D8C-003D-01862EE2AA53}"/>
              </a:ext>
            </a:extLst>
          </p:cNvPr>
          <p:cNvSpPr/>
          <p:nvPr/>
        </p:nvSpPr>
        <p:spPr>
          <a:xfrm>
            <a:off x="10271224" y="4332514"/>
            <a:ext cx="1348810" cy="1392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Google Shape;87;p1" descr="935240504b93d3b21badb4bcbf0ea7fb">
            <a:extLst>
              <a:ext uri="{FF2B5EF4-FFF2-40B4-BE49-F238E27FC236}">
                <a16:creationId xmlns:a16="http://schemas.microsoft.com/office/drawing/2014/main" id="{95DFBF45-FA84-AAE2-B722-6B7465AD35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795" y="1868170"/>
            <a:ext cx="219837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3FCEF-D64A-F631-551D-B2C0B7EF2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87" y="1317523"/>
            <a:ext cx="9286075" cy="43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46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9EDB1-9C2C-4AE4-5E41-33BDEB842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AD8030B-A0F6-2745-1FCC-B9C5626FFB32}"/>
              </a:ext>
            </a:extLst>
          </p:cNvPr>
          <p:cNvSpPr/>
          <p:nvPr/>
        </p:nvSpPr>
        <p:spPr>
          <a:xfrm>
            <a:off x="75971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3090BBE-3CF5-F246-DF8F-93DAD1E703DF}"/>
              </a:ext>
            </a:extLst>
          </p:cNvPr>
          <p:cNvSpPr/>
          <p:nvPr/>
        </p:nvSpPr>
        <p:spPr>
          <a:xfrm>
            <a:off x="695526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EC8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A658D8C-7B32-DBF0-DA2C-66F41AD67401}"/>
              </a:ext>
            </a:extLst>
          </p:cNvPr>
          <p:cNvSpPr/>
          <p:nvPr/>
        </p:nvSpPr>
        <p:spPr>
          <a:xfrm>
            <a:off x="685800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0239D81-9A27-4222-4E92-CD8389E1030B}"/>
              </a:ext>
            </a:extLst>
          </p:cNvPr>
          <p:cNvGrpSpPr/>
          <p:nvPr/>
        </p:nvGrpSpPr>
        <p:grpSpPr>
          <a:xfrm>
            <a:off x="-101611" y="-136406"/>
            <a:ext cx="12475468" cy="2047557"/>
            <a:chOff x="0" y="0"/>
            <a:chExt cx="121573517" cy="199534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B9F6F55-2B07-1B56-06A0-30961AB68C09}"/>
                </a:ext>
              </a:extLst>
            </p:cNvPr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SG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3921C86-6B8A-828B-F3FB-6321B5BD57FB}"/>
                </a:ext>
              </a:extLst>
            </p:cNvPr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SG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F469682-E378-5A68-D4DA-4AA08556F636}"/>
              </a:ext>
            </a:extLst>
          </p:cNvPr>
          <p:cNvSpPr txBox="1"/>
          <p:nvPr/>
        </p:nvSpPr>
        <p:spPr>
          <a:xfrm>
            <a:off x="466966" y="590467"/>
            <a:ext cx="692714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3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Câu</a:t>
            </a:r>
            <a:r>
              <a:rPr kumimoji="0" lang="en-US" sz="7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lang="vi-VN" sz="7000" u="sng" dirty="0">
                <a:latin typeface="Arial" panose="020B0604020202020204" pitchFamily="34" charset="0"/>
              </a:rPr>
              <a:t>4</a:t>
            </a: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: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A80A51E-1C53-7FB3-6942-FDA1D1F1D043}"/>
              </a:ext>
            </a:extLst>
          </p:cNvPr>
          <p:cNvSpPr txBox="1"/>
          <p:nvPr/>
        </p:nvSpPr>
        <p:spPr>
          <a:xfrm>
            <a:off x="954528" y="3927916"/>
            <a:ext cx="270728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</a:rPr>
              <a:t>0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7606218-F7D3-D05D-AF89-48FE4EF8F730}"/>
              </a:ext>
            </a:extLst>
          </p:cNvPr>
          <p:cNvSpPr/>
          <p:nvPr/>
        </p:nvSpPr>
        <p:spPr>
          <a:xfrm>
            <a:off x="454754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F902CB-FB23-AD35-F693-64384C0B3518}"/>
              </a:ext>
            </a:extLst>
          </p:cNvPr>
          <p:cNvSpPr/>
          <p:nvPr/>
        </p:nvSpPr>
        <p:spPr>
          <a:xfrm>
            <a:off x="448335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8CC42EE-0E57-8266-4D07-ED64A6A3D44C}"/>
              </a:ext>
            </a:extLst>
          </p:cNvPr>
          <p:cNvSpPr/>
          <p:nvPr/>
        </p:nvSpPr>
        <p:spPr>
          <a:xfrm>
            <a:off x="4473631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E842B62-E5F8-EAC5-6A48-B7E531E84BF1}"/>
              </a:ext>
            </a:extLst>
          </p:cNvPr>
          <p:cNvSpPr txBox="1"/>
          <p:nvPr/>
        </p:nvSpPr>
        <p:spPr>
          <a:xfrm>
            <a:off x="474235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</a:rPr>
              <a:t>2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0342187-0FB3-F354-F99C-F50F17140EDD}"/>
              </a:ext>
            </a:extLst>
          </p:cNvPr>
          <p:cNvSpPr/>
          <p:nvPr/>
        </p:nvSpPr>
        <p:spPr>
          <a:xfrm>
            <a:off x="8335380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043212A9-F229-EAAD-B2B8-6385117B68AF}"/>
              </a:ext>
            </a:extLst>
          </p:cNvPr>
          <p:cNvSpPr/>
          <p:nvPr/>
        </p:nvSpPr>
        <p:spPr>
          <a:xfrm>
            <a:off x="827118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97C1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E7652AA-D01E-25ED-B633-8C1F4BB35DC3}"/>
              </a:ext>
            </a:extLst>
          </p:cNvPr>
          <p:cNvSpPr/>
          <p:nvPr/>
        </p:nvSpPr>
        <p:spPr>
          <a:xfrm>
            <a:off x="8261462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30D5086-6C24-5F1E-B866-F13B5B233BC7}"/>
              </a:ext>
            </a:extLst>
          </p:cNvPr>
          <p:cNvSpPr txBox="1"/>
          <p:nvPr/>
        </p:nvSpPr>
        <p:spPr>
          <a:xfrm>
            <a:off x="853018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</a:rPr>
              <a:t>3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4D02144F-E2A8-3296-9AB5-30569D46BF0A}"/>
              </a:ext>
            </a:extLst>
          </p:cNvPr>
          <p:cNvSpPr/>
          <p:nvPr/>
        </p:nvSpPr>
        <p:spPr>
          <a:xfrm rot="203393">
            <a:off x="8784874" y="874025"/>
            <a:ext cx="2725037" cy="1342700"/>
          </a:xfrm>
          <a:custGeom>
            <a:avLst/>
            <a:gdLst/>
            <a:ahLst/>
            <a:cxnLst/>
            <a:rect l="l" t="t" r="r" b="b"/>
            <a:pathLst>
              <a:path w="4087556" h="2014050">
                <a:moveTo>
                  <a:pt x="0" y="0"/>
                </a:moveTo>
                <a:lnTo>
                  <a:pt x="4087556" y="0"/>
                </a:lnTo>
                <a:lnTo>
                  <a:pt x="4087556" y="2014051"/>
                </a:lnTo>
                <a:lnTo>
                  <a:pt x="0" y="201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3884FA0-DAAC-77E6-323F-CBF5097FCDD0}"/>
              </a:ext>
            </a:extLst>
          </p:cNvPr>
          <p:cNvSpPr/>
          <p:nvPr/>
        </p:nvSpPr>
        <p:spPr>
          <a:xfrm>
            <a:off x="10873496" y="543777"/>
            <a:ext cx="913667" cy="305663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C39007F8-30F2-4D2F-AE01-8360292EF14A}"/>
              </a:ext>
            </a:extLst>
          </p:cNvPr>
          <p:cNvSpPr/>
          <p:nvPr/>
        </p:nvSpPr>
        <p:spPr>
          <a:xfrm rot="-975842">
            <a:off x="8777245" y="511381"/>
            <a:ext cx="269628" cy="250509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23909B9-B571-4301-2049-2587C4A804FE}"/>
              </a:ext>
            </a:extLst>
          </p:cNvPr>
          <p:cNvSpPr/>
          <p:nvPr/>
        </p:nvSpPr>
        <p:spPr>
          <a:xfrm>
            <a:off x="205771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5DC7AB4-FE02-8FCF-A3BB-3E489CFAAC78}"/>
              </a:ext>
            </a:extLst>
          </p:cNvPr>
          <p:cNvSpPr/>
          <p:nvPr/>
        </p:nvSpPr>
        <p:spPr>
          <a:xfrm>
            <a:off x="202878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EEF857D-7EC8-6345-2ECB-FEEAD4A1E05A}"/>
              </a:ext>
            </a:extLst>
          </p:cNvPr>
          <p:cNvSpPr/>
          <p:nvPr/>
        </p:nvSpPr>
        <p:spPr>
          <a:xfrm>
            <a:off x="202440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515E175-351C-4C21-23F3-540289617686}"/>
              </a:ext>
            </a:extLst>
          </p:cNvPr>
          <p:cNvSpPr/>
          <p:nvPr/>
        </p:nvSpPr>
        <p:spPr>
          <a:xfrm>
            <a:off x="584554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E75D56A-E04D-4A1B-122B-FACF053F1382}"/>
              </a:ext>
            </a:extLst>
          </p:cNvPr>
          <p:cNvSpPr/>
          <p:nvPr/>
        </p:nvSpPr>
        <p:spPr>
          <a:xfrm>
            <a:off x="581661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7BCA0C68-57C4-AEAE-2F87-611145DA1790}"/>
              </a:ext>
            </a:extLst>
          </p:cNvPr>
          <p:cNvSpPr/>
          <p:nvPr/>
        </p:nvSpPr>
        <p:spPr>
          <a:xfrm>
            <a:off x="581223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5B53972D-E51D-B766-6DEE-892C7F52C794}"/>
              </a:ext>
            </a:extLst>
          </p:cNvPr>
          <p:cNvSpPr/>
          <p:nvPr/>
        </p:nvSpPr>
        <p:spPr>
          <a:xfrm>
            <a:off x="9632526" y="249653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2F99B552-F80B-F626-F41B-0B6B2E1BEAAD}"/>
              </a:ext>
            </a:extLst>
          </p:cNvPr>
          <p:cNvSpPr/>
          <p:nvPr/>
        </p:nvSpPr>
        <p:spPr>
          <a:xfrm>
            <a:off x="9603600" y="2467611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1607A01-6E79-F2A1-2DBC-587D212997A7}"/>
              </a:ext>
            </a:extLst>
          </p:cNvPr>
          <p:cNvSpPr/>
          <p:nvPr/>
        </p:nvSpPr>
        <p:spPr>
          <a:xfrm>
            <a:off x="9599217" y="2463228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B7DEE9C3-03E3-6052-7BAA-1BAD147F46CF}"/>
              </a:ext>
            </a:extLst>
          </p:cNvPr>
          <p:cNvSpPr txBox="1"/>
          <p:nvPr/>
        </p:nvSpPr>
        <p:spPr>
          <a:xfrm>
            <a:off x="942257" y="2077464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A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18345B27-3849-C2A9-D1D5-98F953FE0801}"/>
              </a:ext>
            </a:extLst>
          </p:cNvPr>
          <p:cNvSpPr txBox="1"/>
          <p:nvPr/>
        </p:nvSpPr>
        <p:spPr>
          <a:xfrm>
            <a:off x="4730087" y="2077291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B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159EEEEE-5DA3-8E5B-E8B0-6D0A3F9938ED}"/>
              </a:ext>
            </a:extLst>
          </p:cNvPr>
          <p:cNvSpPr txBox="1"/>
          <p:nvPr/>
        </p:nvSpPr>
        <p:spPr>
          <a:xfrm>
            <a:off x="8546845" y="2135063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C</a:t>
            </a:r>
          </a:p>
        </p:txBody>
      </p:sp>
      <p:pic>
        <p:nvPicPr>
          <p:cNvPr id="10" name="Picture 9" descr="A close-up of a cartoon&#10;&#10;AI-generated content may be incorrect.">
            <a:extLst>
              <a:ext uri="{FF2B5EF4-FFF2-40B4-BE49-F238E27FC236}">
                <a16:creationId xmlns:a16="http://schemas.microsoft.com/office/drawing/2014/main" id="{EEED8FDE-3364-402E-E5A7-B05EAD0C401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1151" b="1557"/>
          <a:stretch>
            <a:fillRect/>
          </a:stretch>
        </p:blipFill>
        <p:spPr>
          <a:xfrm>
            <a:off x="3649540" y="-250980"/>
            <a:ext cx="4212465" cy="23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5971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4" name="Freeform 4"/>
          <p:cNvSpPr/>
          <p:nvPr/>
        </p:nvSpPr>
        <p:spPr>
          <a:xfrm>
            <a:off x="695526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EC89"/>
          </a:solidFill>
        </p:spPr>
        <p:txBody>
          <a:bodyPr/>
          <a:lstStyle/>
          <a:p>
            <a:endParaRPr lang="en-SG" sz="7000" dirty="0"/>
          </a:p>
        </p:txBody>
      </p:sp>
      <p:sp>
        <p:nvSpPr>
          <p:cNvPr id="5" name="Freeform 5"/>
          <p:cNvSpPr/>
          <p:nvPr/>
        </p:nvSpPr>
        <p:spPr>
          <a:xfrm>
            <a:off x="685800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grpSp>
        <p:nvGrpSpPr>
          <p:cNvPr id="6" name="Group 6"/>
          <p:cNvGrpSpPr/>
          <p:nvPr/>
        </p:nvGrpSpPr>
        <p:grpSpPr>
          <a:xfrm>
            <a:off x="-101611" y="-136406"/>
            <a:ext cx="12475468" cy="2047557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endParaRPr lang="en-SG" sz="933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endParaRPr lang="en-SG" sz="933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6966" y="590467"/>
            <a:ext cx="692714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8"/>
              </a:lnSpc>
            </a:pPr>
            <a:r>
              <a:rPr lang="en-US" sz="7000" u="sng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7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000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7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4528" y="3927916"/>
            <a:ext cx="270728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54754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4" name="Freeform 14"/>
          <p:cNvSpPr/>
          <p:nvPr/>
        </p:nvSpPr>
        <p:spPr>
          <a:xfrm>
            <a:off x="448335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/>
          <a:lstStyle/>
          <a:p>
            <a:endParaRPr lang="en-SG" sz="7000"/>
          </a:p>
        </p:txBody>
      </p:sp>
      <p:sp>
        <p:nvSpPr>
          <p:cNvPr id="15" name="Freeform 15"/>
          <p:cNvSpPr/>
          <p:nvPr/>
        </p:nvSpPr>
        <p:spPr>
          <a:xfrm>
            <a:off x="4473631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6" name="TextBox 16"/>
          <p:cNvSpPr txBox="1"/>
          <p:nvPr/>
        </p:nvSpPr>
        <p:spPr>
          <a:xfrm>
            <a:off x="474235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335380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9" name="Freeform 19"/>
          <p:cNvSpPr/>
          <p:nvPr/>
        </p:nvSpPr>
        <p:spPr>
          <a:xfrm>
            <a:off x="827118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C6DA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20" name="Freeform 20"/>
          <p:cNvSpPr/>
          <p:nvPr/>
        </p:nvSpPr>
        <p:spPr>
          <a:xfrm>
            <a:off x="8261462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21" name="TextBox 21"/>
          <p:cNvSpPr txBox="1"/>
          <p:nvPr/>
        </p:nvSpPr>
        <p:spPr>
          <a:xfrm>
            <a:off x="853018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rot="203393">
            <a:off x="8784874" y="874025"/>
            <a:ext cx="2725037" cy="1342700"/>
          </a:xfrm>
          <a:custGeom>
            <a:avLst/>
            <a:gdLst/>
            <a:ahLst/>
            <a:cxnLst/>
            <a:rect l="l" t="t" r="r" b="b"/>
            <a:pathLst>
              <a:path w="4087556" h="2014050">
                <a:moveTo>
                  <a:pt x="0" y="0"/>
                </a:moveTo>
                <a:lnTo>
                  <a:pt x="4087556" y="0"/>
                </a:lnTo>
                <a:lnTo>
                  <a:pt x="4087556" y="2014051"/>
                </a:lnTo>
                <a:lnTo>
                  <a:pt x="0" y="201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3" name="Freeform 23"/>
          <p:cNvSpPr/>
          <p:nvPr/>
        </p:nvSpPr>
        <p:spPr>
          <a:xfrm>
            <a:off x="10873496" y="543777"/>
            <a:ext cx="913667" cy="305663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5" name="Freeform 25"/>
          <p:cNvSpPr/>
          <p:nvPr/>
        </p:nvSpPr>
        <p:spPr>
          <a:xfrm rot="-975842">
            <a:off x="8777245" y="511381"/>
            <a:ext cx="269628" cy="250509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7" name="Freeform 27"/>
          <p:cNvSpPr/>
          <p:nvPr/>
        </p:nvSpPr>
        <p:spPr>
          <a:xfrm>
            <a:off x="205771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8" name="Freeform 28"/>
          <p:cNvSpPr/>
          <p:nvPr/>
        </p:nvSpPr>
        <p:spPr>
          <a:xfrm>
            <a:off x="202878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9" name="Freeform 29"/>
          <p:cNvSpPr/>
          <p:nvPr/>
        </p:nvSpPr>
        <p:spPr>
          <a:xfrm>
            <a:off x="202440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2" name="Freeform 32"/>
          <p:cNvSpPr/>
          <p:nvPr/>
        </p:nvSpPr>
        <p:spPr>
          <a:xfrm>
            <a:off x="584554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3" name="Freeform 33"/>
          <p:cNvSpPr/>
          <p:nvPr/>
        </p:nvSpPr>
        <p:spPr>
          <a:xfrm>
            <a:off x="581661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4" name="Freeform 34"/>
          <p:cNvSpPr/>
          <p:nvPr/>
        </p:nvSpPr>
        <p:spPr>
          <a:xfrm>
            <a:off x="581223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7" name="Freeform 37"/>
          <p:cNvSpPr/>
          <p:nvPr/>
        </p:nvSpPr>
        <p:spPr>
          <a:xfrm>
            <a:off x="9632526" y="249653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8" name="Freeform 38"/>
          <p:cNvSpPr/>
          <p:nvPr/>
        </p:nvSpPr>
        <p:spPr>
          <a:xfrm>
            <a:off x="9603600" y="2467611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9" name="Freeform 39"/>
          <p:cNvSpPr/>
          <p:nvPr/>
        </p:nvSpPr>
        <p:spPr>
          <a:xfrm>
            <a:off x="9599217" y="2463228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859B0FED-4D1E-4047-A1CF-A447DC831C91}"/>
              </a:ext>
            </a:extLst>
          </p:cNvPr>
          <p:cNvSpPr txBox="1"/>
          <p:nvPr/>
        </p:nvSpPr>
        <p:spPr>
          <a:xfrm>
            <a:off x="942257" y="2077464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A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6D32C50F-F05E-9749-9C65-3326142192F2}"/>
              </a:ext>
            </a:extLst>
          </p:cNvPr>
          <p:cNvSpPr txBox="1"/>
          <p:nvPr/>
        </p:nvSpPr>
        <p:spPr>
          <a:xfrm>
            <a:off x="4730087" y="2077291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B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C6A329C-55EC-034E-B22C-619A42900065}"/>
              </a:ext>
            </a:extLst>
          </p:cNvPr>
          <p:cNvSpPr txBox="1"/>
          <p:nvPr/>
        </p:nvSpPr>
        <p:spPr>
          <a:xfrm>
            <a:off x="8546845" y="2135063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C</a:t>
            </a: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109FABC9-148B-E54D-B369-32121973B437}"/>
              </a:ext>
            </a:extLst>
          </p:cNvPr>
          <p:cNvSpPr txBox="1"/>
          <p:nvPr/>
        </p:nvSpPr>
        <p:spPr>
          <a:xfrm>
            <a:off x="2127589" y="471960"/>
            <a:ext cx="7378055" cy="966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endParaRPr lang="en-US" sz="6400" dirty="0">
              <a:solidFill>
                <a:schemeClr val="bg1"/>
              </a:solidFill>
              <a:latin typeface="Cloud Soft Bold"/>
            </a:endParaRPr>
          </a:p>
        </p:txBody>
      </p:sp>
      <p:pic>
        <p:nvPicPr>
          <p:cNvPr id="10" name="Picture 9" descr="A close-up of a cartoon&#10;&#10;AI-generated content may be incorrect.">
            <a:extLst>
              <a:ext uri="{FF2B5EF4-FFF2-40B4-BE49-F238E27FC236}">
                <a16:creationId xmlns:a16="http://schemas.microsoft.com/office/drawing/2014/main" id="{640D0138-1105-1D7B-4E04-ED5C9C3B82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105" t="7431"/>
          <a:stretch>
            <a:fillRect/>
          </a:stretch>
        </p:blipFill>
        <p:spPr>
          <a:xfrm>
            <a:off x="4059338" y="-92212"/>
            <a:ext cx="4108957" cy="20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93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E19E7283-F805-C648-3BA6-70CE358D1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DBF50A8E-4274-B83C-C165-DD63E41FBE00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28" name="Google Shape;128;p3" descr="fd00c5b3e3ecdef84fdb3e5a6cd96be3">
            <a:extLst>
              <a:ext uri="{FF2B5EF4-FFF2-40B4-BE49-F238E27FC236}">
                <a16:creationId xmlns:a16="http://schemas.microsoft.com/office/drawing/2014/main" id="{801DB10D-84A2-9204-45AE-AD17980197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16380" y="-17728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A96D3AC1-E019-3476-59F3-5E40FF56C164}"/>
              </a:ext>
            </a:extLst>
          </p:cNvPr>
          <p:cNvSpPr/>
          <p:nvPr/>
        </p:nvSpPr>
        <p:spPr>
          <a:xfrm>
            <a:off x="3710054" y="313238"/>
            <a:ext cx="5087437" cy="740410"/>
          </a:xfrm>
          <a:custGeom>
            <a:avLst/>
            <a:gdLst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437" h="740410" fill="none" extrusionOk="0">
                <a:moveTo>
                  <a:pt x="0" y="74114"/>
                </a:moveTo>
                <a:cubicBezTo>
                  <a:pt x="1444" y="46711"/>
                  <a:pt x="131073" y="-17307"/>
                  <a:pt x="217992" y="0"/>
                </a:cubicBezTo>
                <a:cubicBezTo>
                  <a:pt x="1808241" y="33326"/>
                  <a:pt x="3806974" y="-211489"/>
                  <a:pt x="4869443" y="0"/>
                </a:cubicBezTo>
                <a:cubicBezTo>
                  <a:pt x="4975728" y="-1328"/>
                  <a:pt x="5107664" y="20525"/>
                  <a:pt x="5087437" y="74114"/>
                </a:cubicBezTo>
                <a:cubicBezTo>
                  <a:pt x="5097273" y="312765"/>
                  <a:pt x="5177337" y="442587"/>
                  <a:pt x="5087437" y="666294"/>
                </a:cubicBezTo>
                <a:cubicBezTo>
                  <a:pt x="5068952" y="720966"/>
                  <a:pt x="5015411" y="739618"/>
                  <a:pt x="4869443" y="740410"/>
                </a:cubicBezTo>
                <a:cubicBezTo>
                  <a:pt x="3778293" y="730132"/>
                  <a:pt x="2174362" y="697053"/>
                  <a:pt x="217992" y="740410"/>
                </a:cubicBezTo>
                <a:cubicBezTo>
                  <a:pt x="92887" y="723185"/>
                  <a:pt x="397" y="722598"/>
                  <a:pt x="0" y="666294"/>
                </a:cubicBezTo>
                <a:cubicBezTo>
                  <a:pt x="-119718" y="392459"/>
                  <a:pt x="13809" y="256415"/>
                  <a:pt x="0" y="74114"/>
                </a:cubicBezTo>
                <a:close/>
              </a:path>
              <a:path w="5087437" h="740410" stroke="0" extrusionOk="0">
                <a:moveTo>
                  <a:pt x="0" y="74114"/>
                </a:moveTo>
                <a:cubicBezTo>
                  <a:pt x="-27659" y="51405"/>
                  <a:pt x="113649" y="-12845"/>
                  <a:pt x="217992" y="0"/>
                </a:cubicBezTo>
                <a:cubicBezTo>
                  <a:pt x="1725223" y="-322854"/>
                  <a:pt x="2528155" y="220251"/>
                  <a:pt x="4869443" y="0"/>
                </a:cubicBezTo>
                <a:cubicBezTo>
                  <a:pt x="4971263" y="-553"/>
                  <a:pt x="5094472" y="39229"/>
                  <a:pt x="5087437" y="74114"/>
                </a:cubicBezTo>
                <a:cubicBezTo>
                  <a:pt x="5070230" y="242956"/>
                  <a:pt x="5216577" y="474397"/>
                  <a:pt x="5087437" y="666294"/>
                </a:cubicBezTo>
                <a:cubicBezTo>
                  <a:pt x="5093324" y="717011"/>
                  <a:pt x="4955113" y="732564"/>
                  <a:pt x="4869443" y="740410"/>
                </a:cubicBezTo>
                <a:cubicBezTo>
                  <a:pt x="3486412" y="758655"/>
                  <a:pt x="2243184" y="883915"/>
                  <a:pt x="217992" y="740410"/>
                </a:cubicBezTo>
                <a:cubicBezTo>
                  <a:pt x="92610" y="725891"/>
                  <a:pt x="364" y="698500"/>
                  <a:pt x="0" y="666294"/>
                </a:cubicBezTo>
                <a:cubicBezTo>
                  <a:pt x="-110274" y="460600"/>
                  <a:pt x="-86327" y="311429"/>
                  <a:pt x="0" y="74114"/>
                </a:cubicBezTo>
                <a:close/>
              </a:path>
              <a:path w="5087437" h="740410" fill="none" stroke="0" extrusionOk="0">
                <a:moveTo>
                  <a:pt x="0" y="74114"/>
                </a:moveTo>
                <a:cubicBezTo>
                  <a:pt x="-6616" y="9344"/>
                  <a:pt x="122332" y="4817"/>
                  <a:pt x="217992" y="0"/>
                </a:cubicBezTo>
                <a:cubicBezTo>
                  <a:pt x="1648729" y="50477"/>
                  <a:pt x="3811556" y="-26054"/>
                  <a:pt x="4869443" y="0"/>
                </a:cubicBezTo>
                <a:cubicBezTo>
                  <a:pt x="4979487" y="2928"/>
                  <a:pt x="5103976" y="34145"/>
                  <a:pt x="5087437" y="74114"/>
                </a:cubicBezTo>
                <a:cubicBezTo>
                  <a:pt x="5070990" y="353782"/>
                  <a:pt x="5189960" y="438605"/>
                  <a:pt x="5087437" y="666294"/>
                </a:cubicBezTo>
                <a:cubicBezTo>
                  <a:pt x="5073368" y="728480"/>
                  <a:pt x="4997632" y="727235"/>
                  <a:pt x="4869443" y="740410"/>
                </a:cubicBezTo>
                <a:cubicBezTo>
                  <a:pt x="3487037" y="642774"/>
                  <a:pt x="2544613" y="650336"/>
                  <a:pt x="217992" y="740410"/>
                </a:cubicBezTo>
                <a:cubicBezTo>
                  <a:pt x="96561" y="737140"/>
                  <a:pt x="10867" y="712586"/>
                  <a:pt x="0" y="666294"/>
                </a:cubicBezTo>
                <a:cubicBezTo>
                  <a:pt x="-82608" y="461842"/>
                  <a:pt x="-24131" y="299402"/>
                  <a:pt x="0" y="74114"/>
                </a:cubicBezTo>
                <a:close/>
              </a:path>
              <a:path w="5087437" h="740410" fill="none" stroke="0" extrusionOk="0">
                <a:moveTo>
                  <a:pt x="0" y="74114"/>
                </a:moveTo>
                <a:cubicBezTo>
                  <a:pt x="733" y="39434"/>
                  <a:pt x="135100" y="-152"/>
                  <a:pt x="217992" y="0"/>
                </a:cubicBezTo>
                <a:cubicBezTo>
                  <a:pt x="1610408" y="126430"/>
                  <a:pt x="3938608" y="-258902"/>
                  <a:pt x="4869443" y="0"/>
                </a:cubicBezTo>
                <a:cubicBezTo>
                  <a:pt x="4977156" y="-735"/>
                  <a:pt x="5103433" y="30091"/>
                  <a:pt x="5087437" y="74114"/>
                </a:cubicBezTo>
                <a:cubicBezTo>
                  <a:pt x="5075073" y="328847"/>
                  <a:pt x="5186393" y="439822"/>
                  <a:pt x="5087437" y="666294"/>
                </a:cubicBezTo>
                <a:cubicBezTo>
                  <a:pt x="5069816" y="721503"/>
                  <a:pt x="4992883" y="730628"/>
                  <a:pt x="4869443" y="740410"/>
                </a:cubicBezTo>
                <a:cubicBezTo>
                  <a:pt x="3649906" y="662162"/>
                  <a:pt x="2457889" y="487361"/>
                  <a:pt x="217992" y="740410"/>
                </a:cubicBezTo>
                <a:cubicBezTo>
                  <a:pt x="92003" y="726179"/>
                  <a:pt x="2659" y="718350"/>
                  <a:pt x="0" y="666294"/>
                </a:cubicBezTo>
                <a:cubicBezTo>
                  <a:pt x="-134888" y="431997"/>
                  <a:pt x="24819" y="267439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05A0D-F686-D526-5590-FA64D9F4C1BC}"/>
              </a:ext>
            </a:extLst>
          </p:cNvPr>
          <p:cNvSpPr txBox="1"/>
          <p:nvPr/>
        </p:nvSpPr>
        <p:spPr>
          <a:xfrm>
            <a:off x="3811710" y="396609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Chọn câu trả lời đúng.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7" name="Google Shape;127;p3" descr="觅元素58b0fbac4bf92">
            <a:extLst>
              <a:ext uri="{FF2B5EF4-FFF2-40B4-BE49-F238E27FC236}">
                <a16:creationId xmlns:a16="http://schemas.microsoft.com/office/drawing/2014/main" id="{6AD82451-6B1E-CEAB-6ECF-CB8D7D7E04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84580" y="62731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yellow and blue trailer with blue wheels&#10;&#10;AI-generated content may be incorrect.">
            <a:extLst>
              <a:ext uri="{FF2B5EF4-FFF2-40B4-BE49-F238E27FC236}">
                <a16:creationId xmlns:a16="http://schemas.microsoft.com/office/drawing/2014/main" id="{A678AD55-32F4-B2C2-30BB-9E131C96CD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5132" b="-2369"/>
          <a:stretch>
            <a:fillRect/>
          </a:stretch>
        </p:blipFill>
        <p:spPr>
          <a:xfrm>
            <a:off x="2751221" y="2656806"/>
            <a:ext cx="6689558" cy="2224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98C658-2472-7F30-8B3D-C33B4CCE8991}"/>
              </a:ext>
            </a:extLst>
          </p:cNvPr>
          <p:cNvSpPr txBox="1"/>
          <p:nvPr/>
        </p:nvSpPr>
        <p:spPr>
          <a:xfrm>
            <a:off x="1876425" y="1180213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thêm thùng lên xe để: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21272-487C-1AB5-082A-CBAB5E919E84}"/>
              </a:ext>
            </a:extLst>
          </p:cNvPr>
          <p:cNvSpPr txBox="1"/>
          <p:nvPr/>
        </p:nvSpPr>
        <p:spPr>
          <a:xfrm>
            <a:off x="1075924" y="2045602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a) Trên xe có 3 thùng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9" name="A">
            <a:extLst>
              <a:ext uri="{FF2B5EF4-FFF2-40B4-BE49-F238E27FC236}">
                <a16:creationId xmlns:a16="http://schemas.microsoft.com/office/drawing/2014/main" id="{CCD69CFB-90D3-E317-3AD9-9D5B1DE062E1}"/>
              </a:ext>
            </a:extLst>
          </p:cNvPr>
          <p:cNvGrpSpPr/>
          <p:nvPr/>
        </p:nvGrpSpPr>
        <p:grpSpPr>
          <a:xfrm>
            <a:off x="499128" y="5022900"/>
            <a:ext cx="4541233" cy="1060261"/>
            <a:chOff x="702112" y="4580887"/>
            <a:chExt cx="4541233" cy="1060261"/>
          </a:xfrm>
        </p:grpSpPr>
        <p:sp>
          <p:nvSpPr>
            <p:cNvPr id="20" name="Hình chữ nhật: Góc Tròn 4">
              <a:extLst>
                <a:ext uri="{FF2B5EF4-FFF2-40B4-BE49-F238E27FC236}">
                  <a16:creationId xmlns:a16="http://schemas.microsoft.com/office/drawing/2014/main" id="{C6C11186-3869-8BF8-2190-23EA0DA6D2A0}"/>
                </a:ext>
              </a:extLst>
            </p:cNvPr>
            <p:cNvSpPr/>
            <p:nvPr/>
          </p:nvSpPr>
          <p:spPr>
            <a:xfrm>
              <a:off x="1918538" y="4580887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A">
              <a:extLst>
                <a:ext uri="{FF2B5EF4-FFF2-40B4-BE49-F238E27FC236}">
                  <a16:creationId xmlns:a16="http://schemas.microsoft.com/office/drawing/2014/main" id="{03215DC7-980A-D944-2672-57510248B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702112" y="4612453"/>
              <a:ext cx="960699" cy="997127"/>
            </a:xfrm>
            <a:prstGeom prst="rect">
              <a:avLst/>
            </a:prstGeom>
          </p:spPr>
        </p:pic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39EBB8D8-54BA-56D4-892E-F5ACA96E2239}"/>
              </a:ext>
            </a:extLst>
          </p:cNvPr>
          <p:cNvGrpSpPr/>
          <p:nvPr/>
        </p:nvGrpSpPr>
        <p:grpSpPr>
          <a:xfrm>
            <a:off x="6588055" y="4991805"/>
            <a:ext cx="4272476" cy="1122447"/>
            <a:chOff x="6575139" y="2616106"/>
            <a:chExt cx="4272476" cy="1122447"/>
          </a:xfrm>
        </p:grpSpPr>
        <p:sp>
          <p:nvSpPr>
            <p:cNvPr id="23" name="Hình chữ nhật: Góc Tròn 5">
              <a:extLst>
                <a:ext uri="{FF2B5EF4-FFF2-40B4-BE49-F238E27FC236}">
                  <a16:creationId xmlns:a16="http://schemas.microsoft.com/office/drawing/2014/main" id="{3EB0F09C-2E5E-A81C-D631-CC0FAAAAB0B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4" name="Hình ảnh 10">
              <a:extLst>
                <a:ext uri="{FF2B5EF4-FFF2-40B4-BE49-F238E27FC236}">
                  <a16:creationId xmlns:a16="http://schemas.microsoft.com/office/drawing/2014/main" id="{D81A55AE-D844-9520-6C41-DDFC2E37B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pic>
        <p:nvPicPr>
          <p:cNvPr id="31" name="Đúng">
            <a:extLst>
              <a:ext uri="{FF2B5EF4-FFF2-40B4-BE49-F238E27FC236}">
                <a16:creationId xmlns:a16="http://schemas.microsoft.com/office/drawing/2014/main" id="{C4E34C1E-78A3-3E2B-114D-07C7E35FA7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9293" y="5139988"/>
            <a:ext cx="896707" cy="890172"/>
          </a:xfrm>
          <a:prstGeom prst="rect">
            <a:avLst/>
          </a:prstGeom>
        </p:spPr>
      </p:pic>
      <p:pic>
        <p:nvPicPr>
          <p:cNvPr id="32" name="Hình ảnh 15">
            <a:extLst>
              <a:ext uri="{FF2B5EF4-FFF2-40B4-BE49-F238E27FC236}">
                <a16:creationId xmlns:a16="http://schemas.microsoft.com/office/drawing/2014/main" id="{9EAA8B2E-03D1-5FF1-4FBE-9D0272FB18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880322" y="5144783"/>
            <a:ext cx="896707" cy="890172"/>
          </a:xfrm>
          <a:prstGeom prst="rect">
            <a:avLst/>
          </a:prstGeom>
        </p:spPr>
      </p:pic>
      <p:pic>
        <p:nvPicPr>
          <p:cNvPr id="3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71EE630-20E6-F3B6-021F-515DC4F671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6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6DC69B2-FB82-2E95-390F-C9F3902A5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37" name="Picture 36" descr="A yellow and blue trailer with blue wheels&#10;&#10;AI-generated content may be incorrect.">
            <a:extLst>
              <a:ext uri="{FF2B5EF4-FFF2-40B4-BE49-F238E27FC236}">
                <a16:creationId xmlns:a16="http://schemas.microsoft.com/office/drawing/2014/main" id="{DFC0E03B-1303-A625-B150-8DCE9FD2B8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891" t="18412" r="26643" b="7323"/>
          <a:stretch>
            <a:fillRect/>
          </a:stretch>
        </p:blipFill>
        <p:spPr>
          <a:xfrm>
            <a:off x="2420527" y="4300191"/>
            <a:ext cx="2060276" cy="2024870"/>
          </a:xfrm>
          <a:prstGeom prst="rect">
            <a:avLst/>
          </a:prstGeom>
        </p:spPr>
      </p:pic>
      <p:pic>
        <p:nvPicPr>
          <p:cNvPr id="38" name="Picture 37" descr="A yellow and blue trailer with blue wheels&#10;&#10;AI-generated content may be incorrect.">
            <a:extLst>
              <a:ext uri="{FF2B5EF4-FFF2-40B4-BE49-F238E27FC236}">
                <a16:creationId xmlns:a16="http://schemas.microsoft.com/office/drawing/2014/main" id="{1FC37E7D-8F27-87B3-DDA5-F493538F92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8921" t="26232" b="-1"/>
          <a:stretch>
            <a:fillRect/>
          </a:stretch>
        </p:blipFill>
        <p:spPr>
          <a:xfrm>
            <a:off x="8016899" y="4755351"/>
            <a:ext cx="3079189" cy="192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2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9C9EBCE6-CE25-3140-0757-EA6168FC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5902C2A-59A8-187E-1A0C-FE2B99D7F08A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8" name="Google Shape;128;p3" descr="fd00c5b3e3ecdef84fdb3e5a6cd96be3">
            <a:extLst>
              <a:ext uri="{FF2B5EF4-FFF2-40B4-BE49-F238E27FC236}">
                <a16:creationId xmlns:a16="http://schemas.microsoft.com/office/drawing/2014/main" id="{81D279C9-BE5D-199A-5A2F-BCC0246F3E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16380" y="-17728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578E57EF-DA70-83DC-1B9C-10285BA4A2CE}"/>
              </a:ext>
            </a:extLst>
          </p:cNvPr>
          <p:cNvSpPr/>
          <p:nvPr/>
        </p:nvSpPr>
        <p:spPr>
          <a:xfrm>
            <a:off x="3710054" y="313238"/>
            <a:ext cx="5087437" cy="740410"/>
          </a:xfrm>
          <a:custGeom>
            <a:avLst/>
            <a:gdLst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  <a:gd name="connsiteX0" fmla="*/ 0 w 5087437"/>
              <a:gd name="connsiteY0" fmla="*/ 74114 h 740410"/>
              <a:gd name="connsiteX1" fmla="*/ 217992 w 5087437"/>
              <a:gd name="connsiteY1" fmla="*/ 0 h 740410"/>
              <a:gd name="connsiteX2" fmla="*/ 4869443 w 5087437"/>
              <a:gd name="connsiteY2" fmla="*/ 0 h 740410"/>
              <a:gd name="connsiteX3" fmla="*/ 5087437 w 5087437"/>
              <a:gd name="connsiteY3" fmla="*/ 74114 h 740410"/>
              <a:gd name="connsiteX4" fmla="*/ 5087437 w 5087437"/>
              <a:gd name="connsiteY4" fmla="*/ 666294 h 740410"/>
              <a:gd name="connsiteX5" fmla="*/ 4869443 w 5087437"/>
              <a:gd name="connsiteY5" fmla="*/ 740410 h 740410"/>
              <a:gd name="connsiteX6" fmla="*/ 217992 w 5087437"/>
              <a:gd name="connsiteY6" fmla="*/ 740410 h 740410"/>
              <a:gd name="connsiteX7" fmla="*/ 0 w 5087437"/>
              <a:gd name="connsiteY7" fmla="*/ 666294 h 740410"/>
              <a:gd name="connsiteX8" fmla="*/ 0 w 5087437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437" h="740410" fill="none" extrusionOk="0">
                <a:moveTo>
                  <a:pt x="0" y="74114"/>
                </a:moveTo>
                <a:cubicBezTo>
                  <a:pt x="1444" y="46711"/>
                  <a:pt x="131073" y="-17307"/>
                  <a:pt x="217992" y="0"/>
                </a:cubicBezTo>
                <a:cubicBezTo>
                  <a:pt x="1808241" y="33326"/>
                  <a:pt x="3806974" y="-211489"/>
                  <a:pt x="4869443" y="0"/>
                </a:cubicBezTo>
                <a:cubicBezTo>
                  <a:pt x="4975728" y="-1328"/>
                  <a:pt x="5107664" y="20525"/>
                  <a:pt x="5087437" y="74114"/>
                </a:cubicBezTo>
                <a:cubicBezTo>
                  <a:pt x="5097273" y="312765"/>
                  <a:pt x="5177337" y="442587"/>
                  <a:pt x="5087437" y="666294"/>
                </a:cubicBezTo>
                <a:cubicBezTo>
                  <a:pt x="5068952" y="720966"/>
                  <a:pt x="5015411" y="739618"/>
                  <a:pt x="4869443" y="740410"/>
                </a:cubicBezTo>
                <a:cubicBezTo>
                  <a:pt x="3778293" y="730132"/>
                  <a:pt x="2174362" y="697053"/>
                  <a:pt x="217992" y="740410"/>
                </a:cubicBezTo>
                <a:cubicBezTo>
                  <a:pt x="92887" y="723185"/>
                  <a:pt x="397" y="722598"/>
                  <a:pt x="0" y="666294"/>
                </a:cubicBezTo>
                <a:cubicBezTo>
                  <a:pt x="-119718" y="392459"/>
                  <a:pt x="13809" y="256415"/>
                  <a:pt x="0" y="74114"/>
                </a:cubicBezTo>
                <a:close/>
              </a:path>
              <a:path w="5087437" h="740410" stroke="0" extrusionOk="0">
                <a:moveTo>
                  <a:pt x="0" y="74114"/>
                </a:moveTo>
                <a:cubicBezTo>
                  <a:pt x="-27659" y="51405"/>
                  <a:pt x="113649" y="-12845"/>
                  <a:pt x="217992" y="0"/>
                </a:cubicBezTo>
                <a:cubicBezTo>
                  <a:pt x="1725223" y="-322854"/>
                  <a:pt x="2528155" y="220251"/>
                  <a:pt x="4869443" y="0"/>
                </a:cubicBezTo>
                <a:cubicBezTo>
                  <a:pt x="4971263" y="-553"/>
                  <a:pt x="5094472" y="39229"/>
                  <a:pt x="5087437" y="74114"/>
                </a:cubicBezTo>
                <a:cubicBezTo>
                  <a:pt x="5070230" y="242956"/>
                  <a:pt x="5216577" y="474397"/>
                  <a:pt x="5087437" y="666294"/>
                </a:cubicBezTo>
                <a:cubicBezTo>
                  <a:pt x="5093324" y="717011"/>
                  <a:pt x="4955113" y="732564"/>
                  <a:pt x="4869443" y="740410"/>
                </a:cubicBezTo>
                <a:cubicBezTo>
                  <a:pt x="3486412" y="758655"/>
                  <a:pt x="2243184" y="883915"/>
                  <a:pt x="217992" y="740410"/>
                </a:cubicBezTo>
                <a:cubicBezTo>
                  <a:pt x="92610" y="725891"/>
                  <a:pt x="364" y="698500"/>
                  <a:pt x="0" y="666294"/>
                </a:cubicBezTo>
                <a:cubicBezTo>
                  <a:pt x="-110274" y="460600"/>
                  <a:pt x="-86327" y="311429"/>
                  <a:pt x="0" y="74114"/>
                </a:cubicBezTo>
                <a:close/>
              </a:path>
              <a:path w="5087437" h="740410" fill="none" stroke="0" extrusionOk="0">
                <a:moveTo>
                  <a:pt x="0" y="74114"/>
                </a:moveTo>
                <a:cubicBezTo>
                  <a:pt x="-6616" y="9344"/>
                  <a:pt x="122332" y="4817"/>
                  <a:pt x="217992" y="0"/>
                </a:cubicBezTo>
                <a:cubicBezTo>
                  <a:pt x="1648729" y="50477"/>
                  <a:pt x="3811556" y="-26054"/>
                  <a:pt x="4869443" y="0"/>
                </a:cubicBezTo>
                <a:cubicBezTo>
                  <a:pt x="4979487" y="2928"/>
                  <a:pt x="5103976" y="34145"/>
                  <a:pt x="5087437" y="74114"/>
                </a:cubicBezTo>
                <a:cubicBezTo>
                  <a:pt x="5070990" y="353782"/>
                  <a:pt x="5189960" y="438605"/>
                  <a:pt x="5087437" y="666294"/>
                </a:cubicBezTo>
                <a:cubicBezTo>
                  <a:pt x="5073368" y="728480"/>
                  <a:pt x="4997632" y="727235"/>
                  <a:pt x="4869443" y="740410"/>
                </a:cubicBezTo>
                <a:cubicBezTo>
                  <a:pt x="3487037" y="642774"/>
                  <a:pt x="2544613" y="650336"/>
                  <a:pt x="217992" y="740410"/>
                </a:cubicBezTo>
                <a:cubicBezTo>
                  <a:pt x="96561" y="737140"/>
                  <a:pt x="10867" y="712586"/>
                  <a:pt x="0" y="666294"/>
                </a:cubicBezTo>
                <a:cubicBezTo>
                  <a:pt x="-82608" y="461842"/>
                  <a:pt x="-24131" y="299402"/>
                  <a:pt x="0" y="74114"/>
                </a:cubicBezTo>
                <a:close/>
              </a:path>
              <a:path w="5087437" h="740410" fill="none" stroke="0" extrusionOk="0">
                <a:moveTo>
                  <a:pt x="0" y="74114"/>
                </a:moveTo>
                <a:cubicBezTo>
                  <a:pt x="733" y="39434"/>
                  <a:pt x="135100" y="-152"/>
                  <a:pt x="217992" y="0"/>
                </a:cubicBezTo>
                <a:cubicBezTo>
                  <a:pt x="1610408" y="126430"/>
                  <a:pt x="3938608" y="-258902"/>
                  <a:pt x="4869443" y="0"/>
                </a:cubicBezTo>
                <a:cubicBezTo>
                  <a:pt x="4977156" y="-735"/>
                  <a:pt x="5103433" y="30091"/>
                  <a:pt x="5087437" y="74114"/>
                </a:cubicBezTo>
                <a:cubicBezTo>
                  <a:pt x="5075073" y="328847"/>
                  <a:pt x="5186393" y="439822"/>
                  <a:pt x="5087437" y="666294"/>
                </a:cubicBezTo>
                <a:cubicBezTo>
                  <a:pt x="5069816" y="721503"/>
                  <a:pt x="4992883" y="730628"/>
                  <a:pt x="4869443" y="740410"/>
                </a:cubicBezTo>
                <a:cubicBezTo>
                  <a:pt x="3649906" y="662162"/>
                  <a:pt x="2457889" y="487361"/>
                  <a:pt x="217992" y="740410"/>
                </a:cubicBezTo>
                <a:cubicBezTo>
                  <a:pt x="92003" y="726179"/>
                  <a:pt x="2659" y="718350"/>
                  <a:pt x="0" y="666294"/>
                </a:cubicBezTo>
                <a:cubicBezTo>
                  <a:pt x="-134888" y="431997"/>
                  <a:pt x="24819" y="267439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26B4E8-EDC0-FA87-3B02-95F94D3E39DD}"/>
              </a:ext>
            </a:extLst>
          </p:cNvPr>
          <p:cNvSpPr txBox="1"/>
          <p:nvPr/>
        </p:nvSpPr>
        <p:spPr>
          <a:xfrm>
            <a:off x="3811710" y="396609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2. Chọn câu trả lời đúng.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7" name="Google Shape;127;p3" descr="觅元素58b0fbac4bf92">
            <a:extLst>
              <a:ext uri="{FF2B5EF4-FFF2-40B4-BE49-F238E27FC236}">
                <a16:creationId xmlns:a16="http://schemas.microsoft.com/office/drawing/2014/main" id="{CAB8A4AA-EAC9-5592-8E44-E6548D63006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84580" y="6273165"/>
            <a:ext cx="5922010" cy="7404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92DA99-DD56-A7BD-3AD4-6C9D5E49DC72}"/>
              </a:ext>
            </a:extLst>
          </p:cNvPr>
          <p:cNvSpPr txBox="1"/>
          <p:nvPr/>
        </p:nvSpPr>
        <p:spPr>
          <a:xfrm>
            <a:off x="1876425" y="1180213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thêm thùng lên xe để: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612CE-8EC1-0A74-62DB-A8277FDF8480}"/>
              </a:ext>
            </a:extLst>
          </p:cNvPr>
          <p:cNvSpPr txBox="1"/>
          <p:nvPr/>
        </p:nvSpPr>
        <p:spPr>
          <a:xfrm>
            <a:off x="808294" y="1881181"/>
            <a:ext cx="43305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 Trên xe có 5 thùng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Picture 2" descr="A cartoon train on a black background&#10;&#10;AI-generated content may be incorrect.">
            <a:extLst>
              <a:ext uri="{FF2B5EF4-FFF2-40B4-BE49-F238E27FC236}">
                <a16:creationId xmlns:a16="http://schemas.microsoft.com/office/drawing/2014/main" id="{2DD07B85-147F-8886-F995-FC942D93DB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" r="46873" b="-11421"/>
          <a:stretch>
            <a:fillRect/>
          </a:stretch>
        </p:blipFill>
        <p:spPr>
          <a:xfrm>
            <a:off x="3016330" y="2328505"/>
            <a:ext cx="6477204" cy="232248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2B88DE93-D38F-E333-65A7-0233DC98DB99}"/>
              </a:ext>
            </a:extLst>
          </p:cNvPr>
          <p:cNvGrpSpPr/>
          <p:nvPr/>
        </p:nvGrpSpPr>
        <p:grpSpPr>
          <a:xfrm>
            <a:off x="656361" y="498839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2A33063-855A-3C2A-54D8-6AFE72268392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92AB2E3B-A87A-EC4E-A1FB-CDE071F71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E1FC5798-FB5E-B55C-C851-50B4442D09D3}"/>
              </a:ext>
            </a:extLst>
          </p:cNvPr>
          <p:cNvGrpSpPr/>
          <p:nvPr/>
        </p:nvGrpSpPr>
        <p:grpSpPr>
          <a:xfrm>
            <a:off x="6512514" y="4956922"/>
            <a:ext cx="4272476" cy="1122447"/>
            <a:chOff x="6575139" y="2616106"/>
            <a:chExt cx="4272476" cy="1122447"/>
          </a:xfrm>
        </p:grpSpPr>
        <p:sp>
          <p:nvSpPr>
            <p:cNvPr id="9" name="Hình chữ nhật: Góc Tròn 5">
              <a:extLst>
                <a:ext uri="{FF2B5EF4-FFF2-40B4-BE49-F238E27FC236}">
                  <a16:creationId xmlns:a16="http://schemas.microsoft.com/office/drawing/2014/main" id="{8053A0C7-7BA4-747F-DAF7-A1B3F66DB89B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387F04D8-3B5D-B5BA-9563-962B078CF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pic>
        <p:nvPicPr>
          <p:cNvPr id="11" name="Đúng">
            <a:extLst>
              <a:ext uri="{FF2B5EF4-FFF2-40B4-BE49-F238E27FC236}">
                <a16:creationId xmlns:a16="http://schemas.microsoft.com/office/drawing/2014/main" id="{BC5A977F-D2EE-C682-0B20-1CEBCDB27F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84990" y="4985494"/>
            <a:ext cx="896707" cy="890172"/>
          </a:xfrm>
          <a:prstGeom prst="rect">
            <a:avLst/>
          </a:prstGeom>
        </p:spPr>
      </p:pic>
      <p:pic>
        <p:nvPicPr>
          <p:cNvPr id="13" name="Hình ảnh 15">
            <a:extLst>
              <a:ext uri="{FF2B5EF4-FFF2-40B4-BE49-F238E27FC236}">
                <a16:creationId xmlns:a16="http://schemas.microsoft.com/office/drawing/2014/main" id="{C156A008-DF95-A2FC-86C0-5BD7EC46FF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40361" y="5189197"/>
            <a:ext cx="896707" cy="890172"/>
          </a:xfrm>
          <a:prstGeom prst="rect">
            <a:avLst/>
          </a:prstGeom>
        </p:spPr>
      </p:pic>
      <p:pic>
        <p:nvPicPr>
          <p:cNvPr id="2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FEB5C8-C914-C89B-9F37-8F58F7E551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1FE3AAD-FB42-2784-DF63-C14FDD6471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23" name="Picture 22" descr="A cartoon train on a black background&#10;&#10;AI-generated content may be incorrect.">
            <a:extLst>
              <a:ext uri="{FF2B5EF4-FFF2-40B4-BE49-F238E27FC236}">
                <a16:creationId xmlns:a16="http://schemas.microsoft.com/office/drawing/2014/main" id="{38A81CF8-8BF3-DF91-D3B5-AAE4D919B7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353" t="23115" r="27104"/>
          <a:stretch>
            <a:fillRect/>
          </a:stretch>
        </p:blipFill>
        <p:spPr>
          <a:xfrm>
            <a:off x="2456593" y="4120354"/>
            <a:ext cx="2682262" cy="2424408"/>
          </a:xfrm>
          <a:prstGeom prst="rect">
            <a:avLst/>
          </a:prstGeom>
        </p:spPr>
      </p:pic>
      <p:pic>
        <p:nvPicPr>
          <p:cNvPr id="24" name="Picture 23" descr="A cartoon train on a black background&#10;&#10;AI-generated content may be incorrect.">
            <a:extLst>
              <a:ext uri="{FF2B5EF4-FFF2-40B4-BE49-F238E27FC236}">
                <a16:creationId xmlns:a16="http://schemas.microsoft.com/office/drawing/2014/main" id="{2A03F427-DBA8-5DC3-3CBE-93B9EC57EF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7633" t="22282"/>
          <a:stretch>
            <a:fillRect/>
          </a:stretch>
        </p:blipFill>
        <p:spPr>
          <a:xfrm>
            <a:off x="7742496" y="4097778"/>
            <a:ext cx="3959074" cy="23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7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D8E3E0D3-9D09-9741-BE23-999DCEAD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BD2E5ED3-61A0-C51B-EF6D-5CA027152B5B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8" name="Google Shape;128;p3" descr="fd00c5b3e3ecdef84fdb3e5a6cd96be3">
            <a:extLst>
              <a:ext uri="{FF2B5EF4-FFF2-40B4-BE49-F238E27FC236}">
                <a16:creationId xmlns:a16="http://schemas.microsoft.com/office/drawing/2014/main" id="{F8AA580E-DABD-23F7-596C-C923E64525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FE1DC272-6327-9E9D-AFE2-E0A7480107AC}"/>
              </a:ext>
            </a:extLst>
          </p:cNvPr>
          <p:cNvSpPr/>
          <p:nvPr/>
        </p:nvSpPr>
        <p:spPr>
          <a:xfrm>
            <a:off x="656506" y="886954"/>
            <a:ext cx="1531019" cy="740410"/>
          </a:xfrm>
          <a:custGeom>
            <a:avLst/>
            <a:gdLst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019" h="740410" fill="none" extrusionOk="0">
                <a:moveTo>
                  <a:pt x="0" y="74114"/>
                </a:moveTo>
                <a:cubicBezTo>
                  <a:pt x="755" y="47013"/>
                  <a:pt x="41717" y="-14442"/>
                  <a:pt x="65602" y="0"/>
                </a:cubicBezTo>
                <a:cubicBezTo>
                  <a:pt x="545705" y="31649"/>
                  <a:pt x="1155731" y="-188058"/>
                  <a:pt x="1465415" y="0"/>
                </a:cubicBezTo>
                <a:cubicBezTo>
                  <a:pt x="1496764" y="-1083"/>
                  <a:pt x="1539656" y="22451"/>
                  <a:pt x="1531019" y="74114"/>
                </a:cubicBezTo>
                <a:cubicBezTo>
                  <a:pt x="1544061" y="315096"/>
                  <a:pt x="1557172" y="430294"/>
                  <a:pt x="1531019" y="666294"/>
                </a:cubicBezTo>
                <a:cubicBezTo>
                  <a:pt x="1524869" y="719197"/>
                  <a:pt x="1506742" y="740055"/>
                  <a:pt x="1465415" y="740410"/>
                </a:cubicBezTo>
                <a:cubicBezTo>
                  <a:pt x="1133649" y="723131"/>
                  <a:pt x="672278" y="714905"/>
                  <a:pt x="65602" y="740410"/>
                </a:cubicBezTo>
                <a:cubicBezTo>
                  <a:pt x="27809" y="727436"/>
                  <a:pt x="191" y="722897"/>
                  <a:pt x="0" y="666294"/>
                </a:cubicBezTo>
                <a:cubicBezTo>
                  <a:pt x="-43618" y="392269"/>
                  <a:pt x="12461" y="259696"/>
                  <a:pt x="0" y="74114"/>
                </a:cubicBezTo>
                <a:close/>
              </a:path>
              <a:path w="1531019" h="740410" stroke="0" extrusionOk="0">
                <a:moveTo>
                  <a:pt x="0" y="74114"/>
                </a:moveTo>
                <a:cubicBezTo>
                  <a:pt x="-5815" y="42213"/>
                  <a:pt x="34215" y="-10391"/>
                  <a:pt x="65602" y="0"/>
                </a:cubicBezTo>
                <a:cubicBezTo>
                  <a:pt x="523800" y="-306533"/>
                  <a:pt x="737701" y="197529"/>
                  <a:pt x="1465415" y="0"/>
                </a:cubicBezTo>
                <a:cubicBezTo>
                  <a:pt x="1491212" y="-1419"/>
                  <a:pt x="1532426" y="41282"/>
                  <a:pt x="1531019" y="74114"/>
                </a:cubicBezTo>
                <a:cubicBezTo>
                  <a:pt x="1543304" y="247188"/>
                  <a:pt x="1587888" y="497604"/>
                  <a:pt x="1531019" y="666294"/>
                </a:cubicBezTo>
                <a:cubicBezTo>
                  <a:pt x="1533940" y="716374"/>
                  <a:pt x="1492034" y="735266"/>
                  <a:pt x="1465415" y="740410"/>
                </a:cubicBezTo>
                <a:cubicBezTo>
                  <a:pt x="1039332" y="754312"/>
                  <a:pt x="673962" y="704565"/>
                  <a:pt x="65602" y="740410"/>
                </a:cubicBezTo>
                <a:cubicBezTo>
                  <a:pt x="30147" y="724645"/>
                  <a:pt x="-156" y="702242"/>
                  <a:pt x="0" y="666294"/>
                </a:cubicBezTo>
                <a:cubicBezTo>
                  <a:pt x="-30633" y="445962"/>
                  <a:pt x="-41399" y="309257"/>
                  <a:pt x="0" y="74114"/>
                </a:cubicBezTo>
                <a:close/>
              </a:path>
              <a:path w="1531019" h="740410" fill="none" stroke="0" extrusionOk="0">
                <a:moveTo>
                  <a:pt x="0" y="74114"/>
                </a:moveTo>
                <a:cubicBezTo>
                  <a:pt x="-1441" y="13925"/>
                  <a:pt x="35054" y="4807"/>
                  <a:pt x="65602" y="0"/>
                </a:cubicBezTo>
                <a:cubicBezTo>
                  <a:pt x="524566" y="50255"/>
                  <a:pt x="1155740" y="-118493"/>
                  <a:pt x="1465415" y="0"/>
                </a:cubicBezTo>
                <a:cubicBezTo>
                  <a:pt x="1502056" y="2647"/>
                  <a:pt x="1537972" y="34659"/>
                  <a:pt x="1531019" y="74114"/>
                </a:cubicBezTo>
                <a:cubicBezTo>
                  <a:pt x="1524293" y="345347"/>
                  <a:pt x="1570247" y="436096"/>
                  <a:pt x="1531019" y="666294"/>
                </a:cubicBezTo>
                <a:cubicBezTo>
                  <a:pt x="1526950" y="725911"/>
                  <a:pt x="1504215" y="732101"/>
                  <a:pt x="1465415" y="740410"/>
                </a:cubicBezTo>
                <a:cubicBezTo>
                  <a:pt x="1053771" y="584291"/>
                  <a:pt x="768352" y="529855"/>
                  <a:pt x="65602" y="740410"/>
                </a:cubicBezTo>
                <a:cubicBezTo>
                  <a:pt x="29424" y="732797"/>
                  <a:pt x="2750" y="710726"/>
                  <a:pt x="0" y="666294"/>
                </a:cubicBezTo>
                <a:cubicBezTo>
                  <a:pt x="-6243" y="462268"/>
                  <a:pt x="-21062" y="295349"/>
                  <a:pt x="0" y="74114"/>
                </a:cubicBezTo>
                <a:close/>
              </a:path>
              <a:path w="1531019" h="740410" fill="none" stroke="0" extrusionOk="0">
                <a:moveTo>
                  <a:pt x="0" y="74114"/>
                </a:moveTo>
                <a:cubicBezTo>
                  <a:pt x="-234" y="36820"/>
                  <a:pt x="40261" y="-7935"/>
                  <a:pt x="65602" y="0"/>
                </a:cubicBezTo>
                <a:cubicBezTo>
                  <a:pt x="483149" y="63021"/>
                  <a:pt x="1162615" y="-173387"/>
                  <a:pt x="1465415" y="0"/>
                </a:cubicBezTo>
                <a:cubicBezTo>
                  <a:pt x="1494582" y="-612"/>
                  <a:pt x="1539519" y="32462"/>
                  <a:pt x="1531019" y="74114"/>
                </a:cubicBezTo>
                <a:cubicBezTo>
                  <a:pt x="1525131" y="340668"/>
                  <a:pt x="1564704" y="432765"/>
                  <a:pt x="1531019" y="666294"/>
                </a:cubicBezTo>
                <a:cubicBezTo>
                  <a:pt x="1523980" y="721651"/>
                  <a:pt x="1503922" y="738708"/>
                  <a:pt x="1465415" y="740410"/>
                </a:cubicBezTo>
                <a:cubicBezTo>
                  <a:pt x="1095977" y="655684"/>
                  <a:pt x="730568" y="688795"/>
                  <a:pt x="65602" y="740410"/>
                </a:cubicBezTo>
                <a:cubicBezTo>
                  <a:pt x="27188" y="728181"/>
                  <a:pt x="5410" y="718595"/>
                  <a:pt x="0" y="666294"/>
                </a:cubicBezTo>
                <a:cubicBezTo>
                  <a:pt x="-37459" y="418369"/>
                  <a:pt x="4562" y="266669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96268-13CE-CE82-9FC3-434C24AEF42F}"/>
              </a:ext>
            </a:extLst>
          </p:cNvPr>
          <p:cNvSpPr txBox="1"/>
          <p:nvPr/>
        </p:nvSpPr>
        <p:spPr>
          <a:xfrm>
            <a:off x="758162" y="970325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3.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7" name="Google Shape;127;p3" descr="觅元素58b0fbac4bf92">
            <a:extLst>
              <a:ext uri="{FF2B5EF4-FFF2-40B4-BE49-F238E27FC236}">
                <a16:creationId xmlns:a16="http://schemas.microsoft.com/office/drawing/2014/main" id="{0D875C62-9300-DDEC-2C8A-BD754107BD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84580" y="62731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artoon of a train with colorful boxes&#10;&#10;AI-generated content may be incorrect.">
            <a:extLst>
              <a:ext uri="{FF2B5EF4-FFF2-40B4-BE49-F238E27FC236}">
                <a16:creationId xmlns:a16="http://schemas.microsoft.com/office/drawing/2014/main" id="{80A17F46-9A44-B3B6-B376-4B65E20A2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785" y="2826548"/>
            <a:ext cx="8489578" cy="3563757"/>
          </a:xfrm>
          <a:prstGeom prst="rect">
            <a:avLst/>
          </a:prstGeom>
        </p:spPr>
      </p:pic>
      <p:pic>
        <p:nvPicPr>
          <p:cNvPr id="1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23E94506-6499-ABF4-93AC-01FF7CDBB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956" y="1769741"/>
            <a:ext cx="3760472" cy="2113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4E15D-5076-A1AB-8922-3B84F9CAE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5029" y="665836"/>
            <a:ext cx="6342355" cy="27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8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853ACA60-B56E-0241-D142-D580623B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 descr="fd00c5b3e3ecdef84fdb3e5a6cd96be3">
            <a:extLst>
              <a:ext uri="{FF2B5EF4-FFF2-40B4-BE49-F238E27FC236}">
                <a16:creationId xmlns:a16="http://schemas.microsoft.com/office/drawing/2014/main" id="{734C0D33-DAA0-FBFD-A6FD-88BC1F5763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7A5A95BC-FF3E-A372-E121-19A0CC5EA55C}"/>
              </a:ext>
            </a:extLst>
          </p:cNvPr>
          <p:cNvSpPr/>
          <p:nvPr/>
        </p:nvSpPr>
        <p:spPr>
          <a:xfrm>
            <a:off x="656506" y="886954"/>
            <a:ext cx="1531019" cy="740410"/>
          </a:xfrm>
          <a:custGeom>
            <a:avLst/>
            <a:gdLst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  <a:gd name="connsiteX0" fmla="*/ 0 w 1531019"/>
              <a:gd name="connsiteY0" fmla="*/ 74114 h 740410"/>
              <a:gd name="connsiteX1" fmla="*/ 65602 w 1531019"/>
              <a:gd name="connsiteY1" fmla="*/ 0 h 740410"/>
              <a:gd name="connsiteX2" fmla="*/ 1465415 w 1531019"/>
              <a:gd name="connsiteY2" fmla="*/ 0 h 740410"/>
              <a:gd name="connsiteX3" fmla="*/ 1531019 w 1531019"/>
              <a:gd name="connsiteY3" fmla="*/ 74114 h 740410"/>
              <a:gd name="connsiteX4" fmla="*/ 1531019 w 1531019"/>
              <a:gd name="connsiteY4" fmla="*/ 666294 h 740410"/>
              <a:gd name="connsiteX5" fmla="*/ 1465415 w 1531019"/>
              <a:gd name="connsiteY5" fmla="*/ 740410 h 740410"/>
              <a:gd name="connsiteX6" fmla="*/ 65602 w 1531019"/>
              <a:gd name="connsiteY6" fmla="*/ 740410 h 740410"/>
              <a:gd name="connsiteX7" fmla="*/ 0 w 1531019"/>
              <a:gd name="connsiteY7" fmla="*/ 666294 h 740410"/>
              <a:gd name="connsiteX8" fmla="*/ 0 w 1531019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019" h="740410" fill="none" extrusionOk="0">
                <a:moveTo>
                  <a:pt x="0" y="74114"/>
                </a:moveTo>
                <a:cubicBezTo>
                  <a:pt x="755" y="47013"/>
                  <a:pt x="41717" y="-14442"/>
                  <a:pt x="65602" y="0"/>
                </a:cubicBezTo>
                <a:cubicBezTo>
                  <a:pt x="545705" y="31649"/>
                  <a:pt x="1155731" y="-188058"/>
                  <a:pt x="1465415" y="0"/>
                </a:cubicBezTo>
                <a:cubicBezTo>
                  <a:pt x="1496764" y="-1083"/>
                  <a:pt x="1539656" y="22451"/>
                  <a:pt x="1531019" y="74114"/>
                </a:cubicBezTo>
                <a:cubicBezTo>
                  <a:pt x="1544061" y="315096"/>
                  <a:pt x="1557172" y="430294"/>
                  <a:pt x="1531019" y="666294"/>
                </a:cubicBezTo>
                <a:cubicBezTo>
                  <a:pt x="1524869" y="719197"/>
                  <a:pt x="1506742" y="740055"/>
                  <a:pt x="1465415" y="740410"/>
                </a:cubicBezTo>
                <a:cubicBezTo>
                  <a:pt x="1133649" y="723131"/>
                  <a:pt x="672278" y="714905"/>
                  <a:pt x="65602" y="740410"/>
                </a:cubicBezTo>
                <a:cubicBezTo>
                  <a:pt x="27809" y="727436"/>
                  <a:pt x="191" y="722897"/>
                  <a:pt x="0" y="666294"/>
                </a:cubicBezTo>
                <a:cubicBezTo>
                  <a:pt x="-43618" y="392269"/>
                  <a:pt x="12461" y="259696"/>
                  <a:pt x="0" y="74114"/>
                </a:cubicBezTo>
                <a:close/>
              </a:path>
              <a:path w="1531019" h="740410" stroke="0" extrusionOk="0">
                <a:moveTo>
                  <a:pt x="0" y="74114"/>
                </a:moveTo>
                <a:cubicBezTo>
                  <a:pt x="-5815" y="42213"/>
                  <a:pt x="34215" y="-10391"/>
                  <a:pt x="65602" y="0"/>
                </a:cubicBezTo>
                <a:cubicBezTo>
                  <a:pt x="523800" y="-306533"/>
                  <a:pt x="737701" y="197529"/>
                  <a:pt x="1465415" y="0"/>
                </a:cubicBezTo>
                <a:cubicBezTo>
                  <a:pt x="1491212" y="-1419"/>
                  <a:pt x="1532426" y="41282"/>
                  <a:pt x="1531019" y="74114"/>
                </a:cubicBezTo>
                <a:cubicBezTo>
                  <a:pt x="1543304" y="247188"/>
                  <a:pt x="1587888" y="497604"/>
                  <a:pt x="1531019" y="666294"/>
                </a:cubicBezTo>
                <a:cubicBezTo>
                  <a:pt x="1533940" y="716374"/>
                  <a:pt x="1492034" y="735266"/>
                  <a:pt x="1465415" y="740410"/>
                </a:cubicBezTo>
                <a:cubicBezTo>
                  <a:pt x="1039332" y="754312"/>
                  <a:pt x="673962" y="704565"/>
                  <a:pt x="65602" y="740410"/>
                </a:cubicBezTo>
                <a:cubicBezTo>
                  <a:pt x="30147" y="724645"/>
                  <a:pt x="-156" y="702242"/>
                  <a:pt x="0" y="666294"/>
                </a:cubicBezTo>
                <a:cubicBezTo>
                  <a:pt x="-30633" y="445962"/>
                  <a:pt x="-41399" y="309257"/>
                  <a:pt x="0" y="74114"/>
                </a:cubicBezTo>
                <a:close/>
              </a:path>
              <a:path w="1531019" h="740410" fill="none" stroke="0" extrusionOk="0">
                <a:moveTo>
                  <a:pt x="0" y="74114"/>
                </a:moveTo>
                <a:cubicBezTo>
                  <a:pt x="-1441" y="13925"/>
                  <a:pt x="35054" y="4807"/>
                  <a:pt x="65602" y="0"/>
                </a:cubicBezTo>
                <a:cubicBezTo>
                  <a:pt x="524566" y="50255"/>
                  <a:pt x="1155740" y="-118493"/>
                  <a:pt x="1465415" y="0"/>
                </a:cubicBezTo>
                <a:cubicBezTo>
                  <a:pt x="1502056" y="2647"/>
                  <a:pt x="1537972" y="34659"/>
                  <a:pt x="1531019" y="74114"/>
                </a:cubicBezTo>
                <a:cubicBezTo>
                  <a:pt x="1524293" y="345347"/>
                  <a:pt x="1570247" y="436096"/>
                  <a:pt x="1531019" y="666294"/>
                </a:cubicBezTo>
                <a:cubicBezTo>
                  <a:pt x="1526950" y="725911"/>
                  <a:pt x="1504215" y="732101"/>
                  <a:pt x="1465415" y="740410"/>
                </a:cubicBezTo>
                <a:cubicBezTo>
                  <a:pt x="1053771" y="584291"/>
                  <a:pt x="768352" y="529855"/>
                  <a:pt x="65602" y="740410"/>
                </a:cubicBezTo>
                <a:cubicBezTo>
                  <a:pt x="29424" y="732797"/>
                  <a:pt x="2750" y="710726"/>
                  <a:pt x="0" y="666294"/>
                </a:cubicBezTo>
                <a:cubicBezTo>
                  <a:pt x="-6243" y="462268"/>
                  <a:pt x="-21062" y="295349"/>
                  <a:pt x="0" y="74114"/>
                </a:cubicBezTo>
                <a:close/>
              </a:path>
              <a:path w="1531019" h="740410" fill="none" stroke="0" extrusionOk="0">
                <a:moveTo>
                  <a:pt x="0" y="74114"/>
                </a:moveTo>
                <a:cubicBezTo>
                  <a:pt x="-234" y="36820"/>
                  <a:pt x="40261" y="-7935"/>
                  <a:pt x="65602" y="0"/>
                </a:cubicBezTo>
                <a:cubicBezTo>
                  <a:pt x="483149" y="63021"/>
                  <a:pt x="1162615" y="-173387"/>
                  <a:pt x="1465415" y="0"/>
                </a:cubicBezTo>
                <a:cubicBezTo>
                  <a:pt x="1494582" y="-612"/>
                  <a:pt x="1539519" y="32462"/>
                  <a:pt x="1531019" y="74114"/>
                </a:cubicBezTo>
                <a:cubicBezTo>
                  <a:pt x="1525131" y="340668"/>
                  <a:pt x="1564704" y="432765"/>
                  <a:pt x="1531019" y="666294"/>
                </a:cubicBezTo>
                <a:cubicBezTo>
                  <a:pt x="1523980" y="721651"/>
                  <a:pt x="1503922" y="738708"/>
                  <a:pt x="1465415" y="740410"/>
                </a:cubicBezTo>
                <a:cubicBezTo>
                  <a:pt x="1095977" y="655684"/>
                  <a:pt x="730568" y="688795"/>
                  <a:pt x="65602" y="740410"/>
                </a:cubicBezTo>
                <a:cubicBezTo>
                  <a:pt x="27188" y="728181"/>
                  <a:pt x="5410" y="718595"/>
                  <a:pt x="0" y="666294"/>
                </a:cubicBezTo>
                <a:cubicBezTo>
                  <a:pt x="-37459" y="418369"/>
                  <a:pt x="4562" y="266669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0B101-9C5B-2A1D-1260-E6FD2C3E3622}"/>
              </a:ext>
            </a:extLst>
          </p:cNvPr>
          <p:cNvSpPr txBox="1"/>
          <p:nvPr/>
        </p:nvSpPr>
        <p:spPr>
          <a:xfrm>
            <a:off x="758162" y="970325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3. 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7" name="Google Shape;127;p3" descr="觅元素58b0fbac4bf92">
            <a:extLst>
              <a:ext uri="{FF2B5EF4-FFF2-40B4-BE49-F238E27FC236}">
                <a16:creationId xmlns:a16="http://schemas.microsoft.com/office/drawing/2014/main" id="{F0D3C201-DAEA-53E6-AD85-6F2F5B4034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84580" y="62731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artoon of a train with colorful boxes&#10;&#10;AI-generated content may be incorrect.">
            <a:extLst>
              <a:ext uri="{FF2B5EF4-FFF2-40B4-BE49-F238E27FC236}">
                <a16:creationId xmlns:a16="http://schemas.microsoft.com/office/drawing/2014/main" id="{5A954263-6605-1034-1ADA-E7F325816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16" y="1321510"/>
            <a:ext cx="11076119" cy="46495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4AEDE1-36A3-FE73-F4AE-705F5E4C3A8D}"/>
              </a:ext>
            </a:extLst>
          </p:cNvPr>
          <p:cNvSpPr/>
          <p:nvPr/>
        </p:nvSpPr>
        <p:spPr>
          <a:xfrm>
            <a:off x="5018049" y="2380715"/>
            <a:ext cx="657922" cy="6021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57C01-6BDE-BE90-7EC8-0E4BB8ED6883}"/>
              </a:ext>
            </a:extLst>
          </p:cNvPr>
          <p:cNvSpPr txBox="1"/>
          <p:nvPr/>
        </p:nvSpPr>
        <p:spPr>
          <a:xfrm>
            <a:off x="5110786" y="2371090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D810D2D1-6649-3BAD-0D24-B9A39051C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6523" y="2167890"/>
            <a:ext cx="406400" cy="406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A9C82EA-EAB1-20C3-573F-CB90DA469DC7}"/>
              </a:ext>
            </a:extLst>
          </p:cNvPr>
          <p:cNvSpPr/>
          <p:nvPr/>
        </p:nvSpPr>
        <p:spPr>
          <a:xfrm>
            <a:off x="7291797" y="2390340"/>
            <a:ext cx="657922" cy="6021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5130B-3E4B-A536-EC0A-D8113DA8C9AE}"/>
              </a:ext>
            </a:extLst>
          </p:cNvPr>
          <p:cNvSpPr txBox="1"/>
          <p:nvPr/>
        </p:nvSpPr>
        <p:spPr>
          <a:xfrm>
            <a:off x="7384534" y="2380715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7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27855D9-421F-9AA3-4AB8-7F6731AE7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98923" y="2320290"/>
            <a:ext cx="406400" cy="406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2677C9-E4F3-D983-C86B-1D756371B24D}"/>
              </a:ext>
            </a:extLst>
          </p:cNvPr>
          <p:cNvSpPr/>
          <p:nvPr/>
        </p:nvSpPr>
        <p:spPr>
          <a:xfrm>
            <a:off x="5239544" y="4107469"/>
            <a:ext cx="657922" cy="6021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C47E6-0C38-C603-066E-4D917EB19844}"/>
              </a:ext>
            </a:extLst>
          </p:cNvPr>
          <p:cNvSpPr txBox="1"/>
          <p:nvPr/>
        </p:nvSpPr>
        <p:spPr>
          <a:xfrm>
            <a:off x="5332281" y="4097844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92117D-43BD-B8DB-E418-FD2F70B0C32B}"/>
              </a:ext>
            </a:extLst>
          </p:cNvPr>
          <p:cNvSpPr/>
          <p:nvPr/>
        </p:nvSpPr>
        <p:spPr>
          <a:xfrm>
            <a:off x="7513292" y="4117094"/>
            <a:ext cx="657922" cy="6021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5B80CA-D4B6-6DC2-4818-27D8689FD3B2}"/>
              </a:ext>
            </a:extLst>
          </p:cNvPr>
          <p:cNvSpPr txBox="1"/>
          <p:nvPr/>
        </p:nvSpPr>
        <p:spPr>
          <a:xfrm>
            <a:off x="7606029" y="4107469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noProof="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F749C5DA-77F4-C5CE-A336-03747ACCB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51323" y="2779681"/>
            <a:ext cx="406400" cy="406400"/>
          </a:xfrm>
          <a:prstGeom prst="rect">
            <a:avLst/>
          </a:prstGeom>
        </p:spPr>
      </p:pic>
      <p:pic>
        <p:nvPicPr>
          <p:cNvPr id="24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08BE9C6D-F002-4819-131E-06BA28E6F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3723" y="29320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31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11" grpId="0"/>
      <p:bldP spid="14" grpId="0" animBg="1"/>
      <p:bldP spid="15" grpId="0"/>
      <p:bldP spid="19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9FFAD9C0-2844-8978-6483-03F01AEC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5B76A29-2A60-A01A-039B-DD8D364610DB}"/>
              </a:ext>
            </a:extLst>
          </p:cNvPr>
          <p:cNvSpPr/>
          <p:nvPr/>
        </p:nvSpPr>
        <p:spPr>
          <a:xfrm>
            <a:off x="243401" y="565172"/>
            <a:ext cx="11676185" cy="613703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8" name="Google Shape;128;p3" descr="fd00c5b3e3ecdef84fdb3e5a6cd96be3">
            <a:extLst>
              <a:ext uri="{FF2B5EF4-FFF2-40B4-BE49-F238E27FC236}">
                <a16:creationId xmlns:a16="http://schemas.microsoft.com/office/drawing/2014/main" id="{293694BE-A653-6D58-A772-6C3ADEABD7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16380" y="-17728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3871C16-517C-4A83-4A94-0836D6F2D949}"/>
              </a:ext>
            </a:extLst>
          </p:cNvPr>
          <p:cNvSpPr/>
          <p:nvPr/>
        </p:nvSpPr>
        <p:spPr>
          <a:xfrm>
            <a:off x="376772" y="497415"/>
            <a:ext cx="2115484" cy="740410"/>
          </a:xfrm>
          <a:custGeom>
            <a:avLst/>
            <a:gdLst>
              <a:gd name="connsiteX0" fmla="*/ 0 w 2115484"/>
              <a:gd name="connsiteY0" fmla="*/ 74114 h 740410"/>
              <a:gd name="connsiteX1" fmla="*/ 90646 w 2115484"/>
              <a:gd name="connsiteY1" fmla="*/ 0 h 740410"/>
              <a:gd name="connsiteX2" fmla="*/ 2024837 w 2115484"/>
              <a:gd name="connsiteY2" fmla="*/ 0 h 740410"/>
              <a:gd name="connsiteX3" fmla="*/ 2115484 w 2115484"/>
              <a:gd name="connsiteY3" fmla="*/ 74114 h 740410"/>
              <a:gd name="connsiteX4" fmla="*/ 2115484 w 2115484"/>
              <a:gd name="connsiteY4" fmla="*/ 666294 h 740410"/>
              <a:gd name="connsiteX5" fmla="*/ 2024837 w 2115484"/>
              <a:gd name="connsiteY5" fmla="*/ 740410 h 740410"/>
              <a:gd name="connsiteX6" fmla="*/ 90646 w 2115484"/>
              <a:gd name="connsiteY6" fmla="*/ 740410 h 740410"/>
              <a:gd name="connsiteX7" fmla="*/ 0 w 2115484"/>
              <a:gd name="connsiteY7" fmla="*/ 666294 h 740410"/>
              <a:gd name="connsiteX8" fmla="*/ 0 w 2115484"/>
              <a:gd name="connsiteY8" fmla="*/ 74114 h 740410"/>
              <a:gd name="connsiteX0" fmla="*/ 0 w 2115484"/>
              <a:gd name="connsiteY0" fmla="*/ 74114 h 740410"/>
              <a:gd name="connsiteX1" fmla="*/ 90646 w 2115484"/>
              <a:gd name="connsiteY1" fmla="*/ 0 h 740410"/>
              <a:gd name="connsiteX2" fmla="*/ 2024837 w 2115484"/>
              <a:gd name="connsiteY2" fmla="*/ 0 h 740410"/>
              <a:gd name="connsiteX3" fmla="*/ 2115484 w 2115484"/>
              <a:gd name="connsiteY3" fmla="*/ 74114 h 740410"/>
              <a:gd name="connsiteX4" fmla="*/ 2115484 w 2115484"/>
              <a:gd name="connsiteY4" fmla="*/ 666294 h 740410"/>
              <a:gd name="connsiteX5" fmla="*/ 2024837 w 2115484"/>
              <a:gd name="connsiteY5" fmla="*/ 740410 h 740410"/>
              <a:gd name="connsiteX6" fmla="*/ 90646 w 2115484"/>
              <a:gd name="connsiteY6" fmla="*/ 740410 h 740410"/>
              <a:gd name="connsiteX7" fmla="*/ 0 w 2115484"/>
              <a:gd name="connsiteY7" fmla="*/ 666294 h 740410"/>
              <a:gd name="connsiteX8" fmla="*/ 0 w 2115484"/>
              <a:gd name="connsiteY8" fmla="*/ 74114 h 740410"/>
              <a:gd name="connsiteX0" fmla="*/ 0 w 2115484"/>
              <a:gd name="connsiteY0" fmla="*/ 74114 h 740410"/>
              <a:gd name="connsiteX1" fmla="*/ 90646 w 2115484"/>
              <a:gd name="connsiteY1" fmla="*/ 0 h 740410"/>
              <a:gd name="connsiteX2" fmla="*/ 2024837 w 2115484"/>
              <a:gd name="connsiteY2" fmla="*/ 0 h 740410"/>
              <a:gd name="connsiteX3" fmla="*/ 2115484 w 2115484"/>
              <a:gd name="connsiteY3" fmla="*/ 74114 h 740410"/>
              <a:gd name="connsiteX4" fmla="*/ 2115484 w 2115484"/>
              <a:gd name="connsiteY4" fmla="*/ 666294 h 740410"/>
              <a:gd name="connsiteX5" fmla="*/ 2024837 w 2115484"/>
              <a:gd name="connsiteY5" fmla="*/ 740410 h 740410"/>
              <a:gd name="connsiteX6" fmla="*/ 90646 w 2115484"/>
              <a:gd name="connsiteY6" fmla="*/ 740410 h 740410"/>
              <a:gd name="connsiteX7" fmla="*/ 0 w 2115484"/>
              <a:gd name="connsiteY7" fmla="*/ 666294 h 740410"/>
              <a:gd name="connsiteX8" fmla="*/ 0 w 2115484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5484" h="740410" fill="none" extrusionOk="0">
                <a:moveTo>
                  <a:pt x="0" y="74114"/>
                </a:moveTo>
                <a:cubicBezTo>
                  <a:pt x="781" y="46097"/>
                  <a:pt x="53349" y="-12665"/>
                  <a:pt x="90646" y="0"/>
                </a:cubicBezTo>
                <a:cubicBezTo>
                  <a:pt x="740008" y="31719"/>
                  <a:pt x="1594104" y="-195917"/>
                  <a:pt x="2024837" y="0"/>
                </a:cubicBezTo>
                <a:cubicBezTo>
                  <a:pt x="2069372" y="-978"/>
                  <a:pt x="2128396" y="20204"/>
                  <a:pt x="2115484" y="74114"/>
                </a:cubicBezTo>
                <a:cubicBezTo>
                  <a:pt x="2130139" y="313691"/>
                  <a:pt x="2153005" y="433344"/>
                  <a:pt x="2115484" y="666294"/>
                </a:cubicBezTo>
                <a:cubicBezTo>
                  <a:pt x="2106098" y="720771"/>
                  <a:pt x="2086757" y="739861"/>
                  <a:pt x="2024837" y="740410"/>
                </a:cubicBezTo>
                <a:cubicBezTo>
                  <a:pt x="1596257" y="726433"/>
                  <a:pt x="906013" y="710655"/>
                  <a:pt x="90646" y="740410"/>
                </a:cubicBezTo>
                <a:cubicBezTo>
                  <a:pt x="38035" y="723735"/>
                  <a:pt x="163" y="719916"/>
                  <a:pt x="0" y="666294"/>
                </a:cubicBezTo>
                <a:cubicBezTo>
                  <a:pt x="-52030" y="401045"/>
                  <a:pt x="4226" y="262966"/>
                  <a:pt x="0" y="74114"/>
                </a:cubicBezTo>
                <a:close/>
              </a:path>
              <a:path w="2115484" h="740410" stroke="0" extrusionOk="0">
                <a:moveTo>
                  <a:pt x="0" y="74114"/>
                </a:moveTo>
                <a:cubicBezTo>
                  <a:pt x="-6944" y="41704"/>
                  <a:pt x="49382" y="-15824"/>
                  <a:pt x="90646" y="0"/>
                </a:cubicBezTo>
                <a:cubicBezTo>
                  <a:pt x="717823" y="-282359"/>
                  <a:pt x="1032284" y="200775"/>
                  <a:pt x="2024837" y="0"/>
                </a:cubicBezTo>
                <a:cubicBezTo>
                  <a:pt x="2063297" y="-1243"/>
                  <a:pt x="2117817" y="40945"/>
                  <a:pt x="2115484" y="74114"/>
                </a:cubicBezTo>
                <a:cubicBezTo>
                  <a:pt x="2133075" y="249502"/>
                  <a:pt x="2171266" y="470758"/>
                  <a:pt x="2115484" y="666294"/>
                </a:cubicBezTo>
                <a:cubicBezTo>
                  <a:pt x="2123543" y="717946"/>
                  <a:pt x="2064845" y="735572"/>
                  <a:pt x="2024837" y="740410"/>
                </a:cubicBezTo>
                <a:cubicBezTo>
                  <a:pt x="1441005" y="755072"/>
                  <a:pt x="930385" y="697215"/>
                  <a:pt x="90646" y="740410"/>
                </a:cubicBezTo>
                <a:cubicBezTo>
                  <a:pt x="38457" y="727896"/>
                  <a:pt x="919" y="703824"/>
                  <a:pt x="0" y="666294"/>
                </a:cubicBezTo>
                <a:cubicBezTo>
                  <a:pt x="-45604" y="450818"/>
                  <a:pt x="-58862" y="307767"/>
                  <a:pt x="0" y="74114"/>
                </a:cubicBezTo>
                <a:close/>
              </a:path>
              <a:path w="2115484" h="740410" fill="none" stroke="0" extrusionOk="0">
                <a:moveTo>
                  <a:pt x="0" y="74114"/>
                </a:moveTo>
                <a:cubicBezTo>
                  <a:pt x="-2718" y="12721"/>
                  <a:pt x="50433" y="4828"/>
                  <a:pt x="90646" y="0"/>
                </a:cubicBezTo>
                <a:cubicBezTo>
                  <a:pt x="732252" y="40382"/>
                  <a:pt x="1584228" y="-89182"/>
                  <a:pt x="2024837" y="0"/>
                </a:cubicBezTo>
                <a:cubicBezTo>
                  <a:pt x="2073847" y="2854"/>
                  <a:pt x="2122017" y="35237"/>
                  <a:pt x="2115484" y="74114"/>
                </a:cubicBezTo>
                <a:cubicBezTo>
                  <a:pt x="2108085" y="347565"/>
                  <a:pt x="2164105" y="435872"/>
                  <a:pt x="2115484" y="666294"/>
                </a:cubicBezTo>
                <a:cubicBezTo>
                  <a:pt x="2109081" y="725303"/>
                  <a:pt x="2079127" y="730216"/>
                  <a:pt x="2024837" y="740410"/>
                </a:cubicBezTo>
                <a:cubicBezTo>
                  <a:pt x="1467472" y="584059"/>
                  <a:pt x="1057825" y="562440"/>
                  <a:pt x="90646" y="740410"/>
                </a:cubicBezTo>
                <a:cubicBezTo>
                  <a:pt x="39813" y="732195"/>
                  <a:pt x="3522" y="710758"/>
                  <a:pt x="0" y="666294"/>
                </a:cubicBezTo>
                <a:cubicBezTo>
                  <a:pt x="-25298" y="458176"/>
                  <a:pt x="-20743" y="295311"/>
                  <a:pt x="0" y="74114"/>
                </a:cubicBezTo>
                <a:close/>
              </a:path>
              <a:path w="2115484" h="740410" fill="none" stroke="0" extrusionOk="0">
                <a:moveTo>
                  <a:pt x="0" y="74114"/>
                </a:moveTo>
                <a:cubicBezTo>
                  <a:pt x="-306" y="34819"/>
                  <a:pt x="53270" y="-8796"/>
                  <a:pt x="90646" y="0"/>
                </a:cubicBezTo>
                <a:cubicBezTo>
                  <a:pt x="675046" y="58370"/>
                  <a:pt x="1587356" y="-168264"/>
                  <a:pt x="2024837" y="0"/>
                </a:cubicBezTo>
                <a:cubicBezTo>
                  <a:pt x="2063053" y="-410"/>
                  <a:pt x="2121868" y="27482"/>
                  <a:pt x="2115484" y="74114"/>
                </a:cubicBezTo>
                <a:cubicBezTo>
                  <a:pt x="2107865" y="343620"/>
                  <a:pt x="2149264" y="427764"/>
                  <a:pt x="2115484" y="666294"/>
                </a:cubicBezTo>
                <a:cubicBezTo>
                  <a:pt x="2106934" y="721242"/>
                  <a:pt x="2078069" y="738202"/>
                  <a:pt x="2024837" y="740410"/>
                </a:cubicBezTo>
                <a:cubicBezTo>
                  <a:pt x="1516431" y="671113"/>
                  <a:pt x="1014608" y="654967"/>
                  <a:pt x="90646" y="740410"/>
                </a:cubicBezTo>
                <a:cubicBezTo>
                  <a:pt x="36990" y="726019"/>
                  <a:pt x="6732" y="718702"/>
                  <a:pt x="0" y="666294"/>
                </a:cubicBezTo>
                <a:cubicBezTo>
                  <a:pt x="-66984" y="429280"/>
                  <a:pt x="15034" y="267006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FE76F-8FEB-4B1B-CC15-26319CED1533}"/>
              </a:ext>
            </a:extLst>
          </p:cNvPr>
          <p:cNvSpPr txBox="1"/>
          <p:nvPr/>
        </p:nvSpPr>
        <p:spPr>
          <a:xfrm>
            <a:off x="488302" y="478756"/>
            <a:ext cx="21154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5" name="Google Shape;127;p3" descr="觅元素58b0fbac4bf92">
            <a:extLst>
              <a:ext uri="{FF2B5EF4-FFF2-40B4-BE49-F238E27FC236}">
                <a16:creationId xmlns:a16="http://schemas.microsoft.com/office/drawing/2014/main" id="{C23C705F-BEA7-9040-FE6F-E6E2B0392C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14467" y="64424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FA23538-2B23-1A8D-5AE2-B1441DF9D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3723" y="2932081"/>
            <a:ext cx="406400" cy="406400"/>
          </a:xfrm>
          <a:prstGeom prst="rect">
            <a:avLst/>
          </a:prstGeom>
        </p:spPr>
      </p:pic>
      <p:pic>
        <p:nvPicPr>
          <p:cNvPr id="59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3ADA7F74-9274-FEE6-6833-4D722D09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56123" y="3084481"/>
            <a:ext cx="406400" cy="406400"/>
          </a:xfrm>
          <a:prstGeom prst="rect">
            <a:avLst/>
          </a:prstGeom>
        </p:spPr>
      </p:pic>
      <p:pic>
        <p:nvPicPr>
          <p:cNvPr id="6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53D65263-941E-DFBA-8D8C-8ABB634FD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08523" y="3236881"/>
            <a:ext cx="406400" cy="406400"/>
          </a:xfrm>
          <a:prstGeom prst="rect">
            <a:avLst/>
          </a:prstGeom>
        </p:spPr>
      </p:pic>
      <p:pic>
        <p:nvPicPr>
          <p:cNvPr id="61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2935896-AEF0-F583-0767-97542D1D7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60923" y="3389281"/>
            <a:ext cx="406400" cy="406400"/>
          </a:xfrm>
          <a:prstGeom prst="rect">
            <a:avLst/>
          </a:prstGeom>
        </p:spPr>
      </p:pic>
      <p:pic>
        <p:nvPicPr>
          <p:cNvPr id="62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81A07C5-B9C7-4FDB-EA32-6B09FCE39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13323" y="3541681"/>
            <a:ext cx="406400" cy="406400"/>
          </a:xfrm>
          <a:prstGeom prst="rect">
            <a:avLst/>
          </a:prstGeom>
        </p:spPr>
      </p:pic>
      <p:pic>
        <p:nvPicPr>
          <p:cNvPr id="1028" name="Picture 4" descr="nâng cấp độ phân giải của ảnh đã tải lên">
            <a:extLst>
              <a:ext uri="{FF2B5EF4-FFF2-40B4-BE49-F238E27FC236}">
                <a16:creationId xmlns:a16="http://schemas.microsoft.com/office/drawing/2014/main" id="{EAF245A7-E085-4F79-AB14-F85EB911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4" y="1454572"/>
            <a:ext cx="6434548" cy="4215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DCD773A0-4364-4764-B753-3BD375847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56" b="58530"/>
          <a:stretch/>
        </p:blipFill>
        <p:spPr bwMode="auto">
          <a:xfrm>
            <a:off x="6797313" y="1185063"/>
            <a:ext cx="1949666" cy="12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EFAEEE64-719C-4638-AE25-469EE703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-2164" r="3146" b="65809"/>
          <a:stretch/>
        </p:blipFill>
        <p:spPr bwMode="auto">
          <a:xfrm>
            <a:off x="6881252" y="2837300"/>
            <a:ext cx="2083209" cy="11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92FEC7C6-F57B-4B89-BC7F-F7D7C79A0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59453" r="22050" b="3245"/>
          <a:stretch/>
        </p:blipFill>
        <p:spPr bwMode="auto">
          <a:xfrm>
            <a:off x="7680116" y="4727118"/>
            <a:ext cx="1210577" cy="11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B7E8DB6C-A8BD-424E-B6E4-3EF0754B9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090" b="71973" l="5013" r="24870">
                        <a14:foregroundMark x1="12500" y1="71582" x2="12500" y2="71582"/>
                        <a14:foregroundMark x1="17839" y1="70898" x2="17839" y2="70898"/>
                        <a14:foregroundMark x1="17188" y1="71973" x2="17188" y2="71973"/>
                        <a14:foregroundMark x1="13867" y1="42090" x2="13867" y2="4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" t="39786" r="72635" b="26082"/>
          <a:stretch/>
        </p:blipFill>
        <p:spPr bwMode="auto">
          <a:xfrm>
            <a:off x="10256605" y="1400338"/>
            <a:ext cx="1132842" cy="10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E9F2B74D-AD20-45FC-9ED3-8F5CF5F9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910" b="63965" l="71875" r="96875">
                        <a14:foregroundMark x1="77734" y1="37988" x2="77734" y2="37988"/>
                        <a14:foregroundMark x1="75065" y1="40918" x2="75065" y2="40918"/>
                        <a14:foregroundMark x1="73047" y1="44238" x2="73047" y2="44238"/>
                        <a14:foregroundMark x1="72201" y1="49219" x2="72201" y2="49219"/>
                        <a14:foregroundMark x1="72656" y1="50000" x2="72656" y2="50000"/>
                        <a14:foregroundMark x1="72135" y1="55762" x2="72135" y2="55762"/>
                        <a14:foregroundMark x1="73568" y1="60742" x2="73568" y2="60742"/>
                        <a14:foregroundMark x1="77604" y1="62207" x2="77604" y2="62207"/>
                        <a14:foregroundMark x1="80859" y1="63965" x2="80859" y2="63965"/>
                        <a14:foregroundMark x1="84896" y1="62988" x2="84896" y2="62988"/>
                        <a14:foregroundMark x1="88477" y1="59570" x2="88477" y2="59570"/>
                        <a14:foregroundMark x1="90039" y1="54395" x2="90039" y2="54395"/>
                        <a14:foregroundMark x1="90690" y1="49219" x2="90690" y2="49219"/>
                        <a14:foregroundMark x1="89909" y1="44043" x2="89909" y2="44043"/>
                        <a14:foregroundMark x1="88216" y1="39648" x2="88216" y2="39648"/>
                        <a14:foregroundMark x1="84896" y1="36328" x2="84896" y2="36328"/>
                        <a14:foregroundMark x1="81315" y1="36719" x2="81315" y2="36719"/>
                        <a14:foregroundMark x1="79167" y1="49414" x2="79167" y2="49414"/>
                        <a14:foregroundMark x1="78646" y1="45801" x2="79557" y2="47070"/>
                        <a14:foregroundMark x1="84310" y1="46387" x2="84049" y2="51563"/>
                        <a14:foregroundMark x1="80078" y1="54980" x2="82357" y2="57617"/>
                        <a14:foregroundMark x1="82878" y1="54590" x2="81706" y2="56348"/>
                        <a14:foregroundMark x1="78255" y1="53613" x2="82227" y2="55371"/>
                        <a14:foregroundMark x1="80208" y1="50781" x2="81836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5" t="29177" r="-575" b="32789"/>
          <a:stretch/>
        </p:blipFill>
        <p:spPr bwMode="auto">
          <a:xfrm>
            <a:off x="10348598" y="2743733"/>
            <a:ext cx="1461674" cy="11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âng cấp độ phân giải của ảnh đã tải lên">
            <a:extLst>
              <a:ext uri="{FF2B5EF4-FFF2-40B4-BE49-F238E27FC236}">
                <a16:creationId xmlns:a16="http://schemas.microsoft.com/office/drawing/2014/main" id="{6BD5B210-3BC3-4346-8333-2CEEB6804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2" t="66445" r="390" b="-576"/>
          <a:stretch/>
        </p:blipFill>
        <p:spPr bwMode="auto">
          <a:xfrm>
            <a:off x="10453361" y="4624113"/>
            <a:ext cx="1113407" cy="10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F496E78-99F3-1981-C74D-4EC4C0C81E3C}"/>
              </a:ext>
            </a:extLst>
          </p:cNvPr>
          <p:cNvSpPr/>
          <p:nvPr/>
        </p:nvSpPr>
        <p:spPr>
          <a:xfrm>
            <a:off x="6881253" y="3246314"/>
            <a:ext cx="674756" cy="6317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D0E73D7-4110-2C1B-6A43-BEE06D63803A}"/>
              </a:ext>
            </a:extLst>
          </p:cNvPr>
          <p:cNvSpPr/>
          <p:nvPr/>
        </p:nvSpPr>
        <p:spPr>
          <a:xfrm>
            <a:off x="7029877" y="4933200"/>
            <a:ext cx="684865" cy="6800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7D7052D-1D59-F466-A4EF-F3CF93498DE1}"/>
              </a:ext>
            </a:extLst>
          </p:cNvPr>
          <p:cNvSpPr/>
          <p:nvPr/>
        </p:nvSpPr>
        <p:spPr>
          <a:xfrm>
            <a:off x="9412054" y="1603376"/>
            <a:ext cx="710994" cy="7026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E263BC6-393E-5CBE-036A-152E1095B7F0}"/>
              </a:ext>
            </a:extLst>
          </p:cNvPr>
          <p:cNvSpPr/>
          <p:nvPr/>
        </p:nvSpPr>
        <p:spPr>
          <a:xfrm>
            <a:off x="9440450" y="3103327"/>
            <a:ext cx="710995" cy="6897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758DC21-9B85-743F-313C-5CFB03F4043B}"/>
              </a:ext>
            </a:extLst>
          </p:cNvPr>
          <p:cNvSpPr/>
          <p:nvPr/>
        </p:nvSpPr>
        <p:spPr>
          <a:xfrm>
            <a:off x="9654319" y="4903702"/>
            <a:ext cx="710995" cy="6899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FC9F8-0697-91A0-5D7D-903538F05DC9}"/>
              </a:ext>
            </a:extLst>
          </p:cNvPr>
          <p:cNvSpPr txBox="1"/>
          <p:nvPr/>
        </p:nvSpPr>
        <p:spPr>
          <a:xfrm>
            <a:off x="7029877" y="3246697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D310D7-161C-4DF6-30F5-AD9E6BA16146}"/>
              </a:ext>
            </a:extLst>
          </p:cNvPr>
          <p:cNvSpPr txBox="1"/>
          <p:nvPr/>
        </p:nvSpPr>
        <p:spPr>
          <a:xfrm>
            <a:off x="9528325" y="1627293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noProof="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4950F3-EE91-7EF0-AA52-662573D488E2}"/>
              </a:ext>
            </a:extLst>
          </p:cNvPr>
          <p:cNvSpPr txBox="1"/>
          <p:nvPr/>
        </p:nvSpPr>
        <p:spPr>
          <a:xfrm>
            <a:off x="9567065" y="3153273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noProof="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B7F20E-57DF-E787-B7FB-4DF14E322005}"/>
              </a:ext>
            </a:extLst>
          </p:cNvPr>
          <p:cNvSpPr txBox="1"/>
          <p:nvPr/>
        </p:nvSpPr>
        <p:spPr>
          <a:xfrm>
            <a:off x="9788320" y="4914148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noProof="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305386-67C5-2BF2-5F17-8280144FCB3C}"/>
              </a:ext>
            </a:extLst>
          </p:cNvPr>
          <p:cNvSpPr txBox="1"/>
          <p:nvPr/>
        </p:nvSpPr>
        <p:spPr>
          <a:xfrm>
            <a:off x="7150813" y="4933200"/>
            <a:ext cx="442991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kern="1200" noProof="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926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8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8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22" grpId="0"/>
      <p:bldP spid="53" grpId="0"/>
      <p:bldP spid="55" grpId="0"/>
      <p:bldP spid="57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1CE81810-430B-7AA8-0E0D-B4AAE6F4E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 descr="觅元素58b0fbac4bf92">
            <a:extLst>
              <a:ext uri="{FF2B5EF4-FFF2-40B4-BE49-F238E27FC236}">
                <a16:creationId xmlns:a16="http://schemas.microsoft.com/office/drawing/2014/main" id="{DBB50126-3BBE-F853-BB16-66C2D34692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332729" y="5798185"/>
            <a:ext cx="6883400" cy="106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觅元素58b0fbac4bf92">
            <a:extLst>
              <a:ext uri="{FF2B5EF4-FFF2-40B4-BE49-F238E27FC236}">
                <a16:creationId xmlns:a16="http://schemas.microsoft.com/office/drawing/2014/main" id="{0578F200-B6BE-AFAD-B46D-579CC9E8B1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0" y="60953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 descr="fd00c5b3e3ecdef84fdb3e5a6cd96be3">
            <a:extLst>
              <a:ext uri="{FF2B5EF4-FFF2-40B4-BE49-F238E27FC236}">
                <a16:creationId xmlns:a16="http://schemas.microsoft.com/office/drawing/2014/main" id="{AE96F573-CB20-31E1-7596-1F580F4E25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180" y="-3810"/>
            <a:ext cx="11465560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6;p1" descr="935240504b93d3b21badb4bcbf0ea7fb">
            <a:extLst>
              <a:ext uri="{FF2B5EF4-FFF2-40B4-BE49-F238E27FC236}">
                <a16:creationId xmlns:a16="http://schemas.microsoft.com/office/drawing/2014/main" id="{6ACA0881-6CCD-37F2-3CEA-057D7301D1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80000">
            <a:off x="9846444" y="287975"/>
            <a:ext cx="219837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26993-A117-5282-78F7-F9AC6A1B5C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221" t="-1564" b="1"/>
          <a:stretch>
            <a:fillRect/>
          </a:stretch>
        </p:blipFill>
        <p:spPr>
          <a:xfrm>
            <a:off x="432180" y="1555969"/>
            <a:ext cx="5922011" cy="374606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B49B19F-421E-3A0F-1A8E-C3990723BB2C}"/>
              </a:ext>
            </a:extLst>
          </p:cNvPr>
          <p:cNvSpPr/>
          <p:nvPr/>
        </p:nvSpPr>
        <p:spPr>
          <a:xfrm>
            <a:off x="4816283" y="1285060"/>
            <a:ext cx="5259719" cy="3620748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6A529-878A-608A-8634-4EC977ED0396}"/>
              </a:ext>
            </a:extLst>
          </p:cNvPr>
          <p:cNvSpPr txBox="1"/>
          <p:nvPr/>
        </p:nvSpPr>
        <p:spPr>
          <a:xfrm>
            <a:off x="5368208" y="2002827"/>
            <a:ext cx="41558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Trong phòng học lớp em có bao nhiêu bức ảnh Bác Hồ?</a:t>
            </a:r>
            <a:endParaRPr lang="en-SG" sz="3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10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491CD496-9AA5-53C9-E584-80C772C8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 descr="觅元素58b0fbac4bf92">
            <a:extLst>
              <a:ext uri="{FF2B5EF4-FFF2-40B4-BE49-F238E27FC236}">
                <a16:creationId xmlns:a16="http://schemas.microsoft.com/office/drawing/2014/main" id="{1EE5F90A-E1DF-D617-7032-48DF34E6CC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332729" y="5798185"/>
            <a:ext cx="6883400" cy="106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觅元素58b0fbac4bf92">
            <a:extLst>
              <a:ext uri="{FF2B5EF4-FFF2-40B4-BE49-F238E27FC236}">
                <a16:creationId xmlns:a16="http://schemas.microsoft.com/office/drawing/2014/main" id="{B2CF407C-2D66-E6D1-468F-631936B85F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0" y="60953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 descr="fd00c5b3e3ecdef84fdb3e5a6cd96be3">
            <a:extLst>
              <a:ext uri="{FF2B5EF4-FFF2-40B4-BE49-F238E27FC236}">
                <a16:creationId xmlns:a16="http://schemas.microsoft.com/office/drawing/2014/main" id="{64F98D75-15E8-8C83-55FF-A5172E3B4F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180" y="-3810"/>
            <a:ext cx="11465560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5EA63E71-D9CD-2487-4E4D-539357C2F8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0548" b="27241"/>
          <a:stretch>
            <a:fillRect/>
          </a:stretch>
        </p:blipFill>
        <p:spPr>
          <a:xfrm>
            <a:off x="7640138" y="2118393"/>
            <a:ext cx="4416477" cy="3557236"/>
          </a:xfrm>
          <a:prstGeom prst="rect">
            <a:avLst/>
          </a:prstGeom>
        </p:spPr>
      </p:pic>
      <p:pic>
        <p:nvPicPr>
          <p:cNvPr id="6" name="Picture 5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A3B58519-D9A5-8AC0-F646-82FF30342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333" t="71429"/>
          <a:stretch>
            <a:fillRect/>
          </a:stretch>
        </p:blipFill>
        <p:spPr>
          <a:xfrm>
            <a:off x="8078561" y="1499767"/>
            <a:ext cx="1391736" cy="1283990"/>
          </a:xfrm>
          <a:prstGeom prst="rect">
            <a:avLst/>
          </a:prstGeom>
        </p:spPr>
      </p:pic>
      <p:pic>
        <p:nvPicPr>
          <p:cNvPr id="7" name="Google Shape;86;p1" descr="935240504b93d3b21badb4bcbf0ea7fb">
            <a:extLst>
              <a:ext uri="{FF2B5EF4-FFF2-40B4-BE49-F238E27FC236}">
                <a16:creationId xmlns:a16="http://schemas.microsoft.com/office/drawing/2014/main" id="{E654FECA-FFC3-2CBE-A03C-548F6577905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80000">
            <a:off x="9846444" y="287975"/>
            <a:ext cx="2198370" cy="22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BE5089-0B2F-94A8-6113-3ABB94CE977E}"/>
              </a:ext>
            </a:extLst>
          </p:cNvPr>
          <p:cNvSpPr/>
          <p:nvPr/>
        </p:nvSpPr>
        <p:spPr>
          <a:xfrm>
            <a:off x="10747975" y="4332798"/>
            <a:ext cx="1348810" cy="1392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817D3-BBAF-8C6F-5103-FB666D6AF9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824" t="-9308" r="16021" b="1"/>
          <a:stretch>
            <a:fillRect/>
          </a:stretch>
        </p:blipFill>
        <p:spPr>
          <a:xfrm>
            <a:off x="-608354" y="1868170"/>
            <a:ext cx="9147846" cy="35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2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name (3)">
            <a:hlinkClick r:id="" action="ppaction://media"/>
            <a:extLst>
              <a:ext uri="{FF2B5EF4-FFF2-40B4-BE49-F238E27FC236}">
                <a16:creationId xmlns:a16="http://schemas.microsoft.com/office/drawing/2014/main" id="{7232F9DB-C3DC-D476-C522-9DCEFDCEB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7" y="118533"/>
            <a:ext cx="11472333" cy="66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1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3BAFDB-1870-1E37-1BCA-D6253F26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194" y="0"/>
            <a:ext cx="140503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729C8-3137-4A02-9BB1-E10D86D9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715" y="-297444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6B106CC-94A0-7243-7C13-8F1CA76EF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 descr="觅元素58b0fbac4bf92">
            <a:extLst>
              <a:ext uri="{FF2B5EF4-FFF2-40B4-BE49-F238E27FC236}">
                <a16:creationId xmlns:a16="http://schemas.microsoft.com/office/drawing/2014/main" id="{9DACDD3B-6C71-C51E-3A73-CBBD57F5B3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332729" y="5798185"/>
            <a:ext cx="6883400" cy="106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觅元素58b0fbac4bf92">
            <a:extLst>
              <a:ext uri="{FF2B5EF4-FFF2-40B4-BE49-F238E27FC236}">
                <a16:creationId xmlns:a16="http://schemas.microsoft.com/office/drawing/2014/main" id="{4ECF869A-19AD-7519-F210-359FAA3C9A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0" y="60953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 descr="fd00c5b3e3ecdef84fdb3e5a6cd96be3">
            <a:extLst>
              <a:ext uri="{FF2B5EF4-FFF2-40B4-BE49-F238E27FC236}">
                <a16:creationId xmlns:a16="http://schemas.microsoft.com/office/drawing/2014/main" id="{249D36E9-A1C3-ED14-9721-54FF508AFE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180" y="-3810"/>
            <a:ext cx="11465560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935240504b93d3b21badb4bcbf0ea7fb">
            <a:extLst>
              <a:ext uri="{FF2B5EF4-FFF2-40B4-BE49-F238E27FC236}">
                <a16:creationId xmlns:a16="http://schemas.microsoft.com/office/drawing/2014/main" id="{BD77611A-D98E-5E79-AAE2-05EC493CD1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795" y="1868170"/>
            <a:ext cx="219837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862B9D84-4BEB-A34F-A29E-B5D940A3D1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548" b="27241"/>
          <a:stretch>
            <a:fillRect/>
          </a:stretch>
        </p:blipFill>
        <p:spPr>
          <a:xfrm>
            <a:off x="7262876" y="2018018"/>
            <a:ext cx="4416477" cy="3557236"/>
          </a:xfrm>
          <a:prstGeom prst="rect">
            <a:avLst/>
          </a:prstGeom>
        </p:spPr>
      </p:pic>
      <p:pic>
        <p:nvPicPr>
          <p:cNvPr id="6" name="Picture 5" descr="A group of kids standing in numbers&#10;&#10;AI-generated content may be incorrect.">
            <a:extLst>
              <a:ext uri="{FF2B5EF4-FFF2-40B4-BE49-F238E27FC236}">
                <a16:creationId xmlns:a16="http://schemas.microsoft.com/office/drawing/2014/main" id="{B4478BC9-B5BB-A1B5-1B7B-6736721911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333" t="71429"/>
          <a:stretch>
            <a:fillRect/>
          </a:stretch>
        </p:blipFill>
        <p:spPr>
          <a:xfrm>
            <a:off x="7696201" y="1718607"/>
            <a:ext cx="1391736" cy="1283990"/>
          </a:xfrm>
          <a:prstGeom prst="rect">
            <a:avLst/>
          </a:prstGeom>
        </p:spPr>
      </p:pic>
      <p:pic>
        <p:nvPicPr>
          <p:cNvPr id="7" name="Google Shape;86;p1" descr="935240504b93d3b21badb4bcbf0ea7fb">
            <a:extLst>
              <a:ext uri="{FF2B5EF4-FFF2-40B4-BE49-F238E27FC236}">
                <a16:creationId xmlns:a16="http://schemas.microsoft.com/office/drawing/2014/main" id="{4481EC86-C6F1-61A1-2529-E2E48EB46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80000">
            <a:off x="9846444" y="287975"/>
            <a:ext cx="2198370" cy="22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D227E2-69C6-B058-9F55-C8D6211DF3B2}"/>
              </a:ext>
            </a:extLst>
          </p:cNvPr>
          <p:cNvSpPr/>
          <p:nvPr/>
        </p:nvSpPr>
        <p:spPr>
          <a:xfrm>
            <a:off x="10271224" y="4332514"/>
            <a:ext cx="1348810" cy="1392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Google Shape;87;p1" descr="935240504b93d3b21badb4bcbf0ea7fb">
            <a:extLst>
              <a:ext uri="{FF2B5EF4-FFF2-40B4-BE49-F238E27FC236}">
                <a16:creationId xmlns:a16="http://schemas.microsoft.com/office/drawing/2014/main" id="{19DBF38B-7A50-D3CA-3ECC-5515D45DEC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795" y="1868170"/>
            <a:ext cx="2198370" cy="22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A94F67-AB1B-E2F2-A2CA-C7E1ADFD48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22" y="1603739"/>
            <a:ext cx="8952835" cy="41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67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 descr="fd00c5b3e3ecdef84fdb3e5a6cd96be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16380" y="-177280"/>
            <a:ext cx="11142980" cy="10452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15100412-63C2-3A8A-8B0D-B73391B769E7}"/>
              </a:ext>
            </a:extLst>
          </p:cNvPr>
          <p:cNvSpPr/>
          <p:nvPr/>
        </p:nvSpPr>
        <p:spPr>
          <a:xfrm>
            <a:off x="1775377" y="604123"/>
            <a:ext cx="6949524" cy="740410"/>
          </a:xfrm>
          <a:custGeom>
            <a:avLst/>
            <a:gdLst>
              <a:gd name="connsiteX0" fmla="*/ 0 w 6949524"/>
              <a:gd name="connsiteY0" fmla="*/ 74114 h 740410"/>
              <a:gd name="connsiteX1" fmla="*/ 297781 w 6949524"/>
              <a:gd name="connsiteY1" fmla="*/ 0 h 740410"/>
              <a:gd name="connsiteX2" fmla="*/ 6651741 w 6949524"/>
              <a:gd name="connsiteY2" fmla="*/ 0 h 740410"/>
              <a:gd name="connsiteX3" fmla="*/ 6949524 w 6949524"/>
              <a:gd name="connsiteY3" fmla="*/ 74114 h 740410"/>
              <a:gd name="connsiteX4" fmla="*/ 6949524 w 6949524"/>
              <a:gd name="connsiteY4" fmla="*/ 666294 h 740410"/>
              <a:gd name="connsiteX5" fmla="*/ 6651741 w 6949524"/>
              <a:gd name="connsiteY5" fmla="*/ 740410 h 740410"/>
              <a:gd name="connsiteX6" fmla="*/ 297781 w 6949524"/>
              <a:gd name="connsiteY6" fmla="*/ 740410 h 740410"/>
              <a:gd name="connsiteX7" fmla="*/ 0 w 6949524"/>
              <a:gd name="connsiteY7" fmla="*/ 666294 h 740410"/>
              <a:gd name="connsiteX8" fmla="*/ 0 w 6949524"/>
              <a:gd name="connsiteY8" fmla="*/ 74114 h 740410"/>
              <a:gd name="connsiteX0" fmla="*/ 0 w 6949524"/>
              <a:gd name="connsiteY0" fmla="*/ 74114 h 740410"/>
              <a:gd name="connsiteX1" fmla="*/ 297781 w 6949524"/>
              <a:gd name="connsiteY1" fmla="*/ 0 h 740410"/>
              <a:gd name="connsiteX2" fmla="*/ 6651741 w 6949524"/>
              <a:gd name="connsiteY2" fmla="*/ 0 h 740410"/>
              <a:gd name="connsiteX3" fmla="*/ 6949524 w 6949524"/>
              <a:gd name="connsiteY3" fmla="*/ 74114 h 740410"/>
              <a:gd name="connsiteX4" fmla="*/ 6949524 w 6949524"/>
              <a:gd name="connsiteY4" fmla="*/ 666294 h 740410"/>
              <a:gd name="connsiteX5" fmla="*/ 6651741 w 6949524"/>
              <a:gd name="connsiteY5" fmla="*/ 740410 h 740410"/>
              <a:gd name="connsiteX6" fmla="*/ 297781 w 6949524"/>
              <a:gd name="connsiteY6" fmla="*/ 740410 h 740410"/>
              <a:gd name="connsiteX7" fmla="*/ 0 w 6949524"/>
              <a:gd name="connsiteY7" fmla="*/ 666294 h 740410"/>
              <a:gd name="connsiteX8" fmla="*/ 0 w 6949524"/>
              <a:gd name="connsiteY8" fmla="*/ 74114 h 740410"/>
              <a:gd name="connsiteX0" fmla="*/ 0 w 6949524"/>
              <a:gd name="connsiteY0" fmla="*/ 74114 h 740410"/>
              <a:gd name="connsiteX1" fmla="*/ 297781 w 6949524"/>
              <a:gd name="connsiteY1" fmla="*/ 0 h 740410"/>
              <a:gd name="connsiteX2" fmla="*/ 6651741 w 6949524"/>
              <a:gd name="connsiteY2" fmla="*/ 0 h 740410"/>
              <a:gd name="connsiteX3" fmla="*/ 6949524 w 6949524"/>
              <a:gd name="connsiteY3" fmla="*/ 74114 h 740410"/>
              <a:gd name="connsiteX4" fmla="*/ 6949524 w 6949524"/>
              <a:gd name="connsiteY4" fmla="*/ 666294 h 740410"/>
              <a:gd name="connsiteX5" fmla="*/ 6651741 w 6949524"/>
              <a:gd name="connsiteY5" fmla="*/ 740410 h 740410"/>
              <a:gd name="connsiteX6" fmla="*/ 297781 w 6949524"/>
              <a:gd name="connsiteY6" fmla="*/ 740410 h 740410"/>
              <a:gd name="connsiteX7" fmla="*/ 0 w 6949524"/>
              <a:gd name="connsiteY7" fmla="*/ 666294 h 740410"/>
              <a:gd name="connsiteX8" fmla="*/ 0 w 6949524"/>
              <a:gd name="connsiteY8" fmla="*/ 74114 h 7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9524" h="740410" fill="none" extrusionOk="0">
                <a:moveTo>
                  <a:pt x="0" y="74114"/>
                </a:moveTo>
                <a:cubicBezTo>
                  <a:pt x="2943" y="57915"/>
                  <a:pt x="186987" y="-25527"/>
                  <a:pt x="297781" y="0"/>
                </a:cubicBezTo>
                <a:cubicBezTo>
                  <a:pt x="2422080" y="33466"/>
                  <a:pt x="5268236" y="-333706"/>
                  <a:pt x="6651741" y="0"/>
                </a:cubicBezTo>
                <a:cubicBezTo>
                  <a:pt x="6799001" y="-1165"/>
                  <a:pt x="6970099" y="24173"/>
                  <a:pt x="6949524" y="74114"/>
                </a:cubicBezTo>
                <a:cubicBezTo>
                  <a:pt x="6944864" y="317668"/>
                  <a:pt x="7055392" y="428942"/>
                  <a:pt x="6949524" y="666294"/>
                </a:cubicBezTo>
                <a:cubicBezTo>
                  <a:pt x="6923045" y="723524"/>
                  <a:pt x="6851063" y="739441"/>
                  <a:pt x="6651741" y="740410"/>
                </a:cubicBezTo>
                <a:cubicBezTo>
                  <a:pt x="5072321" y="726826"/>
                  <a:pt x="3233017" y="715015"/>
                  <a:pt x="297781" y="740410"/>
                </a:cubicBezTo>
                <a:cubicBezTo>
                  <a:pt x="127075" y="721692"/>
                  <a:pt x="609" y="727442"/>
                  <a:pt x="0" y="666294"/>
                </a:cubicBezTo>
                <a:cubicBezTo>
                  <a:pt x="-160221" y="391151"/>
                  <a:pt x="-3008" y="262589"/>
                  <a:pt x="0" y="74114"/>
                </a:cubicBezTo>
                <a:close/>
              </a:path>
              <a:path w="6949524" h="740410" stroke="0" extrusionOk="0">
                <a:moveTo>
                  <a:pt x="0" y="74114"/>
                </a:moveTo>
                <a:cubicBezTo>
                  <a:pt x="-24248" y="44032"/>
                  <a:pt x="160530" y="-26723"/>
                  <a:pt x="297781" y="0"/>
                </a:cubicBezTo>
                <a:cubicBezTo>
                  <a:pt x="2362821" y="-398562"/>
                  <a:pt x="3466774" y="230467"/>
                  <a:pt x="6651741" y="0"/>
                </a:cubicBezTo>
                <a:cubicBezTo>
                  <a:pt x="6786932" y="-1375"/>
                  <a:pt x="6958942" y="40895"/>
                  <a:pt x="6949524" y="74114"/>
                </a:cubicBezTo>
                <a:cubicBezTo>
                  <a:pt x="6969346" y="256292"/>
                  <a:pt x="7122451" y="472810"/>
                  <a:pt x="6949524" y="666294"/>
                </a:cubicBezTo>
                <a:cubicBezTo>
                  <a:pt x="6976412" y="723483"/>
                  <a:pt x="6779094" y="733338"/>
                  <a:pt x="6651741" y="740410"/>
                </a:cubicBezTo>
                <a:cubicBezTo>
                  <a:pt x="4835587" y="754457"/>
                  <a:pt x="3059343" y="840563"/>
                  <a:pt x="297781" y="740410"/>
                </a:cubicBezTo>
                <a:cubicBezTo>
                  <a:pt x="123963" y="728651"/>
                  <a:pt x="2558" y="700804"/>
                  <a:pt x="0" y="666294"/>
                </a:cubicBezTo>
                <a:cubicBezTo>
                  <a:pt x="-147591" y="462559"/>
                  <a:pt x="-129870" y="308897"/>
                  <a:pt x="0" y="74114"/>
                </a:cubicBezTo>
                <a:close/>
              </a:path>
              <a:path w="6949524" h="740410" fill="none" stroke="0" extrusionOk="0">
                <a:moveTo>
                  <a:pt x="0" y="74114"/>
                </a:moveTo>
                <a:cubicBezTo>
                  <a:pt x="-13895" y="2116"/>
                  <a:pt x="162152" y="4709"/>
                  <a:pt x="297781" y="0"/>
                </a:cubicBezTo>
                <a:cubicBezTo>
                  <a:pt x="2304627" y="21521"/>
                  <a:pt x="5232787" y="-32011"/>
                  <a:pt x="6651741" y="0"/>
                </a:cubicBezTo>
                <a:cubicBezTo>
                  <a:pt x="6796159" y="951"/>
                  <a:pt x="6965925" y="35586"/>
                  <a:pt x="6949524" y="74114"/>
                </a:cubicBezTo>
                <a:cubicBezTo>
                  <a:pt x="6919361" y="350436"/>
                  <a:pt x="7074016" y="432867"/>
                  <a:pt x="6949524" y="666294"/>
                </a:cubicBezTo>
                <a:cubicBezTo>
                  <a:pt x="6928829" y="727751"/>
                  <a:pt x="6823879" y="728552"/>
                  <a:pt x="6651741" y="740410"/>
                </a:cubicBezTo>
                <a:cubicBezTo>
                  <a:pt x="4881412" y="587645"/>
                  <a:pt x="3498179" y="590060"/>
                  <a:pt x="297781" y="740410"/>
                </a:cubicBezTo>
                <a:cubicBezTo>
                  <a:pt x="130191" y="736306"/>
                  <a:pt x="13129" y="712594"/>
                  <a:pt x="0" y="666294"/>
                </a:cubicBezTo>
                <a:cubicBezTo>
                  <a:pt x="-143771" y="448521"/>
                  <a:pt x="-15171" y="292499"/>
                  <a:pt x="0" y="74114"/>
                </a:cubicBezTo>
                <a:close/>
              </a:path>
              <a:path w="6949524" h="740410" fill="none" stroke="0" extrusionOk="0">
                <a:moveTo>
                  <a:pt x="0" y="74114"/>
                </a:moveTo>
                <a:cubicBezTo>
                  <a:pt x="-477" y="22657"/>
                  <a:pt x="183914" y="3224"/>
                  <a:pt x="297781" y="0"/>
                </a:cubicBezTo>
                <a:cubicBezTo>
                  <a:pt x="2217338" y="121701"/>
                  <a:pt x="5387529" y="-300905"/>
                  <a:pt x="6651741" y="0"/>
                </a:cubicBezTo>
                <a:cubicBezTo>
                  <a:pt x="6796580" y="-570"/>
                  <a:pt x="6971944" y="32278"/>
                  <a:pt x="6949524" y="74114"/>
                </a:cubicBezTo>
                <a:cubicBezTo>
                  <a:pt x="6932245" y="333847"/>
                  <a:pt x="7078972" y="441383"/>
                  <a:pt x="6949524" y="666294"/>
                </a:cubicBezTo>
                <a:cubicBezTo>
                  <a:pt x="6926499" y="721197"/>
                  <a:pt x="6825120" y="732246"/>
                  <a:pt x="6651741" y="740410"/>
                </a:cubicBezTo>
                <a:cubicBezTo>
                  <a:pt x="4987267" y="668689"/>
                  <a:pt x="3312607" y="593422"/>
                  <a:pt x="297781" y="740410"/>
                </a:cubicBezTo>
                <a:cubicBezTo>
                  <a:pt x="125321" y="723799"/>
                  <a:pt x="5793" y="718600"/>
                  <a:pt x="0" y="666294"/>
                </a:cubicBezTo>
                <a:cubicBezTo>
                  <a:pt x="-155075" y="419355"/>
                  <a:pt x="-1496" y="266757"/>
                  <a:pt x="0" y="741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59C7C-272F-F03A-35BA-1CA55A92418C}"/>
              </a:ext>
            </a:extLst>
          </p:cNvPr>
          <p:cNvSpPr txBox="1"/>
          <p:nvPr/>
        </p:nvSpPr>
        <p:spPr>
          <a:xfrm>
            <a:off x="1877033" y="687494"/>
            <a:ext cx="6847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1. Chọn số thích hợp với số con vật.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7" name="Google Shape;127;p3" descr="觅元素58b0fbac4bf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84580" y="6273165"/>
            <a:ext cx="59220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cartoon animals&#10;&#10;AI-generated content may be incorrect.">
            <a:extLst>
              <a:ext uri="{FF2B5EF4-FFF2-40B4-BE49-F238E27FC236}">
                <a16:creationId xmlns:a16="http://schemas.microsoft.com/office/drawing/2014/main" id="{6F6917C3-005C-9100-1DBD-571BA651B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1584522"/>
            <a:ext cx="6668770" cy="3495455"/>
          </a:xfrm>
          <a:prstGeom prst="rect">
            <a:avLst/>
          </a:prstGeom>
        </p:spPr>
      </p:pic>
      <p:pic>
        <p:nvPicPr>
          <p:cNvPr id="14" name="Picture 13" descr="A close-up of a cartoon&#10;&#10;AI-generated content may be incorrect.">
            <a:extLst>
              <a:ext uri="{FF2B5EF4-FFF2-40B4-BE49-F238E27FC236}">
                <a16:creationId xmlns:a16="http://schemas.microsoft.com/office/drawing/2014/main" id="{F24A5CAB-E163-B234-DD6C-A25903139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51" y="4945693"/>
            <a:ext cx="7277100" cy="1991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8951" y="18794"/>
            <a:ext cx="12849902" cy="7859415"/>
          </a:xfrm>
          <a:custGeom>
            <a:avLst/>
            <a:gdLst/>
            <a:ahLst/>
            <a:cxnLst/>
            <a:rect l="l" t="t" r="r" b="b"/>
            <a:pathLst>
              <a:path w="19274853" h="11789122">
                <a:moveTo>
                  <a:pt x="0" y="0"/>
                </a:moveTo>
                <a:lnTo>
                  <a:pt x="19274854" y="0"/>
                </a:lnTo>
                <a:lnTo>
                  <a:pt x="19274854" y="11789122"/>
                </a:lnTo>
                <a:lnTo>
                  <a:pt x="0" y="117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657" t="-50982" r="-11420" b="-51882"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025259" y="3948502"/>
            <a:ext cx="2893774" cy="1425841"/>
          </a:xfrm>
          <a:custGeom>
            <a:avLst/>
            <a:gdLst/>
            <a:ahLst/>
            <a:cxnLst/>
            <a:rect l="l" t="t" r="r" b="b"/>
            <a:pathLst>
              <a:path w="4340661" h="2138762">
                <a:moveTo>
                  <a:pt x="4340661" y="0"/>
                </a:moveTo>
                <a:lnTo>
                  <a:pt x="0" y="0"/>
                </a:lnTo>
                <a:lnTo>
                  <a:pt x="0" y="2138762"/>
                </a:lnTo>
                <a:lnTo>
                  <a:pt x="4340661" y="2138762"/>
                </a:lnTo>
                <a:lnTo>
                  <a:pt x="43406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461280" y="843112"/>
            <a:ext cx="502778" cy="533838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7" y="0"/>
                </a:lnTo>
                <a:lnTo>
                  <a:pt x="754167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5105" y="3882838"/>
            <a:ext cx="502778" cy="533838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8" y="0"/>
                </a:lnTo>
                <a:lnTo>
                  <a:pt x="754168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570720" y="3084552"/>
            <a:ext cx="363105" cy="385536"/>
          </a:xfrm>
          <a:custGeom>
            <a:avLst/>
            <a:gdLst/>
            <a:ahLst/>
            <a:cxnLst/>
            <a:rect l="l" t="t" r="r" b="b"/>
            <a:pathLst>
              <a:path w="544657" h="578304">
                <a:moveTo>
                  <a:pt x="0" y="0"/>
                </a:moveTo>
                <a:lnTo>
                  <a:pt x="544657" y="0"/>
                </a:lnTo>
                <a:lnTo>
                  <a:pt x="544657" y="578304"/>
                </a:lnTo>
                <a:lnTo>
                  <a:pt x="0" y="57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891291" y="6296503"/>
            <a:ext cx="1620064" cy="712828"/>
          </a:xfrm>
          <a:custGeom>
            <a:avLst/>
            <a:gdLst/>
            <a:ahLst/>
            <a:cxnLst/>
            <a:rect l="l" t="t" r="r" b="b"/>
            <a:pathLst>
              <a:path w="2430096" h="1069242">
                <a:moveTo>
                  <a:pt x="0" y="0"/>
                </a:moveTo>
                <a:lnTo>
                  <a:pt x="2430095" y="0"/>
                </a:lnTo>
                <a:lnTo>
                  <a:pt x="2430095" y="1069242"/>
                </a:lnTo>
                <a:lnTo>
                  <a:pt x="0" y="1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771309" y="837078"/>
            <a:ext cx="1397787" cy="899666"/>
          </a:xfrm>
          <a:custGeom>
            <a:avLst/>
            <a:gdLst/>
            <a:ahLst/>
            <a:cxnLst/>
            <a:rect l="l" t="t" r="r" b="b"/>
            <a:pathLst>
              <a:path w="2096680" h="1349499">
                <a:moveTo>
                  <a:pt x="0" y="0"/>
                </a:moveTo>
                <a:lnTo>
                  <a:pt x="2096680" y="0"/>
                </a:lnTo>
                <a:lnTo>
                  <a:pt x="2096680" y="1349499"/>
                </a:lnTo>
                <a:lnTo>
                  <a:pt x="0" y="134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113686" y="5889413"/>
            <a:ext cx="340313" cy="361336"/>
          </a:xfrm>
          <a:custGeom>
            <a:avLst/>
            <a:gdLst/>
            <a:ahLst/>
            <a:cxnLst/>
            <a:rect l="l" t="t" r="r" b="b"/>
            <a:pathLst>
              <a:path w="510469" h="542004">
                <a:moveTo>
                  <a:pt x="0" y="0"/>
                </a:moveTo>
                <a:lnTo>
                  <a:pt x="510469" y="0"/>
                </a:lnTo>
                <a:lnTo>
                  <a:pt x="510469" y="542004"/>
                </a:lnTo>
                <a:lnTo>
                  <a:pt x="0" y="54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78197" y="1286910"/>
            <a:ext cx="1929411" cy="2334841"/>
          </a:xfrm>
          <a:custGeom>
            <a:avLst/>
            <a:gdLst/>
            <a:ahLst/>
            <a:cxnLst/>
            <a:rect l="l" t="t" r="r" b="b"/>
            <a:pathLst>
              <a:path w="2894116" h="3502261">
                <a:moveTo>
                  <a:pt x="0" y="0"/>
                </a:moveTo>
                <a:lnTo>
                  <a:pt x="2894116" y="0"/>
                </a:lnTo>
                <a:lnTo>
                  <a:pt x="2894116" y="3502261"/>
                </a:lnTo>
                <a:lnTo>
                  <a:pt x="0" y="3502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SG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ACB60-E050-E843-9778-1AFC3EF35EEC}"/>
              </a:ext>
            </a:extLst>
          </p:cNvPr>
          <p:cNvGrpSpPr/>
          <p:nvPr/>
        </p:nvGrpSpPr>
        <p:grpSpPr>
          <a:xfrm>
            <a:off x="4169063" y="3882838"/>
            <a:ext cx="6706907" cy="1593397"/>
            <a:chOff x="6253594" y="5824257"/>
            <a:chExt cx="10060360" cy="2390095"/>
          </a:xfrm>
        </p:grpSpPr>
        <p:grpSp>
          <p:nvGrpSpPr>
            <p:cNvPr id="7" name="Group 7"/>
            <p:cNvGrpSpPr/>
            <p:nvPr/>
          </p:nvGrpSpPr>
          <p:grpSpPr>
            <a:xfrm>
              <a:off x="6253594" y="5824257"/>
              <a:ext cx="10060360" cy="2390095"/>
              <a:chOff x="0" y="0"/>
              <a:chExt cx="2474483" cy="5878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8260" y="4826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350" y="635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F86A9D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2438923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2438923" h="552317">
                    <a:moveTo>
                      <a:pt x="2438923" y="552317"/>
                    </a:moveTo>
                    <a:lnTo>
                      <a:pt x="0" y="552317"/>
                    </a:lnTo>
                    <a:lnTo>
                      <a:pt x="0" y="0"/>
                    </a:lnTo>
                    <a:lnTo>
                      <a:pt x="2438923" y="0"/>
                    </a:lnTo>
                    <a:lnTo>
                      <a:pt x="2438923" y="552317"/>
                    </a:lnTo>
                    <a:close/>
                    <a:moveTo>
                      <a:pt x="12700" y="539617"/>
                    </a:moveTo>
                    <a:lnTo>
                      <a:pt x="2426223" y="539617"/>
                    </a:lnTo>
                    <a:lnTo>
                      <a:pt x="2426223" y="12700"/>
                    </a:lnTo>
                    <a:lnTo>
                      <a:pt x="12700" y="12700"/>
                    </a:lnTo>
                    <a:lnTo>
                      <a:pt x="1270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527761" y="5977720"/>
              <a:ext cx="9328318" cy="1842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0172"/>
                </a:lnSpc>
                <a:buClrTx/>
              </a:pPr>
              <a:r>
                <a:rPr lang="en-US" sz="8476" kern="1200" spc="-305" dirty="0">
                  <a:solidFill>
                    <a:srgbClr val="FFFAF2"/>
                  </a:solidFill>
                  <a:latin typeface="Arimo"/>
                  <a:ea typeface="+mn-ea"/>
                  <a:cs typeface="+mn-cs"/>
                </a:rPr>
                <a:t>AI ĐÚNG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280425" y="5708226"/>
            <a:ext cx="5595545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3826"/>
              </a:lnSpc>
              <a:buClrTx/>
            </a:pPr>
            <a:r>
              <a:rPr lang="en-US" sz="2733" b="1" kern="1200" dirty="0" err="1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lang="en-US" sz="2733" b="1" kern="1200" dirty="0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33" b="1" kern="1200" dirty="0" err="1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lang="en-US" sz="2733" b="1" kern="1200" dirty="0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33" b="1" kern="1200" dirty="0" err="1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lang="en-US" sz="2733" b="1" kern="1200" dirty="0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33" b="1" kern="1200" dirty="0" err="1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lang="en-US" sz="2733" b="1" kern="1200" dirty="0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33" b="1" kern="1200" dirty="0" err="1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lang="en-US" sz="2733" b="1" kern="1200" dirty="0">
                <a:solidFill>
                  <a:srgbClr val="121212"/>
                </a:solidFill>
                <a:latin typeface="UTM Avo" panose="02040603050506020204" pitchFamily="18" charset="0"/>
                <a:ea typeface="+mn-ea"/>
                <a:cs typeface="+mn-cs"/>
              </a:rPr>
              <a:t> !!!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46D54-7DB6-2647-835A-7D110AD1F05D}"/>
              </a:ext>
            </a:extLst>
          </p:cNvPr>
          <p:cNvGrpSpPr/>
          <p:nvPr/>
        </p:nvGrpSpPr>
        <p:grpSpPr>
          <a:xfrm>
            <a:off x="1347884" y="1736744"/>
            <a:ext cx="6467581" cy="1885007"/>
            <a:chOff x="2021825" y="2605115"/>
            <a:chExt cx="9701371" cy="2827511"/>
          </a:xfrm>
        </p:grpSpPr>
        <p:grpSp>
          <p:nvGrpSpPr>
            <p:cNvPr id="3" name="Group 3"/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4" name="Freeform 4"/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SG"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F47FAB8C-5DDF-7F42-B832-4200623E5E83}"/>
                </a:ext>
              </a:extLst>
            </p:cNvPr>
            <p:cNvSpPr txBox="1"/>
            <p:nvPr/>
          </p:nvSpPr>
          <p:spPr>
            <a:xfrm>
              <a:off x="2102874" y="3025208"/>
              <a:ext cx="9328318" cy="184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0172"/>
                </a:lnSpc>
                <a:buClrTx/>
              </a:pPr>
              <a:r>
                <a:rPr lang="en-US" sz="8476" kern="1200" spc="-305" dirty="0">
                  <a:solidFill>
                    <a:prstClr val="black"/>
                  </a:solidFill>
                  <a:latin typeface="Arimo"/>
                  <a:ea typeface="+mn-ea"/>
                  <a:cs typeface="+mn-cs"/>
                </a:rPr>
                <a:t>AI NHANH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01611" y="-136406"/>
            <a:ext cx="12475468" cy="2047557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endParaRPr lang="en-SG" sz="933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endParaRPr lang="en-SG" sz="933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4776" y="634257"/>
            <a:ext cx="692714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8"/>
              </a:lnSpc>
            </a:pPr>
            <a:r>
              <a:rPr lang="en-US" sz="6690" u="sng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90" u="sng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669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Freeform 3"/>
          <p:cNvSpPr/>
          <p:nvPr/>
        </p:nvSpPr>
        <p:spPr>
          <a:xfrm>
            <a:off x="75971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" name="Freeform 4"/>
          <p:cNvSpPr/>
          <p:nvPr/>
        </p:nvSpPr>
        <p:spPr>
          <a:xfrm>
            <a:off x="705253" y="3319093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EC89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5" name="Freeform 5"/>
          <p:cNvSpPr/>
          <p:nvPr/>
        </p:nvSpPr>
        <p:spPr>
          <a:xfrm>
            <a:off x="685800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11" name="TextBox 11"/>
          <p:cNvSpPr txBox="1"/>
          <p:nvPr/>
        </p:nvSpPr>
        <p:spPr>
          <a:xfrm>
            <a:off x="954528" y="3927916"/>
            <a:ext cx="270728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54754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14" name="Freeform 14"/>
          <p:cNvSpPr/>
          <p:nvPr/>
        </p:nvSpPr>
        <p:spPr>
          <a:xfrm>
            <a:off x="448335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97C1FA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15" name="Freeform 15"/>
          <p:cNvSpPr/>
          <p:nvPr/>
        </p:nvSpPr>
        <p:spPr>
          <a:xfrm>
            <a:off x="4473631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16" name="TextBox 16"/>
          <p:cNvSpPr txBox="1"/>
          <p:nvPr/>
        </p:nvSpPr>
        <p:spPr>
          <a:xfrm>
            <a:off x="474235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335380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19" name="Freeform 19"/>
          <p:cNvSpPr/>
          <p:nvPr/>
        </p:nvSpPr>
        <p:spPr>
          <a:xfrm>
            <a:off x="827118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C6DA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20" name="Freeform 20"/>
          <p:cNvSpPr/>
          <p:nvPr/>
        </p:nvSpPr>
        <p:spPr>
          <a:xfrm>
            <a:off x="8261462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1" name="TextBox 21"/>
          <p:cNvSpPr txBox="1"/>
          <p:nvPr/>
        </p:nvSpPr>
        <p:spPr>
          <a:xfrm>
            <a:off x="853018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7000" dirty="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rot="203393">
            <a:off x="8784874" y="874025"/>
            <a:ext cx="2725037" cy="1342700"/>
          </a:xfrm>
          <a:custGeom>
            <a:avLst/>
            <a:gdLst/>
            <a:ahLst/>
            <a:cxnLst/>
            <a:rect l="l" t="t" r="r" b="b"/>
            <a:pathLst>
              <a:path w="4087556" h="2014050">
                <a:moveTo>
                  <a:pt x="0" y="0"/>
                </a:moveTo>
                <a:lnTo>
                  <a:pt x="4087556" y="0"/>
                </a:lnTo>
                <a:lnTo>
                  <a:pt x="4087556" y="2014051"/>
                </a:lnTo>
                <a:lnTo>
                  <a:pt x="0" y="201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3" name="Freeform 23"/>
          <p:cNvSpPr/>
          <p:nvPr/>
        </p:nvSpPr>
        <p:spPr>
          <a:xfrm>
            <a:off x="10873496" y="543777"/>
            <a:ext cx="913667" cy="305663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5" name="Freeform 25"/>
          <p:cNvSpPr/>
          <p:nvPr/>
        </p:nvSpPr>
        <p:spPr>
          <a:xfrm rot="-975842">
            <a:off x="8777245" y="511381"/>
            <a:ext cx="269628" cy="250509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7" name="Freeform 27"/>
          <p:cNvSpPr/>
          <p:nvPr/>
        </p:nvSpPr>
        <p:spPr>
          <a:xfrm>
            <a:off x="205771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8" name="Freeform 28"/>
          <p:cNvSpPr/>
          <p:nvPr/>
        </p:nvSpPr>
        <p:spPr>
          <a:xfrm>
            <a:off x="202878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9" name="Freeform 29"/>
          <p:cNvSpPr/>
          <p:nvPr/>
        </p:nvSpPr>
        <p:spPr>
          <a:xfrm>
            <a:off x="202440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859B0FED-4D1E-4047-A1CF-A447DC831C91}"/>
              </a:ext>
            </a:extLst>
          </p:cNvPr>
          <p:cNvSpPr txBox="1"/>
          <p:nvPr/>
        </p:nvSpPr>
        <p:spPr>
          <a:xfrm>
            <a:off x="942257" y="2077464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A</a:t>
            </a:r>
          </a:p>
        </p:txBody>
      </p:sp>
      <p:sp>
        <p:nvSpPr>
          <p:cNvPr id="32" name="Freeform 32"/>
          <p:cNvSpPr/>
          <p:nvPr/>
        </p:nvSpPr>
        <p:spPr>
          <a:xfrm>
            <a:off x="584554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3" name="Freeform 33"/>
          <p:cNvSpPr/>
          <p:nvPr/>
        </p:nvSpPr>
        <p:spPr>
          <a:xfrm>
            <a:off x="581661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4" name="Freeform 34"/>
          <p:cNvSpPr/>
          <p:nvPr/>
        </p:nvSpPr>
        <p:spPr>
          <a:xfrm>
            <a:off x="581223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6D32C50F-F05E-9749-9C65-3326142192F2}"/>
              </a:ext>
            </a:extLst>
          </p:cNvPr>
          <p:cNvSpPr txBox="1"/>
          <p:nvPr/>
        </p:nvSpPr>
        <p:spPr>
          <a:xfrm>
            <a:off x="4730087" y="2077291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B</a:t>
            </a:r>
          </a:p>
        </p:txBody>
      </p:sp>
      <p:sp>
        <p:nvSpPr>
          <p:cNvPr id="37" name="Freeform 37"/>
          <p:cNvSpPr/>
          <p:nvPr/>
        </p:nvSpPr>
        <p:spPr>
          <a:xfrm>
            <a:off x="9632526" y="249653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8" name="Freeform 38"/>
          <p:cNvSpPr/>
          <p:nvPr/>
        </p:nvSpPr>
        <p:spPr>
          <a:xfrm>
            <a:off x="9603600" y="2467611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9" name="Freeform 39"/>
          <p:cNvSpPr/>
          <p:nvPr/>
        </p:nvSpPr>
        <p:spPr>
          <a:xfrm>
            <a:off x="9599217" y="2463228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C6A329C-55EC-034E-B22C-619A42900065}"/>
              </a:ext>
            </a:extLst>
          </p:cNvPr>
          <p:cNvSpPr txBox="1"/>
          <p:nvPr/>
        </p:nvSpPr>
        <p:spPr>
          <a:xfrm>
            <a:off x="8546845" y="2135063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C</a:t>
            </a:r>
          </a:p>
        </p:txBody>
      </p:sp>
      <p:pic>
        <p:nvPicPr>
          <p:cNvPr id="2" name="Picture 1" descr="A group of cartoon animals&#10;&#10;AI-generated content may be incorrect.">
            <a:extLst>
              <a:ext uri="{FF2B5EF4-FFF2-40B4-BE49-F238E27FC236}">
                <a16:creationId xmlns:a16="http://schemas.microsoft.com/office/drawing/2014/main" id="{C1FD30E9-62F4-DAF4-526D-14DDF01AE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895" t="-54570" r="-48775" b="54570"/>
          <a:stretch>
            <a:fillRect/>
          </a:stretch>
        </p:blipFill>
        <p:spPr>
          <a:xfrm>
            <a:off x="3876073" y="-2614097"/>
            <a:ext cx="8534401" cy="457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01611" y="-136406"/>
            <a:ext cx="12475468" cy="2047557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endParaRPr lang="en-SG" sz="933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endParaRPr lang="en-SG" sz="933"/>
            </a:p>
          </p:txBody>
        </p:sp>
      </p:grpSp>
      <p:pic>
        <p:nvPicPr>
          <p:cNvPr id="2" name="Picture 1" descr="A group of cartoon animals&#10;&#10;AI-generated content may be incorrect.">
            <a:extLst>
              <a:ext uri="{FF2B5EF4-FFF2-40B4-BE49-F238E27FC236}">
                <a16:creationId xmlns:a16="http://schemas.microsoft.com/office/drawing/2014/main" id="{B12FEFE4-56E7-97BB-F954-6FC55CC005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981" r="49909"/>
          <a:stretch>
            <a:fillRect/>
          </a:stretch>
        </p:blipFill>
        <p:spPr>
          <a:xfrm>
            <a:off x="4200822" y="-115750"/>
            <a:ext cx="3790356" cy="2063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reeform 3"/>
          <p:cNvSpPr/>
          <p:nvPr/>
        </p:nvSpPr>
        <p:spPr>
          <a:xfrm>
            <a:off x="75971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4" name="Freeform 4"/>
          <p:cNvSpPr/>
          <p:nvPr/>
        </p:nvSpPr>
        <p:spPr>
          <a:xfrm>
            <a:off x="695526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EC89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5" name="Freeform 5"/>
          <p:cNvSpPr/>
          <p:nvPr/>
        </p:nvSpPr>
        <p:spPr>
          <a:xfrm>
            <a:off x="685800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9" name="TextBox 9"/>
          <p:cNvSpPr txBox="1"/>
          <p:nvPr/>
        </p:nvSpPr>
        <p:spPr>
          <a:xfrm>
            <a:off x="466966" y="590467"/>
            <a:ext cx="692714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8"/>
              </a:lnSpc>
            </a:pPr>
            <a:r>
              <a:rPr lang="en-US" sz="7000" u="sng" dirty="0" err="1">
                <a:latin typeface="+mn-lt"/>
              </a:rPr>
              <a:t>Câu</a:t>
            </a:r>
            <a:r>
              <a:rPr lang="en-US" sz="7000" u="sng" dirty="0">
                <a:latin typeface="+mn-lt"/>
              </a:rPr>
              <a:t> </a:t>
            </a:r>
            <a:r>
              <a:rPr lang="vi-VN" sz="7000" u="sng" dirty="0">
                <a:latin typeface="+mn-lt"/>
              </a:rPr>
              <a:t>2</a:t>
            </a:r>
            <a:r>
              <a:rPr lang="en-US" sz="7000" dirty="0">
                <a:latin typeface="+mn-lt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4528" y="3927916"/>
            <a:ext cx="270728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vi-VN" sz="7000" dirty="0">
                <a:solidFill>
                  <a:srgbClr val="121212"/>
                </a:solidFill>
                <a:latin typeface="+mn-lt"/>
              </a:rPr>
              <a:t>4</a:t>
            </a:r>
            <a:endParaRPr lang="en-US" sz="7000" dirty="0">
              <a:solidFill>
                <a:srgbClr val="121212"/>
              </a:solidFill>
              <a:latin typeface="+mn-l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54754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4" name="Freeform 14"/>
          <p:cNvSpPr/>
          <p:nvPr/>
        </p:nvSpPr>
        <p:spPr>
          <a:xfrm>
            <a:off x="448335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chemeClr val="tx1"/>
            </a:solidFill>
          </a:ln>
        </p:spPr>
        <p:txBody>
          <a:bodyPr/>
          <a:lstStyle/>
          <a:p>
            <a:endParaRPr lang="en-SG" sz="7000"/>
          </a:p>
        </p:txBody>
      </p:sp>
      <p:sp>
        <p:nvSpPr>
          <p:cNvPr id="15" name="Freeform 15"/>
          <p:cNvSpPr/>
          <p:nvPr/>
        </p:nvSpPr>
        <p:spPr>
          <a:xfrm>
            <a:off x="4473631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6" name="TextBox 16"/>
          <p:cNvSpPr txBox="1"/>
          <p:nvPr/>
        </p:nvSpPr>
        <p:spPr>
          <a:xfrm>
            <a:off x="474235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+mn-lt"/>
              </a:rPr>
              <a:t>3</a:t>
            </a:r>
            <a:endParaRPr lang="en-US" sz="7000" dirty="0">
              <a:solidFill>
                <a:srgbClr val="121212"/>
              </a:solidFill>
              <a:latin typeface="+mn-l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335380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19" name="Freeform 19"/>
          <p:cNvSpPr/>
          <p:nvPr/>
        </p:nvSpPr>
        <p:spPr>
          <a:xfrm>
            <a:off x="827118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97C1FB"/>
          </a:solidFill>
        </p:spPr>
        <p:txBody>
          <a:bodyPr/>
          <a:lstStyle/>
          <a:p>
            <a:endParaRPr lang="en-VN" sz="7000" dirty="0"/>
          </a:p>
        </p:txBody>
      </p:sp>
      <p:sp>
        <p:nvSpPr>
          <p:cNvPr id="20" name="Freeform 20"/>
          <p:cNvSpPr/>
          <p:nvPr/>
        </p:nvSpPr>
        <p:spPr>
          <a:xfrm>
            <a:off x="8261462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7000"/>
          </a:p>
        </p:txBody>
      </p:sp>
      <p:sp>
        <p:nvSpPr>
          <p:cNvPr id="21" name="TextBox 21"/>
          <p:cNvSpPr txBox="1"/>
          <p:nvPr/>
        </p:nvSpPr>
        <p:spPr>
          <a:xfrm>
            <a:off x="853018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vi-VN" sz="7000" dirty="0">
                <a:solidFill>
                  <a:srgbClr val="121212"/>
                </a:solidFill>
                <a:latin typeface="+mn-lt"/>
              </a:rPr>
              <a:t>5</a:t>
            </a:r>
            <a:endParaRPr lang="en-US" sz="7000" dirty="0">
              <a:solidFill>
                <a:srgbClr val="121212"/>
              </a:solidFill>
              <a:latin typeface="+mn-lt"/>
            </a:endParaRPr>
          </a:p>
        </p:txBody>
      </p:sp>
      <p:sp>
        <p:nvSpPr>
          <p:cNvPr id="22" name="Freeform 22"/>
          <p:cNvSpPr/>
          <p:nvPr/>
        </p:nvSpPr>
        <p:spPr>
          <a:xfrm rot="203393">
            <a:off x="8784874" y="874025"/>
            <a:ext cx="2725037" cy="1342700"/>
          </a:xfrm>
          <a:custGeom>
            <a:avLst/>
            <a:gdLst/>
            <a:ahLst/>
            <a:cxnLst/>
            <a:rect l="l" t="t" r="r" b="b"/>
            <a:pathLst>
              <a:path w="4087556" h="2014050">
                <a:moveTo>
                  <a:pt x="0" y="0"/>
                </a:moveTo>
                <a:lnTo>
                  <a:pt x="4087556" y="0"/>
                </a:lnTo>
                <a:lnTo>
                  <a:pt x="4087556" y="2014051"/>
                </a:lnTo>
                <a:lnTo>
                  <a:pt x="0" y="2014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3" name="Freeform 23"/>
          <p:cNvSpPr/>
          <p:nvPr/>
        </p:nvSpPr>
        <p:spPr>
          <a:xfrm>
            <a:off x="10873496" y="543777"/>
            <a:ext cx="913667" cy="305663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5" name="Freeform 25"/>
          <p:cNvSpPr/>
          <p:nvPr/>
        </p:nvSpPr>
        <p:spPr>
          <a:xfrm rot="-975842">
            <a:off x="8777245" y="511381"/>
            <a:ext cx="269628" cy="250509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933"/>
          </a:p>
        </p:txBody>
      </p:sp>
      <p:sp>
        <p:nvSpPr>
          <p:cNvPr id="27" name="Freeform 27"/>
          <p:cNvSpPr/>
          <p:nvPr/>
        </p:nvSpPr>
        <p:spPr>
          <a:xfrm>
            <a:off x="205771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8" name="Freeform 28"/>
          <p:cNvSpPr/>
          <p:nvPr/>
        </p:nvSpPr>
        <p:spPr>
          <a:xfrm>
            <a:off x="202878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29" name="Freeform 29"/>
          <p:cNvSpPr/>
          <p:nvPr/>
        </p:nvSpPr>
        <p:spPr>
          <a:xfrm>
            <a:off x="202440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2" name="Freeform 32"/>
          <p:cNvSpPr/>
          <p:nvPr/>
        </p:nvSpPr>
        <p:spPr>
          <a:xfrm>
            <a:off x="584554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3" name="Freeform 33"/>
          <p:cNvSpPr/>
          <p:nvPr/>
        </p:nvSpPr>
        <p:spPr>
          <a:xfrm>
            <a:off x="581661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4" name="Freeform 34"/>
          <p:cNvSpPr/>
          <p:nvPr/>
        </p:nvSpPr>
        <p:spPr>
          <a:xfrm>
            <a:off x="581223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7" name="Freeform 37"/>
          <p:cNvSpPr/>
          <p:nvPr/>
        </p:nvSpPr>
        <p:spPr>
          <a:xfrm>
            <a:off x="9632526" y="249653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8" name="Freeform 38"/>
          <p:cNvSpPr/>
          <p:nvPr/>
        </p:nvSpPr>
        <p:spPr>
          <a:xfrm>
            <a:off x="9603600" y="2467611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39" name="Freeform 39"/>
          <p:cNvSpPr/>
          <p:nvPr/>
        </p:nvSpPr>
        <p:spPr>
          <a:xfrm>
            <a:off x="9599217" y="2463228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endParaRPr lang="en-SG" sz="933"/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859B0FED-4D1E-4047-A1CF-A447DC831C91}"/>
              </a:ext>
            </a:extLst>
          </p:cNvPr>
          <p:cNvSpPr txBox="1"/>
          <p:nvPr/>
        </p:nvSpPr>
        <p:spPr>
          <a:xfrm>
            <a:off x="942257" y="2077464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A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6D32C50F-F05E-9749-9C65-3326142192F2}"/>
              </a:ext>
            </a:extLst>
          </p:cNvPr>
          <p:cNvSpPr txBox="1"/>
          <p:nvPr/>
        </p:nvSpPr>
        <p:spPr>
          <a:xfrm>
            <a:off x="4730087" y="2077291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B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C6A329C-55EC-034E-B22C-619A42900065}"/>
              </a:ext>
            </a:extLst>
          </p:cNvPr>
          <p:cNvSpPr txBox="1"/>
          <p:nvPr/>
        </p:nvSpPr>
        <p:spPr>
          <a:xfrm>
            <a:off x="8546845" y="2135063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3000" dirty="0">
                <a:solidFill>
                  <a:srgbClr val="121212"/>
                </a:solidFill>
                <a:latin typeface="Cloud Soft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62605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5347E-FD57-7EDF-A213-96E359E0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F7B15B1E-8A09-D683-CCB3-8075BF7E52F8}"/>
              </a:ext>
            </a:extLst>
          </p:cNvPr>
          <p:cNvGrpSpPr/>
          <p:nvPr/>
        </p:nvGrpSpPr>
        <p:grpSpPr>
          <a:xfrm>
            <a:off x="-101611" y="-136406"/>
            <a:ext cx="12475468" cy="2047557"/>
            <a:chOff x="0" y="0"/>
            <a:chExt cx="121573517" cy="199534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287A01A-AA3F-32B3-EB34-F5DA8B196F0D}"/>
                </a:ext>
              </a:extLst>
            </p:cNvPr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SG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D6D318A-2D10-D8AD-E849-BBE465A27923}"/>
                </a:ext>
              </a:extLst>
            </p:cNvPr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SG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1C3AF1E-9AF9-6D76-8FB5-582E0FA5FA62}"/>
              </a:ext>
            </a:extLst>
          </p:cNvPr>
          <p:cNvSpPr txBox="1"/>
          <p:nvPr/>
        </p:nvSpPr>
        <p:spPr>
          <a:xfrm>
            <a:off x="644776" y="634257"/>
            <a:ext cx="6927145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3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9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669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669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kumimoji="0" lang="en-US" sz="669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2ED4297-CB69-480F-9A59-A6C3103094D8}"/>
              </a:ext>
            </a:extLst>
          </p:cNvPr>
          <p:cNvSpPr/>
          <p:nvPr/>
        </p:nvSpPr>
        <p:spPr>
          <a:xfrm>
            <a:off x="75971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FDA77DD-2ED7-A66B-4E13-C178F0C66B6E}"/>
              </a:ext>
            </a:extLst>
          </p:cNvPr>
          <p:cNvSpPr/>
          <p:nvPr/>
        </p:nvSpPr>
        <p:spPr>
          <a:xfrm>
            <a:off x="705253" y="3319093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EC8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620D98-206E-B4AC-8F4B-2B34BC19E428}"/>
              </a:ext>
            </a:extLst>
          </p:cNvPr>
          <p:cNvSpPr/>
          <p:nvPr/>
        </p:nvSpPr>
        <p:spPr>
          <a:xfrm>
            <a:off x="685800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657FBAF-F9A6-E241-D1F8-D44C4D6A761D}"/>
              </a:ext>
            </a:extLst>
          </p:cNvPr>
          <p:cNvSpPr txBox="1"/>
          <p:nvPr/>
        </p:nvSpPr>
        <p:spPr>
          <a:xfrm>
            <a:off x="954528" y="3927916"/>
            <a:ext cx="270728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7000" dirty="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37716C7-F1AE-4A7F-BA1B-6EB3DBFB8F0C}"/>
              </a:ext>
            </a:extLst>
          </p:cNvPr>
          <p:cNvSpPr/>
          <p:nvPr/>
        </p:nvSpPr>
        <p:spPr>
          <a:xfrm>
            <a:off x="4547549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134B663-B852-8FE9-A7B1-15BD3DA9B6DE}"/>
              </a:ext>
            </a:extLst>
          </p:cNvPr>
          <p:cNvSpPr/>
          <p:nvPr/>
        </p:nvSpPr>
        <p:spPr>
          <a:xfrm>
            <a:off x="448335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97C1FA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0285E4E-D5BF-F7C4-041F-C0D2D9057D82}"/>
              </a:ext>
            </a:extLst>
          </p:cNvPr>
          <p:cNvSpPr/>
          <p:nvPr/>
        </p:nvSpPr>
        <p:spPr>
          <a:xfrm>
            <a:off x="4473631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441E0D4-5068-9E85-D1EE-5C937E70A047}"/>
              </a:ext>
            </a:extLst>
          </p:cNvPr>
          <p:cNvSpPr txBox="1"/>
          <p:nvPr/>
        </p:nvSpPr>
        <p:spPr>
          <a:xfrm>
            <a:off x="474235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644E6E9-D36A-2E37-6C79-6F48851F3F3B}"/>
              </a:ext>
            </a:extLst>
          </p:cNvPr>
          <p:cNvSpPr/>
          <p:nvPr/>
        </p:nvSpPr>
        <p:spPr>
          <a:xfrm>
            <a:off x="8335380" y="3393011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A25B3D4-0B28-32C0-9D8E-A3438D32C681}"/>
              </a:ext>
            </a:extLst>
          </p:cNvPr>
          <p:cNvSpPr/>
          <p:nvPr/>
        </p:nvSpPr>
        <p:spPr>
          <a:xfrm>
            <a:off x="8271187" y="3328819"/>
            <a:ext cx="3170820" cy="2291807"/>
          </a:xfrm>
          <a:custGeom>
            <a:avLst/>
            <a:gdLst/>
            <a:ahLst/>
            <a:cxnLst/>
            <a:rect l="l" t="t" r="r" b="b"/>
            <a:pathLst>
              <a:path w="2070169" h="1496277">
                <a:moveTo>
                  <a:pt x="0" y="0"/>
                </a:moveTo>
                <a:lnTo>
                  <a:pt x="2070169" y="0"/>
                </a:lnTo>
                <a:lnTo>
                  <a:pt x="2070169" y="1496277"/>
                </a:lnTo>
                <a:lnTo>
                  <a:pt x="0" y="1496277"/>
                </a:lnTo>
                <a:close/>
              </a:path>
            </a:pathLst>
          </a:custGeom>
          <a:solidFill>
            <a:srgbClr val="FFC6DA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7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49421F5-D501-ED8E-65A8-7EC30CC82B43}"/>
              </a:ext>
            </a:extLst>
          </p:cNvPr>
          <p:cNvSpPr/>
          <p:nvPr/>
        </p:nvSpPr>
        <p:spPr>
          <a:xfrm>
            <a:off x="8261462" y="3319093"/>
            <a:ext cx="3190273" cy="2311259"/>
          </a:xfrm>
          <a:custGeom>
            <a:avLst/>
            <a:gdLst/>
            <a:ahLst/>
            <a:cxnLst/>
            <a:rect l="l" t="t" r="r" b="b"/>
            <a:pathLst>
              <a:path w="2082869" h="1508977">
                <a:moveTo>
                  <a:pt x="2082869" y="1508977"/>
                </a:moveTo>
                <a:lnTo>
                  <a:pt x="0" y="1508977"/>
                </a:lnTo>
                <a:lnTo>
                  <a:pt x="0" y="0"/>
                </a:lnTo>
                <a:lnTo>
                  <a:pt x="2082869" y="0"/>
                </a:lnTo>
                <a:lnTo>
                  <a:pt x="2082869" y="1508977"/>
                </a:lnTo>
                <a:close/>
                <a:moveTo>
                  <a:pt x="12700" y="1496277"/>
                </a:moveTo>
                <a:lnTo>
                  <a:pt x="2070169" y="1496277"/>
                </a:lnTo>
                <a:lnTo>
                  <a:pt x="2070169" y="12700"/>
                </a:lnTo>
                <a:lnTo>
                  <a:pt x="12700" y="12700"/>
                </a:lnTo>
                <a:lnTo>
                  <a:pt x="12700" y="1496277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D7BC6C4-7256-3B93-E159-8C01CC978865}"/>
              </a:ext>
            </a:extLst>
          </p:cNvPr>
          <p:cNvSpPr txBox="1"/>
          <p:nvPr/>
        </p:nvSpPr>
        <p:spPr>
          <a:xfrm>
            <a:off x="8530189" y="3945272"/>
            <a:ext cx="270728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E31CF76-8A8E-02A7-F274-84CB2B2C6B57}"/>
              </a:ext>
            </a:extLst>
          </p:cNvPr>
          <p:cNvSpPr/>
          <p:nvPr/>
        </p:nvSpPr>
        <p:spPr>
          <a:xfrm rot="203393">
            <a:off x="8784874" y="874025"/>
            <a:ext cx="2725037" cy="1342700"/>
          </a:xfrm>
          <a:custGeom>
            <a:avLst/>
            <a:gdLst/>
            <a:ahLst/>
            <a:cxnLst/>
            <a:rect l="l" t="t" r="r" b="b"/>
            <a:pathLst>
              <a:path w="4087556" h="2014050">
                <a:moveTo>
                  <a:pt x="0" y="0"/>
                </a:moveTo>
                <a:lnTo>
                  <a:pt x="4087556" y="0"/>
                </a:lnTo>
                <a:lnTo>
                  <a:pt x="4087556" y="2014051"/>
                </a:lnTo>
                <a:lnTo>
                  <a:pt x="0" y="201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2292A28-C13F-53FE-675D-A6EBBC275673}"/>
              </a:ext>
            </a:extLst>
          </p:cNvPr>
          <p:cNvSpPr/>
          <p:nvPr/>
        </p:nvSpPr>
        <p:spPr>
          <a:xfrm>
            <a:off x="10873496" y="543777"/>
            <a:ext cx="913667" cy="305663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8ACD7413-0982-60ED-B8C3-96949023E97A}"/>
              </a:ext>
            </a:extLst>
          </p:cNvPr>
          <p:cNvSpPr/>
          <p:nvPr/>
        </p:nvSpPr>
        <p:spPr>
          <a:xfrm rot="-975842">
            <a:off x="8777245" y="511381"/>
            <a:ext cx="269628" cy="250509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43E76F5-0286-FEFC-F30E-1AF94D849553}"/>
              </a:ext>
            </a:extLst>
          </p:cNvPr>
          <p:cNvSpPr/>
          <p:nvPr/>
        </p:nvSpPr>
        <p:spPr>
          <a:xfrm>
            <a:off x="205771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696B9B8-9EFB-0AB1-F702-03761E3118AD}"/>
              </a:ext>
            </a:extLst>
          </p:cNvPr>
          <p:cNvSpPr/>
          <p:nvPr/>
        </p:nvSpPr>
        <p:spPr>
          <a:xfrm>
            <a:off x="202878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952F9B9-85FF-562E-11DC-9C2C33DBA96F}"/>
              </a:ext>
            </a:extLst>
          </p:cNvPr>
          <p:cNvSpPr/>
          <p:nvPr/>
        </p:nvSpPr>
        <p:spPr>
          <a:xfrm>
            <a:off x="202440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B60F5AAA-348C-3CAC-0494-43786EC4E446}"/>
              </a:ext>
            </a:extLst>
          </p:cNvPr>
          <p:cNvSpPr txBox="1"/>
          <p:nvPr/>
        </p:nvSpPr>
        <p:spPr>
          <a:xfrm>
            <a:off x="942257" y="2077464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A</a:t>
            </a: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01108661-44A0-7192-4C9B-A6E48B35F92D}"/>
              </a:ext>
            </a:extLst>
          </p:cNvPr>
          <p:cNvSpPr/>
          <p:nvPr/>
        </p:nvSpPr>
        <p:spPr>
          <a:xfrm>
            <a:off x="5845542" y="2428273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A4EB86AB-8198-AFB1-6140-7080A7410646}"/>
              </a:ext>
            </a:extLst>
          </p:cNvPr>
          <p:cNvSpPr/>
          <p:nvPr/>
        </p:nvSpPr>
        <p:spPr>
          <a:xfrm>
            <a:off x="5816616" y="239934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29C8C00F-F70D-4D97-EE3E-985E8071B091}"/>
              </a:ext>
            </a:extLst>
          </p:cNvPr>
          <p:cNvSpPr/>
          <p:nvPr/>
        </p:nvSpPr>
        <p:spPr>
          <a:xfrm>
            <a:off x="5812233" y="2394964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A40EFA40-E9CF-F752-7C98-6C7DB141176F}"/>
              </a:ext>
            </a:extLst>
          </p:cNvPr>
          <p:cNvSpPr txBox="1"/>
          <p:nvPr/>
        </p:nvSpPr>
        <p:spPr>
          <a:xfrm>
            <a:off x="4730087" y="2077291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B</a:t>
            </a:r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E34E416-AA28-C191-0853-6B65BC3AE0E3}"/>
              </a:ext>
            </a:extLst>
          </p:cNvPr>
          <p:cNvSpPr/>
          <p:nvPr/>
        </p:nvSpPr>
        <p:spPr>
          <a:xfrm>
            <a:off x="9632526" y="2496537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26C70603-D4FB-1886-207D-38E1772417FA}"/>
              </a:ext>
            </a:extLst>
          </p:cNvPr>
          <p:cNvSpPr/>
          <p:nvPr/>
        </p:nvSpPr>
        <p:spPr>
          <a:xfrm>
            <a:off x="9603600" y="2467611"/>
            <a:ext cx="534225" cy="546873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87319655-AEB2-C9D7-6D12-CF295BBA2DD2}"/>
              </a:ext>
            </a:extLst>
          </p:cNvPr>
          <p:cNvSpPr/>
          <p:nvPr/>
        </p:nvSpPr>
        <p:spPr>
          <a:xfrm>
            <a:off x="9599217" y="2463228"/>
            <a:ext cx="542991" cy="555638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G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C9EA5C50-2D9F-7F60-61C5-64F060F973FA}"/>
              </a:ext>
            </a:extLst>
          </p:cNvPr>
          <p:cNvSpPr txBox="1"/>
          <p:nvPr/>
        </p:nvSpPr>
        <p:spPr>
          <a:xfrm>
            <a:off x="8546845" y="2135063"/>
            <a:ext cx="2707283" cy="8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2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loud Soft Bold"/>
                <a:cs typeface="Arial"/>
                <a:sym typeface="Arial"/>
              </a:rPr>
              <a:t>C</a:t>
            </a:r>
          </a:p>
        </p:txBody>
      </p:sp>
      <p:pic>
        <p:nvPicPr>
          <p:cNvPr id="10" name="Picture 9" descr="A group of cartoon animals&#10;&#10;AI-generated content may be incorrect.">
            <a:extLst>
              <a:ext uri="{FF2B5EF4-FFF2-40B4-BE49-F238E27FC236}">
                <a16:creationId xmlns:a16="http://schemas.microsoft.com/office/drawing/2014/main" id="{18CEB334-6DB0-8CCE-BED3-45B120F99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1053" t="47981"/>
          <a:stretch>
            <a:fillRect/>
          </a:stretch>
        </p:blipFill>
        <p:spPr>
          <a:xfrm>
            <a:off x="3876073" y="0"/>
            <a:ext cx="3392402" cy="18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1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更多模板亮亮图文旗舰店：https://liangliangtuwen.tmall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258</Words>
  <Application>Microsoft Office PowerPoint</Application>
  <PresentationFormat>Widescreen</PresentationFormat>
  <Paragraphs>77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Aptos</vt:lpstr>
      <vt:lpstr>Aptos Display</vt:lpstr>
      <vt:lpstr>Arial</vt:lpstr>
      <vt:lpstr>Arimo</vt:lpstr>
      <vt:lpstr>Calibri</vt:lpstr>
      <vt:lpstr>Cambria</vt:lpstr>
      <vt:lpstr>Cloud Soft Bold</vt:lpstr>
      <vt:lpstr>SVN-Newton</vt:lpstr>
      <vt:lpstr>Times New Roman</vt:lpstr>
      <vt:lpstr>UTM Avo</vt:lpstr>
      <vt:lpstr>思源黑体 Medium</vt:lpstr>
      <vt:lpstr>更多模板亮亮图文旗舰店：https://liangliangtuwen.tmall.com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MNTMN</dc:title>
  <dc:creator>MNT</dc:creator>
  <cp:keywords>MNT</cp:keywords>
  <cp:lastModifiedBy>Tran Thi Phuoc Trang_GV</cp:lastModifiedBy>
  <cp:revision>24</cp:revision>
  <dcterms:created xsi:type="dcterms:W3CDTF">2017-11-29T05:44:27Z</dcterms:created>
  <dcterms:modified xsi:type="dcterms:W3CDTF">2025-08-07T15:49:11Z</dcterms:modified>
</cp:coreProperties>
</file>