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5" r:id="rId2"/>
    <p:sldMasterId id="2147483707" r:id="rId3"/>
    <p:sldMasterId id="2147483719" r:id="rId4"/>
    <p:sldMasterId id="2147483731" r:id="rId5"/>
  </p:sldMasterIdLst>
  <p:notesMasterIdLst>
    <p:notesMasterId r:id="rId16"/>
  </p:notesMasterIdLst>
  <p:sldIdLst>
    <p:sldId id="342" r:id="rId6"/>
    <p:sldId id="352" r:id="rId7"/>
    <p:sldId id="344" r:id="rId8"/>
    <p:sldId id="316" r:id="rId9"/>
    <p:sldId id="351" r:id="rId10"/>
    <p:sldId id="357" r:id="rId11"/>
    <p:sldId id="353" r:id="rId12"/>
    <p:sldId id="354" r:id="rId13"/>
    <p:sldId id="355" r:id="rId14"/>
    <p:sldId id="356" r:id="rId15"/>
  </p:sldIdLst>
  <p:sldSz cx="6858000" cy="5143500"/>
  <p:notesSz cx="6858000" cy="9144000"/>
  <p:embeddedFontLst>
    <p:embeddedFont>
      <p:font typeface=".VnHelvetInsH" panose="020B7200000000000000" pitchFamily="34" charset="0"/>
      <p:regular r:id="rId17"/>
    </p:embeddedFont>
    <p:embeddedFont>
      <p:font typeface=".VnTime" panose="020B7200000000000000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Kalam" panose="020B0604020202020204" charset="0"/>
      <p:regular r:id="rId28"/>
      <p:bold r:id="rId29"/>
    </p:embeddedFont>
    <p:embeddedFont>
      <p:font typeface="Montserrat" panose="02000505000000020004" pitchFamily="2" charset="0"/>
      <p:regular r:id="rId30"/>
      <p:bold r:id="rId31"/>
    </p:embeddedFont>
    <p:embeddedFont>
      <p:font typeface="UTM Avo" panose="02040603050506020204" pitchFamily="18" charset="0"/>
      <p:regular r:id="rId32"/>
      <p:bold r:id="rId33"/>
      <p:italic r:id="rId34"/>
      <p:boldItalic r:id="rId35"/>
    </p:embeddedFont>
    <p:embeddedFont>
      <p:font typeface="UTM Cookies" panose="02040603050506020204" pitchFamily="18" charset="0"/>
      <p:regular r:id="rId36"/>
    </p:embeddedFont>
  </p:embeddedFontLst>
  <p:custDataLst>
    <p:tags r:id="rId3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9" autoAdjust="0"/>
  </p:normalViewPr>
  <p:slideViewPr>
    <p:cSldViewPr snapToGrid="0">
      <p:cViewPr varScale="1">
        <p:scale>
          <a:sx n="90" d="100"/>
          <a:sy n="90" d="100"/>
        </p:scale>
        <p:origin x="1446" y="8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20476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C0E8B505-E199-4EE1-89BB-D6D4CE5BF0E4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1E0DDC58-D71B-4EB0-9A9E-73194519A35C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390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55D4407-992C-4B19-AD96-55EB4CA9E743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09338A39-9C05-467C-9D4C-06E40BE69665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8802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3A4E55D4-B560-4BD0-82E6-E971D6F59BAF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7ADE2D4-A496-4164-AC51-879757307099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8862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592FE558-C237-4001-AEC8-03BED4F31DC6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CFF794A6-568D-4FBF-B027-6D89BEF782B1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6284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5D8915F-CD3E-45F8-8340-CDFEDE1947BF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58F886F-D2EA-45EB-A2E3-62F2DD26B495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4840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8E61227-34BA-4178-9608-7AB7F1A8D730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18804A3-E9CF-4CF9-8F68-FA7B01DFC2E7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2857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3A1891F-996D-4C2A-AE4C-C82A7E113265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40FEF86-F7C8-4B6B-8417-BEE779523A78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56658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43E5FC1-9604-422A-BE5B-51A5680E0F71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B61EA18-4E4F-4670-AC5E-1B51ECF8ACA8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1180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979DBB83-E587-4CF7-9904-9C5DD9A89478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9644A47-CE00-4E75-8EC0-5AD727B98789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2628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0F41F7F9-E7F6-43FA-8DAB-12434D5B54D4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0285DFCE-EAFF-4F2F-9A90-733F85E13468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6936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662A2B4-3381-4B52-A862-D6E1AF635B3F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1FF0377-FD19-4163-9113-3C38B53265E9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9712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D4F5637-54CF-46AA-956F-1D280707E156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67DDE44-2787-4725-BB7F-09BD9FD1CD3A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84945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33B5515E-01F9-4ECD-996B-24F9D32862FB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BF585DD-6FB9-4395-A943-1A0727257CC6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81272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0B43F478-F31E-420A-9085-65825AA45D3E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CC1956C-001C-4EA7-86C3-DE0254271068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2456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903C3E17-311F-4E68-A012-52F78DD536C6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D2C1536-A2C6-41A2-84F7-F56100090EF5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3004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001047E-6CF1-45F9-84DB-F78EE825268E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C75DFA6-24A3-47C1-B08D-BE48F58F85AE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9314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887DC92-7E3A-4E2E-88E0-1BC2ADA98D25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09EDACC6-FB1F-44FD-A5DB-4955418EA6B8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36051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9C83AA3-BC40-4BD0-B1C7-6F3997A03DBD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236A72B7-1101-4F5F-BF9B-F3336FA552ED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9866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6C90C22-4255-4058-A2EC-85742FDC5E69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41C53F43-1158-4E1D-A252-BD145A7348DD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492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C96D2612-AF32-428B-BCC7-721BD967ABF7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418B7C6F-612D-4F31-AC99-6ABC8D5E0E5A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0195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D9AEB41-0087-4745-BC37-BACC9F7FC852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95E0D5E-A2B3-44B6-A6A4-C5E2DED01173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444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870FE18-59F3-4881-9776-5A25007ACEB3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5FEEB2D-5514-480A-89A6-A49E1AD36083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92016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CB90747-3FF2-403F-AB48-3E56FFE3CFAD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AEE8BFB7-1083-46DC-898F-1B09BD74200C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27554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041E1E5-EFDF-4C41-9047-6A9D836A7543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8DE8B41-5225-4DEA-91FD-E6C6D66C02EE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107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C5238A58-E1D2-48D4-86E6-DBE03AE35D9A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AD67C20-AD3E-43F2-846B-45C623DB9BAA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2967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21CFA18F-E021-4223-A5CD-32A695F1086E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9B2E5FE-60C2-4E73-AE74-3A1288EBA14C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9318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990FCAA8-A54D-4C05-AE0D-6566574F97B4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129C360-CB5E-43AD-AD32-BE36346014C4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66499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47C8C9E-7CE1-4C2F-B69A-12E63D7691E7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A75D7437-D93B-45DB-9A2B-E123439D539E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6594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14A1B393-9C78-498D-A6C2-FE83029E48C3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1CA2581-1EE4-4360-A1EB-289C74EC39D7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109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10EE7D6-90CA-481B-A6BD-2EA8869D4106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8C1AD7D-B532-41F6-BDED-1B70C5577FEF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90746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1B5DD4D-8ED1-4ED8-9014-D09DE3C964DF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3FBDEBE9-0AB5-4EB8-9074-4BA149DB48A1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86399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1FFA268-75D5-4664-B4AB-63DD0860A691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2FAD9B5-2CBA-443E-A02D-0D274BA37B6F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5537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ED620DE-29A8-4900-941B-2DBBFC6815DB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E30957D-06A7-4543-8597-B08EB2C21E3D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85060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73793CC-744B-4289-9822-DE6A932FC9E3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1DC90593-7B4E-4CB4-B5B9-784696799DD2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04766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1EEAAB5-5495-496A-9D9B-93C00AE6557C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D07B63D-45EA-48A3-9E0C-D6DE343C7469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605855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FD353EB9-CC89-4E7D-A0D7-E5D0F95E96EE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0908405-9F0B-4CA1-B278-4B06F5EC46E7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1105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3CC5805-1000-4795-9E86-208ED8B724C5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5D987F66-3785-4E81-8F45-27EDB44E80D3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85535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9C8B8BCE-ECE4-47E6-8015-D9AA0581D310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714A097E-1257-40CC-B14B-A15684AEC554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00767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441928CB-4961-4BDF-A802-DD2BB56C7ED2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AC0A274F-FFA0-4864-87CF-42A3AFBA09EC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4339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0D61226-2FAC-490E-8075-56181777E18E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4FE9602-4DA0-43F8-BCDE-42CFB9E93DD3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5249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16D1BCA-E76C-4E52-B7BC-61367CD200A4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43CC84AF-DDA4-40B5-93E0-A2F58D5B9D57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09195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21303CCD-4F90-4656-A392-6D92FBD6B551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0E8111C-DFBF-4DC6-A52D-CF2D95917BD6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63419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0A476BA-8A55-4365-95D5-D7F64B28625C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C2A38D1-C7DF-43C2-ADAB-C3F3BC6D5F2D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70975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E5A4A1E1-997E-4E77-A1B2-7F9778926851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D58127C-4D16-491D-AF3E-754AEC5F57A9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708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273844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DA533EC6-EDA6-490B-9681-AED875C61BA0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534FA634-2F41-472F-9D89-B8F3227AC0D3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1231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273844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5803EB79-1BAE-4BCC-955D-FEA659E458CE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2897C5A6-0FAC-455F-9284-991EAFDEA455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299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273844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58ADFDED-3432-4957-A80F-83C56923D1A5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DBEF8B56-EFB5-4F00-B613-F35C63AEC851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9187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273844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50EDC19D-D3F4-471D-9CEA-041FF5787FC5}" type="datetimeFigureOut">
              <a:rPr lang="en-US" kern="1200" smtClean="0">
                <a:ea typeface="+mn-ea"/>
              </a:rPr>
              <a:pPr>
                <a:buClrTx/>
                <a:defRPr/>
              </a:pPr>
              <a:t>9/18/2024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buClrTx/>
              <a:defRPr/>
            </a:pPr>
            <a:fld id="{A87EFD86-0CE8-4AD9-8DCF-E5F46B542336}" type="slidenum">
              <a:rPr lang="en-US" kern="1200" smtClean="0">
                <a:ea typeface="+mn-ea"/>
              </a:rPr>
              <a:pPr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314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9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783110" y="3022956"/>
              <a:ext cx="40403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84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E999CEB-E554-4BAB-964E-276EF07BFC50}"/>
              </a:ext>
            </a:extLst>
          </p:cNvPr>
          <p:cNvGrpSpPr/>
          <p:nvPr/>
        </p:nvGrpSpPr>
        <p:grpSpPr>
          <a:xfrm>
            <a:off x="341899" y="617893"/>
            <a:ext cx="1641091" cy="653020"/>
            <a:chOff x="341899" y="617893"/>
            <a:chExt cx="1641091" cy="6530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951724-D306-498F-82C9-C7826D182D3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0CD72A-7A74-49DA-98E3-E99E15479BB9}"/>
                </a:ext>
              </a:extLst>
            </p:cNvPr>
            <p:cNvSpPr txBox="1"/>
            <p:nvPr/>
          </p:nvSpPr>
          <p:spPr>
            <a:xfrm>
              <a:off x="341899" y="62458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4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3E14B20-A5D0-4A0D-B7E9-2FA7264B2224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solidFill>
                  <a:schemeClr val="accent2"/>
                </a:solidFill>
                <a:latin typeface="UTM Cookies" panose="02040603050506020204" pitchFamily="18" charset="0"/>
              </a:rPr>
              <a:t>LÀM VIỆC THẬT LÀ VUI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B786E-AACD-47A3-BA91-9A4A8DC7A014}"/>
              </a:ext>
            </a:extLst>
          </p:cNvPr>
          <p:cNvSpPr/>
          <p:nvPr/>
        </p:nvSpPr>
        <p:spPr>
          <a:xfrm>
            <a:off x="690118" y="1328483"/>
            <a:ext cx="5712381" cy="1534281"/>
          </a:xfrm>
          <a:prstGeom prst="rect">
            <a:avLst/>
          </a:prstGeom>
          <a:noFill/>
        </p:spPr>
        <p:txBody>
          <a:bodyPr wrap="none" lIns="51435" tIns="25718" rIns="51435" bIns="25718" numCol="1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algn="ctr" defTabSz="514350">
              <a:buClrTx/>
              <a:defRPr/>
            </a:pPr>
            <a:r>
              <a:rPr lang="vi-VN" sz="3713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 CÁC CON </a:t>
            </a:r>
          </a:p>
          <a:p>
            <a:pPr algn="ctr" defTabSz="514350">
              <a:buClrTx/>
              <a:defRPr/>
            </a:pPr>
            <a:r>
              <a:rPr lang="vi-VN" sz="3713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CHĂM NGOAN HỌC GIỎI</a:t>
            </a:r>
            <a:endParaRPr lang="en-US" sz="3713" kern="120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8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E999CEB-E554-4BAB-964E-276EF07BFC50}"/>
              </a:ext>
            </a:extLst>
          </p:cNvPr>
          <p:cNvGrpSpPr/>
          <p:nvPr/>
        </p:nvGrpSpPr>
        <p:grpSpPr>
          <a:xfrm>
            <a:off x="341899" y="617893"/>
            <a:ext cx="1641091" cy="653020"/>
            <a:chOff x="341899" y="617893"/>
            <a:chExt cx="1641091" cy="6530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951724-D306-498F-82C9-C7826D182D3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0CD72A-7A74-49DA-98E3-E99E15479BB9}"/>
                </a:ext>
              </a:extLst>
            </p:cNvPr>
            <p:cNvSpPr txBox="1"/>
            <p:nvPr/>
          </p:nvSpPr>
          <p:spPr>
            <a:xfrm>
              <a:off x="341899" y="62458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4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3E14B20-A5D0-4A0D-B7E9-2FA7264B2224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solidFill>
                  <a:schemeClr val="accent2"/>
                </a:solidFill>
                <a:latin typeface="UTM Cookies" panose="02040603050506020204" pitchFamily="18" charset="0"/>
              </a:rPr>
              <a:t>LÀM VIỆC THẬT LÀ VUI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3" name="Em Yêu Trường 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79855" y="4226236"/>
            <a:ext cx="406400" cy="406400"/>
          </a:xfrm>
          <a:prstGeom prst="rect">
            <a:avLst/>
          </a:prstGeom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448508" y="1678410"/>
            <a:ext cx="3729420" cy="1672938"/>
            <a:chOff x="2981325" y="1047750"/>
            <a:chExt cx="3638550" cy="252412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D77466-1345-4FEE-A440-AF83A329319D}"/>
                </a:ext>
              </a:extLst>
            </p:cNvPr>
            <p:cNvSpPr txBox="1"/>
            <p:nvPr/>
          </p:nvSpPr>
          <p:spPr>
            <a:xfrm>
              <a:off x="3188496" y="1439429"/>
              <a:ext cx="3185561" cy="1288634"/>
            </a:xfrm>
            <a:prstGeom prst="rect">
              <a:avLst/>
            </a:prstGeom>
            <a:solidFill>
              <a:schemeClr val="accent2"/>
            </a:solidFill>
            <a:effectLst>
              <a:softEdge rad="127000"/>
            </a:effectLst>
          </p:spPr>
          <p:txBody>
            <a:bodyPr>
              <a:spAutoFit/>
            </a:bodyPr>
            <a:lstStyle/>
            <a:p>
              <a:pPr algn="ctr" defTabSz="121917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vi-VN" sz="3600" b="1" i="1" kern="0" dirty="0">
                  <a:solidFill>
                    <a:srgbClr val="FC7D77">
                      <a:lumMod val="75000"/>
                    </a:srgbClr>
                  </a:solidFill>
                  <a:latin typeface="UTM Avo" panose="02040603050506020204" pitchFamily="18" charset="0"/>
                  <a:cs typeface="Arial"/>
                  <a:sym typeface="Arial"/>
                </a:rPr>
                <a:t>KHỞI ĐỘNG</a:t>
              </a:r>
            </a:p>
          </p:txBody>
        </p:sp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ADF1B997-B469-4909-9880-4A3BE6E19B28}"/>
                </a:ext>
              </a:extLst>
            </p:cNvPr>
            <p:cNvSpPr/>
            <p:nvPr/>
          </p:nvSpPr>
          <p:spPr>
            <a:xfrm>
              <a:off x="2981325" y="1047750"/>
              <a:ext cx="3638550" cy="2524125"/>
            </a:xfrm>
            <a:prstGeom prst="cloud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vi-VN" sz="1867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21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AD3BCA-8F3A-40B3-8BBC-514F425255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241" y="916371"/>
            <a:ext cx="5559518" cy="39263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458510" y="516261"/>
            <a:ext cx="5559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 và gọi tên các vật trong tranh.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4" name="Rounded Rectangle 11">
            <a:extLst>
              <a:ext uri="{FF2B5EF4-FFF2-40B4-BE49-F238E27FC236}">
                <a16:creationId xmlns:a16="http://schemas.microsoft.com/office/drawing/2014/main" id="{88EE65ED-5650-4289-A413-71692C1A4CE8}"/>
              </a:ext>
            </a:extLst>
          </p:cNvPr>
          <p:cNvSpPr/>
          <p:nvPr/>
        </p:nvSpPr>
        <p:spPr>
          <a:xfrm>
            <a:off x="1690577" y="3226840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nồi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5" name="Rounded Rectangle 11">
            <a:extLst>
              <a:ext uri="{FF2B5EF4-FFF2-40B4-BE49-F238E27FC236}">
                <a16:creationId xmlns:a16="http://schemas.microsoft.com/office/drawing/2014/main" id="{82D36BD9-113F-4F71-8A09-9FBCB77B5B9F}"/>
              </a:ext>
            </a:extLst>
          </p:cNvPr>
          <p:cNvSpPr/>
          <p:nvPr/>
        </p:nvSpPr>
        <p:spPr>
          <a:xfrm>
            <a:off x="3016816" y="4098938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bát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Rounded Rectangle 11">
            <a:extLst>
              <a:ext uri="{FF2B5EF4-FFF2-40B4-BE49-F238E27FC236}">
                <a16:creationId xmlns:a16="http://schemas.microsoft.com/office/drawing/2014/main" id="{0583369D-5693-46D3-B9DE-5A9FECAE6E8C}"/>
              </a:ext>
            </a:extLst>
          </p:cNvPr>
          <p:cNvSpPr/>
          <p:nvPr/>
        </p:nvSpPr>
        <p:spPr>
          <a:xfrm>
            <a:off x="1939354" y="4098938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đĩa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Rounded Rectangle 11">
            <a:extLst>
              <a:ext uri="{FF2B5EF4-FFF2-40B4-BE49-F238E27FC236}">
                <a16:creationId xmlns:a16="http://schemas.microsoft.com/office/drawing/2014/main" id="{70DDBD5B-A8B2-416D-92DB-CBE3983ED0A4}"/>
              </a:ext>
            </a:extLst>
          </p:cNvPr>
          <p:cNvSpPr/>
          <p:nvPr/>
        </p:nvSpPr>
        <p:spPr>
          <a:xfrm>
            <a:off x="5003450" y="3640604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quạt điện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Rounded Rectangle 11">
            <a:extLst>
              <a:ext uri="{FF2B5EF4-FFF2-40B4-BE49-F238E27FC236}">
                <a16:creationId xmlns:a16="http://schemas.microsoft.com/office/drawing/2014/main" id="{676E1638-4AB6-4A93-A3D6-EFAE5360BF38}"/>
              </a:ext>
            </a:extLst>
          </p:cNvPr>
          <p:cNvSpPr/>
          <p:nvPr/>
        </p:nvSpPr>
        <p:spPr>
          <a:xfrm>
            <a:off x="3759442" y="3226840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ấm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2BBF075F-0DF8-4E8D-BE9C-09919C9706D5}"/>
              </a:ext>
            </a:extLst>
          </p:cNvPr>
          <p:cNvSpPr/>
          <p:nvPr/>
        </p:nvSpPr>
        <p:spPr>
          <a:xfrm>
            <a:off x="4094277" y="3906567"/>
            <a:ext cx="79669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chén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2" name="Rounded Rectangle 11">
            <a:extLst>
              <a:ext uri="{FF2B5EF4-FFF2-40B4-BE49-F238E27FC236}">
                <a16:creationId xmlns:a16="http://schemas.microsoft.com/office/drawing/2014/main" id="{87F267B9-FC85-4675-A903-0654A50CC809}"/>
              </a:ext>
            </a:extLst>
          </p:cNvPr>
          <p:cNvSpPr/>
          <p:nvPr/>
        </p:nvSpPr>
        <p:spPr>
          <a:xfrm>
            <a:off x="1996435" y="2379463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quạt trần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Rounded Rectangle 11">
            <a:extLst>
              <a:ext uri="{FF2B5EF4-FFF2-40B4-BE49-F238E27FC236}">
                <a16:creationId xmlns:a16="http://schemas.microsoft.com/office/drawing/2014/main" id="{9B357F68-66AA-4933-B751-73EC321FC9B4}"/>
              </a:ext>
            </a:extLst>
          </p:cNvPr>
          <p:cNvSpPr/>
          <p:nvPr/>
        </p:nvSpPr>
        <p:spPr>
          <a:xfrm>
            <a:off x="2678501" y="3029218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ghế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ADFDA459-471D-4D25-B588-CF462531FFB1}"/>
              </a:ext>
            </a:extLst>
          </p:cNvPr>
          <p:cNvSpPr/>
          <p:nvPr/>
        </p:nvSpPr>
        <p:spPr>
          <a:xfrm>
            <a:off x="2261297" y="1379176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ti vi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5" name="Rounded Rectangle 11">
            <a:extLst>
              <a:ext uri="{FF2B5EF4-FFF2-40B4-BE49-F238E27FC236}">
                <a16:creationId xmlns:a16="http://schemas.microsoft.com/office/drawing/2014/main" id="{DD39EA10-2BD9-448F-9DBF-DF6BD7876780}"/>
              </a:ext>
            </a:extLst>
          </p:cNvPr>
          <p:cNvSpPr/>
          <p:nvPr/>
        </p:nvSpPr>
        <p:spPr>
          <a:xfrm>
            <a:off x="4719968" y="2390096"/>
            <a:ext cx="10854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mắc áo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6" name="Rounded Rectangle 11">
            <a:extLst>
              <a:ext uri="{FF2B5EF4-FFF2-40B4-BE49-F238E27FC236}">
                <a16:creationId xmlns:a16="http://schemas.microsoft.com/office/drawing/2014/main" id="{F9D82933-27CC-488B-B93B-489D7E04855E}"/>
              </a:ext>
            </a:extLst>
          </p:cNvPr>
          <p:cNvSpPr/>
          <p:nvPr/>
        </p:nvSpPr>
        <p:spPr>
          <a:xfrm>
            <a:off x="3429000" y="1716413"/>
            <a:ext cx="97908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giường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7" name="Rounded Rectangle 11">
            <a:extLst>
              <a:ext uri="{FF2B5EF4-FFF2-40B4-BE49-F238E27FC236}">
                <a16:creationId xmlns:a16="http://schemas.microsoft.com/office/drawing/2014/main" id="{D58A9D02-8AE7-4590-8AFB-04B5E9F3F37F}"/>
              </a:ext>
            </a:extLst>
          </p:cNvPr>
          <p:cNvSpPr/>
          <p:nvPr/>
        </p:nvSpPr>
        <p:spPr>
          <a:xfrm>
            <a:off x="607299" y="2577667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chổi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Rounded Rectangle 11">
            <a:extLst>
              <a:ext uri="{FF2B5EF4-FFF2-40B4-BE49-F238E27FC236}">
                <a16:creationId xmlns:a16="http://schemas.microsoft.com/office/drawing/2014/main" id="{CF3015D5-CE39-4D8D-AD59-E810616A8391}"/>
              </a:ext>
            </a:extLst>
          </p:cNvPr>
          <p:cNvSpPr/>
          <p:nvPr/>
        </p:nvSpPr>
        <p:spPr>
          <a:xfrm>
            <a:off x="4979190" y="1520781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gối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620" y="537651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 3 – 5 từ ngữ chỉ hoạt động gắn với các vật trong tranh ở bài tập 1.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F2803F-077B-4DA7-9050-120B91F6470F}"/>
              </a:ext>
            </a:extLst>
          </p:cNvPr>
          <p:cNvSpPr/>
          <p:nvPr/>
        </p:nvSpPr>
        <p:spPr>
          <a:xfrm>
            <a:off x="529919" y="1342828"/>
            <a:ext cx="3030498" cy="45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  <a:r>
              <a:rPr lang="vi-VN" sz="1800" dirty="0">
                <a:latin typeface="UTM Avo" panose="02040603050506020204" pitchFamily="18" charset="0"/>
              </a:rPr>
              <a:t>chổi – quét nhà</a:t>
            </a:r>
            <a:endParaRPr lang="vi-VN" sz="1800" dirty="0"/>
          </a:p>
        </p:txBody>
      </p:sp>
      <p:sp>
        <p:nvSpPr>
          <p:cNvPr id="29" name="Rounded Rectangle 11">
            <a:extLst>
              <a:ext uri="{FF2B5EF4-FFF2-40B4-BE49-F238E27FC236}">
                <a16:creationId xmlns:a16="http://schemas.microsoft.com/office/drawing/2014/main" id="{4DD3B114-B0CC-4D42-99DB-8132CC8D08FD}"/>
              </a:ext>
            </a:extLst>
          </p:cNvPr>
          <p:cNvSpPr/>
          <p:nvPr/>
        </p:nvSpPr>
        <p:spPr>
          <a:xfrm>
            <a:off x="2477211" y="2890288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nồi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Rounded Rectangle 11">
            <a:extLst>
              <a:ext uri="{FF2B5EF4-FFF2-40B4-BE49-F238E27FC236}">
                <a16:creationId xmlns:a16="http://schemas.microsoft.com/office/drawing/2014/main" id="{D0B5AD42-1C31-4BB2-AD60-E3F5D9DB7DB3}"/>
              </a:ext>
            </a:extLst>
          </p:cNvPr>
          <p:cNvSpPr/>
          <p:nvPr/>
        </p:nvSpPr>
        <p:spPr>
          <a:xfrm>
            <a:off x="4110385" y="3755192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bát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Rounded Rectangle 11">
            <a:extLst>
              <a:ext uri="{FF2B5EF4-FFF2-40B4-BE49-F238E27FC236}">
                <a16:creationId xmlns:a16="http://schemas.microsoft.com/office/drawing/2014/main" id="{37F495C7-3BC5-4CDF-996E-F1DDF8F206A9}"/>
              </a:ext>
            </a:extLst>
          </p:cNvPr>
          <p:cNvSpPr/>
          <p:nvPr/>
        </p:nvSpPr>
        <p:spPr>
          <a:xfrm>
            <a:off x="3102921" y="3774113"/>
            <a:ext cx="611716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đĩa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Rounded Rectangle 11">
            <a:extLst>
              <a:ext uri="{FF2B5EF4-FFF2-40B4-BE49-F238E27FC236}">
                <a16:creationId xmlns:a16="http://schemas.microsoft.com/office/drawing/2014/main" id="{E414837F-528E-41AC-9A2B-94E1CBBFB9CB}"/>
              </a:ext>
            </a:extLst>
          </p:cNvPr>
          <p:cNvSpPr/>
          <p:nvPr/>
        </p:nvSpPr>
        <p:spPr>
          <a:xfrm>
            <a:off x="4983192" y="2874568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quạt điện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Rounded Rectangle 11">
            <a:extLst>
              <a:ext uri="{FF2B5EF4-FFF2-40B4-BE49-F238E27FC236}">
                <a16:creationId xmlns:a16="http://schemas.microsoft.com/office/drawing/2014/main" id="{307DE1B3-23DB-42AE-8EF4-E96EFE4AF423}"/>
              </a:ext>
            </a:extLst>
          </p:cNvPr>
          <p:cNvSpPr/>
          <p:nvPr/>
        </p:nvSpPr>
        <p:spPr>
          <a:xfrm>
            <a:off x="3745335" y="2877768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ấm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6" name="Rounded Rectangle 11">
            <a:extLst>
              <a:ext uri="{FF2B5EF4-FFF2-40B4-BE49-F238E27FC236}">
                <a16:creationId xmlns:a16="http://schemas.microsoft.com/office/drawing/2014/main" id="{B3B4930B-BF44-42F2-A87B-29E3BB02C530}"/>
              </a:ext>
            </a:extLst>
          </p:cNvPr>
          <p:cNvSpPr/>
          <p:nvPr/>
        </p:nvSpPr>
        <p:spPr>
          <a:xfrm>
            <a:off x="5217512" y="3755193"/>
            <a:ext cx="79669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chén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7" name="Rounded Rectangle 11">
            <a:extLst>
              <a:ext uri="{FF2B5EF4-FFF2-40B4-BE49-F238E27FC236}">
                <a16:creationId xmlns:a16="http://schemas.microsoft.com/office/drawing/2014/main" id="{10AC07C3-E5FE-4D9E-8D28-B870D962B2A4}"/>
              </a:ext>
            </a:extLst>
          </p:cNvPr>
          <p:cNvSpPr/>
          <p:nvPr/>
        </p:nvSpPr>
        <p:spPr>
          <a:xfrm>
            <a:off x="4983192" y="1983017"/>
            <a:ext cx="12053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quạt trần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Rounded Rectangle 11">
            <a:extLst>
              <a:ext uri="{FF2B5EF4-FFF2-40B4-BE49-F238E27FC236}">
                <a16:creationId xmlns:a16="http://schemas.microsoft.com/office/drawing/2014/main" id="{CDDF79F5-4709-4A30-A4EF-B0007818BA66}"/>
              </a:ext>
            </a:extLst>
          </p:cNvPr>
          <p:cNvSpPr/>
          <p:nvPr/>
        </p:nvSpPr>
        <p:spPr>
          <a:xfrm>
            <a:off x="1971504" y="3787387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ghế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9" name="Rounded Rectangle 11">
            <a:extLst>
              <a:ext uri="{FF2B5EF4-FFF2-40B4-BE49-F238E27FC236}">
                <a16:creationId xmlns:a16="http://schemas.microsoft.com/office/drawing/2014/main" id="{99830A90-9C02-4B4C-8B3E-40F916CED7AA}"/>
              </a:ext>
            </a:extLst>
          </p:cNvPr>
          <p:cNvSpPr/>
          <p:nvPr/>
        </p:nvSpPr>
        <p:spPr>
          <a:xfrm>
            <a:off x="880421" y="1983016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ti vi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0" name="Rounded Rectangle 11">
            <a:extLst>
              <a:ext uri="{FF2B5EF4-FFF2-40B4-BE49-F238E27FC236}">
                <a16:creationId xmlns:a16="http://schemas.microsoft.com/office/drawing/2014/main" id="{C9B90907-2351-4C3E-BD8E-B081B8154A88}"/>
              </a:ext>
            </a:extLst>
          </p:cNvPr>
          <p:cNvSpPr/>
          <p:nvPr/>
        </p:nvSpPr>
        <p:spPr>
          <a:xfrm>
            <a:off x="669499" y="2890288"/>
            <a:ext cx="1085409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mắc áo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1" name="Rounded Rectangle 11">
            <a:extLst>
              <a:ext uri="{FF2B5EF4-FFF2-40B4-BE49-F238E27FC236}">
                <a16:creationId xmlns:a16="http://schemas.microsoft.com/office/drawing/2014/main" id="{CC669B7C-687F-46BE-AF14-E000AC8CF9E8}"/>
              </a:ext>
            </a:extLst>
          </p:cNvPr>
          <p:cNvSpPr/>
          <p:nvPr/>
        </p:nvSpPr>
        <p:spPr>
          <a:xfrm>
            <a:off x="2123838" y="1993943"/>
            <a:ext cx="97908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giường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2" name="Rounded Rectangle 11">
            <a:extLst>
              <a:ext uri="{FF2B5EF4-FFF2-40B4-BE49-F238E27FC236}">
                <a16:creationId xmlns:a16="http://schemas.microsoft.com/office/drawing/2014/main" id="{1512F9F0-2DB7-4F0C-8DE0-BE0A4673087D}"/>
              </a:ext>
            </a:extLst>
          </p:cNvPr>
          <p:cNvSpPr/>
          <p:nvPr/>
        </p:nvSpPr>
        <p:spPr>
          <a:xfrm>
            <a:off x="880421" y="3774113"/>
            <a:ext cx="695600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chổi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3" name="Rounded Rectangle 11">
            <a:extLst>
              <a:ext uri="{FF2B5EF4-FFF2-40B4-BE49-F238E27FC236}">
                <a16:creationId xmlns:a16="http://schemas.microsoft.com/office/drawing/2014/main" id="{EE6EAE77-F164-494A-85BC-4FDABF4D814B}"/>
              </a:ext>
            </a:extLst>
          </p:cNvPr>
          <p:cNvSpPr/>
          <p:nvPr/>
        </p:nvSpPr>
        <p:spPr>
          <a:xfrm>
            <a:off x="3809653" y="1986217"/>
            <a:ext cx="566963" cy="25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</a:rPr>
              <a:t>gối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4377B15-B37B-43B2-B206-8D8F4FD63739}"/>
              </a:ext>
            </a:extLst>
          </p:cNvPr>
          <p:cNvSpPr/>
          <p:nvPr/>
        </p:nvSpPr>
        <p:spPr>
          <a:xfrm>
            <a:off x="475588" y="2239397"/>
            <a:ext cx="1376627" cy="45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xem phim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D50792E-2E24-4897-AFBF-DFE77F9E04DD}"/>
              </a:ext>
            </a:extLst>
          </p:cNvPr>
          <p:cNvSpPr/>
          <p:nvPr/>
        </p:nvSpPr>
        <p:spPr>
          <a:xfrm>
            <a:off x="1925065" y="224957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nằm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44853A7-705B-4336-94F3-2CC5EFCC5191}"/>
              </a:ext>
            </a:extLst>
          </p:cNvPr>
          <p:cNvSpPr/>
          <p:nvPr/>
        </p:nvSpPr>
        <p:spPr>
          <a:xfrm>
            <a:off x="3408779" y="224957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gối đầu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86A90B-153C-48A3-B554-DF003C30CFF9}"/>
              </a:ext>
            </a:extLst>
          </p:cNvPr>
          <p:cNvSpPr/>
          <p:nvPr/>
        </p:nvSpPr>
        <p:spPr>
          <a:xfrm>
            <a:off x="4897532" y="224957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làm mát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9E918E4-84A2-4A1D-BA4E-08790E3E13D8}"/>
              </a:ext>
            </a:extLst>
          </p:cNvPr>
          <p:cNvSpPr/>
          <p:nvPr/>
        </p:nvSpPr>
        <p:spPr>
          <a:xfrm>
            <a:off x="222004" y="3146139"/>
            <a:ext cx="173598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treo quần áo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3363313-15A5-4F26-801C-AC34C2BB77E9}"/>
              </a:ext>
            </a:extLst>
          </p:cNvPr>
          <p:cNvSpPr/>
          <p:nvPr/>
        </p:nvSpPr>
        <p:spPr>
          <a:xfrm>
            <a:off x="1852215" y="3130948"/>
            <a:ext cx="173598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nấu đồ ăn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61383E3-10D9-4C52-8BF0-82F25C32E6C5}"/>
              </a:ext>
            </a:extLst>
          </p:cNvPr>
          <p:cNvSpPr/>
          <p:nvPr/>
        </p:nvSpPr>
        <p:spPr>
          <a:xfrm>
            <a:off x="3225142" y="3130947"/>
            <a:ext cx="173598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rót nước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E1E22C2-972C-4752-BE3F-BAC6736DFD53}"/>
              </a:ext>
            </a:extLst>
          </p:cNvPr>
          <p:cNvSpPr/>
          <p:nvPr/>
        </p:nvSpPr>
        <p:spPr>
          <a:xfrm>
            <a:off x="4851653" y="3130947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làm mát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9291EB1-F722-4D4B-AD5A-512265C127AE}"/>
              </a:ext>
            </a:extLst>
          </p:cNvPr>
          <p:cNvSpPr/>
          <p:nvPr/>
        </p:nvSpPr>
        <p:spPr>
          <a:xfrm>
            <a:off x="420388" y="404388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quét nhà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1423372-5CA1-4CDB-8972-8118DD0CC95A}"/>
              </a:ext>
            </a:extLst>
          </p:cNvPr>
          <p:cNvSpPr/>
          <p:nvPr/>
        </p:nvSpPr>
        <p:spPr>
          <a:xfrm>
            <a:off x="1576021" y="4043880"/>
            <a:ext cx="13766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70C0"/>
                </a:solidFill>
                <a:latin typeface="UTM Avo" panose="02040603050506020204" pitchFamily="18" charset="0"/>
              </a:rPr>
              <a:t>ngồi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E019919-37E5-48A6-B9F0-7D544EB5B029}"/>
              </a:ext>
            </a:extLst>
          </p:cNvPr>
          <p:cNvSpPr/>
          <p:nvPr/>
        </p:nvSpPr>
        <p:spPr>
          <a:xfrm>
            <a:off x="2952648" y="4043880"/>
            <a:ext cx="1943813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>
                <a:solidFill>
                  <a:srgbClr val="0070C0"/>
                </a:solidFill>
                <a:latin typeface="UTM Avo" panose="02040603050506020204" pitchFamily="18" charset="0"/>
              </a:rPr>
              <a:t>đựng thức ăn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84D117A-5F54-48F5-8EBD-FCBCBD15AAEA}"/>
              </a:ext>
            </a:extLst>
          </p:cNvPr>
          <p:cNvSpPr/>
          <p:nvPr/>
        </p:nvSpPr>
        <p:spPr>
          <a:xfrm>
            <a:off x="4643954" y="4021744"/>
            <a:ext cx="1943813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>
                <a:solidFill>
                  <a:srgbClr val="0070C0"/>
                </a:solidFill>
                <a:latin typeface="UTM Avo" panose="02040603050506020204" pitchFamily="18" charset="0"/>
              </a:rPr>
              <a:t>đựng nước</a:t>
            </a:r>
            <a:endParaRPr lang="vi-VN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620" y="537651"/>
            <a:ext cx="58765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Đặt một câu nói về việc em làm ở nhà.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F2803F-077B-4DA7-9050-120B91F6470F}"/>
              </a:ext>
            </a:extLst>
          </p:cNvPr>
          <p:cNvSpPr/>
          <p:nvPr/>
        </p:nvSpPr>
        <p:spPr>
          <a:xfrm>
            <a:off x="608589" y="979172"/>
            <a:ext cx="3030498" cy="45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  <a:r>
              <a:rPr lang="vi-VN" sz="1800" dirty="0">
                <a:latin typeface="UTM Avo" panose="02040603050506020204" pitchFamily="18" charset="0"/>
              </a:rPr>
              <a:t>Em quét nhà.</a:t>
            </a:r>
            <a:endParaRPr lang="vi-VN" sz="18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79" name="TextBox1" r:id="rId2" imgW="5877000" imgH="438120"/>
        </mc:Choice>
        <mc:Fallback>
          <p:control name="TextBox1" r:id="rId2" imgW="5877000" imgH="438120">
            <p:pic>
              <p:nvPicPr>
                <p:cNvPr id="3" name="TextBox1"/>
                <p:cNvPicPr>
                  <a:picLocks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34988" y="1573213"/>
                  <a:ext cx="5876925" cy="4397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80" name="TextBox2" r:id="rId3" imgW="5877000" imgH="438120"/>
        </mc:Choice>
        <mc:Fallback>
          <p:control name="TextBox2" r:id="rId3" imgW="5877000" imgH="438120">
            <p:pic>
              <p:nvPicPr>
                <p:cNvPr id="4" name="TextBox2"/>
                <p:cNvPicPr>
                  <a:picLocks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34988" y="2111375"/>
                  <a:ext cx="5876925" cy="439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81" name="TextBox3" r:id="rId4" imgW="5877000" imgH="438120"/>
        </mc:Choice>
        <mc:Fallback>
          <p:control name="TextBox3" r:id="rId4" imgW="5877000" imgH="438120">
            <p:pic>
              <p:nvPicPr>
                <p:cNvPr id="5" name="TextBox3"/>
                <p:cNvPicPr>
                  <a:picLocks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33400" y="2647950"/>
                  <a:ext cx="5876925" cy="439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82" name="TextBox4" r:id="rId5" imgW="5877000" imgH="438120"/>
        </mc:Choice>
        <mc:Fallback>
          <p:control name="TextBox4" r:id="rId5" imgW="5877000" imgH="438120">
            <p:pic>
              <p:nvPicPr>
                <p:cNvPr id="6" name="TextBox4"/>
                <p:cNvPicPr>
                  <a:picLocks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33400" y="3186113"/>
                  <a:ext cx="5876925" cy="4397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83" name="TextBox5" r:id="rId6" imgW="5877000" imgH="438120"/>
        </mc:Choice>
        <mc:Fallback>
          <p:control name="TextBox5" r:id="rId6" imgW="5877000" imgH="438120">
            <p:pic>
              <p:nvPicPr>
                <p:cNvPr id="7" name="TextBox5"/>
                <p:cNvPicPr>
                  <a:picLocks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31813" y="3724275"/>
                  <a:ext cx="5876925" cy="439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19376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426029" y="1208314"/>
            <a:ext cx="4005942" cy="2024743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54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17740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" y="626269"/>
            <a:ext cx="6847284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47" name="Group 51"/>
          <p:cNvGrpSpPr>
            <a:grpSpLocks/>
          </p:cNvGrpSpPr>
          <p:nvPr/>
        </p:nvGrpSpPr>
        <p:grpSpPr bwMode="auto">
          <a:xfrm>
            <a:off x="313135" y="626269"/>
            <a:ext cx="179784" cy="3857625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E9FD3A-7E5B-4CB2-98CC-6E889E712DF8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429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4350">
                <a:buClrTx/>
                <a:defRPr/>
              </a:pPr>
              <a:endParaRPr lang="en-US" sz="1125" kern="1200">
                <a:solidFill>
                  <a:prstClr val="black"/>
                </a:solidFill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4" name="Rectangle 10">
              <a:extLst>
                <a:ext uri="{FF2B5EF4-FFF2-40B4-BE49-F238E27FC236}">
                  <a16:creationId xmlns:a16="http://schemas.microsoft.com/office/drawing/2014/main" id="{D65CF4C6-5F03-4B1D-A47F-0C1E29A19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44" y="-322943"/>
              <a:ext cx="228384" cy="716542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buClrTx/>
                <a:defRPr/>
              </a:pPr>
              <a:endParaRPr lang="en-US" altLang="en-US" sz="1125" kern="1200">
                <a:solidFill>
                  <a:prstClr val="black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4E19B7-0B2B-4227-821D-41E70AA943ED}"/>
                </a:ext>
              </a:extLst>
            </p:cNvPr>
            <p:cNvSpPr/>
            <p:nvPr/>
          </p:nvSpPr>
          <p:spPr bwMode="auto">
            <a:xfrm>
              <a:off x="324946" y="-307428"/>
              <a:ext cx="74013" cy="7165428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4350">
                <a:buClrTx/>
                <a:defRPr/>
              </a:pPr>
              <a:endParaRPr lang="en-US" sz="1125" kern="1200">
                <a:solidFill>
                  <a:prstClr val="black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596629" y="2049067"/>
            <a:ext cx="2143125" cy="55364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75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quét nhà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2" y="2220516"/>
            <a:ext cx="334565" cy="1976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2103835"/>
            <a:ext cx="844154" cy="45124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952500" y="2219325"/>
            <a:ext cx="258366" cy="21788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637110" y="3463529"/>
            <a:ext cx="2172890" cy="45005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75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ngồi</a:t>
            </a:r>
            <a:endParaRPr lang="en-US" altLang="en-US" sz="1800" b="1" kern="120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4" y="2890838"/>
            <a:ext cx="333375" cy="1976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763441"/>
            <a:ext cx="842963" cy="45124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944167" y="2861072"/>
            <a:ext cx="258365" cy="2571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3556398"/>
            <a:ext cx="333375" cy="1976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4" y="3463529"/>
            <a:ext cx="885825" cy="45005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226"/>
          <p:cNvSpPr>
            <a:spLocks noChangeArrowheads="1" noChangeShapeType="1" noTextEdit="1"/>
          </p:cNvSpPr>
          <p:nvPr/>
        </p:nvSpPr>
        <p:spPr bwMode="auto">
          <a:xfrm>
            <a:off x="909638" y="3567113"/>
            <a:ext cx="258366" cy="21788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1635919" y="2763442"/>
            <a:ext cx="2143125" cy="54411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75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hoa</a:t>
            </a:r>
          </a:p>
        </p:txBody>
      </p:sp>
      <p:sp>
        <p:nvSpPr>
          <p:cNvPr id="66593" name="WordArt 33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6587" name="AutoShape 27">
            <a:extLst>
              <a:ext uri="{FF2B5EF4-FFF2-40B4-BE49-F238E27FC236}">
                <a16:creationId xmlns:a16="http://schemas.microsoft.com/office/drawing/2014/main" id="{D34596C8-FBD9-4D10-86C6-9ED8984D0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7" y="556023"/>
            <a:ext cx="1012031" cy="1012031"/>
          </a:xfrm>
          <a:prstGeom prst="sun">
            <a:avLst>
              <a:gd name="adj" fmla="val 1988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buClrTx/>
              <a:defRPr/>
            </a:pPr>
            <a:endParaRPr lang="en-US" altLang="en-US" sz="1350" kern="12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588" name="WordArt 28"/>
          <p:cNvSpPr>
            <a:spLocks noChangeArrowheads="1" noChangeShapeType="1" noTextEdit="1"/>
          </p:cNvSpPr>
          <p:nvPr/>
        </p:nvSpPr>
        <p:spPr bwMode="auto">
          <a:xfrm>
            <a:off x="764381" y="906066"/>
            <a:ext cx="404813" cy="3036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66594" name="WordArt 34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595" name="WordArt 35"/>
          <p:cNvSpPr>
            <a:spLocks noChangeArrowheads="1" noChangeShapeType="1" noTextEdit="1"/>
          </p:cNvSpPr>
          <p:nvPr/>
        </p:nvSpPr>
        <p:spPr bwMode="auto">
          <a:xfrm>
            <a:off x="6066235" y="2550319"/>
            <a:ext cx="375047" cy="41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596" name="WordArt 36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6597" name="WordArt 37"/>
          <p:cNvSpPr>
            <a:spLocks noChangeArrowheads="1" noChangeShapeType="1" noTextEdit="1"/>
          </p:cNvSpPr>
          <p:nvPr/>
        </p:nvSpPr>
        <p:spPr bwMode="auto">
          <a:xfrm>
            <a:off x="6090047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6598" name="WordArt 38"/>
          <p:cNvSpPr>
            <a:spLocks noChangeArrowheads="1" noChangeShapeType="1" noTextEdit="1"/>
          </p:cNvSpPr>
          <p:nvPr/>
        </p:nvSpPr>
        <p:spPr bwMode="auto">
          <a:xfrm>
            <a:off x="6070997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6599" name="WordArt 39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6600" name="WordArt 40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6601" name="WordArt 41"/>
          <p:cNvSpPr>
            <a:spLocks noChangeArrowheads="1" noChangeShapeType="1" noTextEdit="1"/>
          </p:cNvSpPr>
          <p:nvPr/>
        </p:nvSpPr>
        <p:spPr bwMode="auto">
          <a:xfrm>
            <a:off x="6066235" y="2557463"/>
            <a:ext cx="375047" cy="41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6602" name="WordArt 42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6603" name="WordArt 43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6604" name="WordArt 44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6605" name="WordArt 45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6606" name="WordArt 46"/>
          <p:cNvSpPr>
            <a:spLocks noChangeArrowheads="1" noChangeShapeType="1" noTextEdit="1"/>
          </p:cNvSpPr>
          <p:nvPr/>
        </p:nvSpPr>
        <p:spPr bwMode="auto">
          <a:xfrm>
            <a:off x="6057901" y="2555082"/>
            <a:ext cx="375047" cy="41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6607" name="WordArt 47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6608" name="WordArt 48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7" name="Group 49">
            <a:extLst>
              <a:ext uri="{FF2B5EF4-FFF2-40B4-BE49-F238E27FC236}">
                <a16:creationId xmlns:a16="http://schemas.microsoft.com/office/drawing/2014/main" id="{9F4AF3E1-D40F-4F33-B4A8-9B5E6B3F1670}"/>
              </a:ext>
            </a:extLst>
          </p:cNvPr>
          <p:cNvGrpSpPr>
            <a:grpSpLocks/>
          </p:cNvGrpSpPr>
          <p:nvPr/>
        </p:nvGrpSpPr>
        <p:grpSpPr bwMode="auto">
          <a:xfrm>
            <a:off x="5701606" y="2274603"/>
            <a:ext cx="985838" cy="985838"/>
            <a:chOff x="4464" y="1968"/>
            <a:chExt cx="1104" cy="1104"/>
          </a:xfrm>
          <a:solidFill>
            <a:srgbClr val="FFFF00"/>
          </a:solidFill>
        </p:grpSpPr>
        <p:sp>
          <p:nvSpPr>
            <p:cNvPr id="3121" name="AutoShape 50">
              <a:extLst>
                <a:ext uri="{FF2B5EF4-FFF2-40B4-BE49-F238E27FC236}">
                  <a16:creationId xmlns:a16="http://schemas.microsoft.com/office/drawing/2014/main" id="{E63BF3C8-50A5-4CFF-B9BA-1CF02D571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96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>
                <a:buClrTx/>
                <a:defRPr/>
              </a:pPr>
              <a:endParaRPr lang="en-US" altLang="en-US" sz="3375" b="1" kern="1200">
                <a:solidFill>
                  <a:srgbClr val="FF0066"/>
                </a:solidFill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2" name="WordArt 51">
              <a:extLst>
                <a:ext uri="{FF2B5EF4-FFF2-40B4-BE49-F238E27FC236}">
                  <a16:creationId xmlns:a16="http://schemas.microsoft.com/office/drawing/2014/main" id="{B5187D0D-473D-4F82-B31E-068E9593A82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86" y="2260"/>
              <a:ext cx="680" cy="4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514350">
                <a:buClrTx/>
                <a:defRPr/>
              </a:pPr>
              <a:r>
                <a:rPr lang="vi-VN" sz="2025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50" name="AutoShape 51">
            <a:extLst>
              <a:ext uri="{FF2B5EF4-FFF2-40B4-BE49-F238E27FC236}">
                <a16:creationId xmlns:a16="http://schemas.microsoft.com/office/drawing/2014/main" id="{D69E9682-92F2-45C9-AF32-365F45B5C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7" y="663179"/>
            <a:ext cx="5357813" cy="726281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buClrTx/>
              <a:defRPr/>
            </a:pPr>
            <a:endParaRPr lang="en-US" altLang="en-US" sz="1800" b="1" kern="1200">
              <a:solidFill>
                <a:prstClr val="white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7380" name="TextBox 50"/>
          <p:cNvSpPr txBox="1">
            <a:spLocks noChangeArrowheads="1"/>
          </p:cNvSpPr>
          <p:nvPr/>
        </p:nvSpPr>
        <p:spPr bwMode="auto">
          <a:xfrm>
            <a:off x="1635919" y="760810"/>
            <a:ext cx="5056585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25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Đâu là từ chỉ sự vật?</a:t>
            </a:r>
            <a:endParaRPr lang="vi-VN" altLang="en-US" sz="2025" b="1" kern="120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431D54E-CF26-44CC-B338-C72558120BBC}"/>
              </a:ext>
            </a:extLst>
          </p:cNvPr>
          <p:cNvSpPr/>
          <p:nvPr/>
        </p:nvSpPr>
        <p:spPr>
          <a:xfrm>
            <a:off x="1707356" y="1200150"/>
            <a:ext cx="80963" cy="80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buClrTx/>
              <a:defRPr/>
            </a:pPr>
            <a:endParaRPr lang="vi-VN" sz="1013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70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1.11111E-6 L -1.66667E-6 -0.07222 " pathEditMode="relative" rAng="0" ptsTypes="AA">
                                      <p:cBhvr>
                                        <p:cTn id="2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5" grpId="1" animBg="1"/>
      <p:bldP spid="15" grpId="2" animBg="1"/>
      <p:bldP spid="665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" y="626269"/>
            <a:ext cx="6847284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1" name="Group 51"/>
          <p:cNvGrpSpPr>
            <a:grpSpLocks/>
          </p:cNvGrpSpPr>
          <p:nvPr/>
        </p:nvGrpSpPr>
        <p:grpSpPr bwMode="auto">
          <a:xfrm>
            <a:off x="313135" y="626269"/>
            <a:ext cx="179784" cy="3857625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E9FD3A-7E5B-4CB2-98CC-6E889E712DF8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429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4350">
                <a:buClrTx/>
                <a:defRPr/>
              </a:pPr>
              <a:endParaRPr lang="en-US" sz="1125" kern="1200">
                <a:solidFill>
                  <a:prstClr val="black"/>
                </a:solidFill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4" name="Rectangle 10">
              <a:extLst>
                <a:ext uri="{FF2B5EF4-FFF2-40B4-BE49-F238E27FC236}">
                  <a16:creationId xmlns:a16="http://schemas.microsoft.com/office/drawing/2014/main" id="{D65CF4C6-5F03-4B1D-A47F-0C1E29A19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44" y="-322943"/>
              <a:ext cx="228384" cy="716542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buClrTx/>
                <a:defRPr/>
              </a:pPr>
              <a:endParaRPr lang="en-US" altLang="en-US" sz="1125" kern="1200">
                <a:solidFill>
                  <a:prstClr val="black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4E19B7-0B2B-4227-821D-41E70AA943ED}"/>
                </a:ext>
              </a:extLst>
            </p:cNvPr>
            <p:cNvSpPr/>
            <p:nvPr/>
          </p:nvSpPr>
          <p:spPr bwMode="auto">
            <a:xfrm>
              <a:off x="324946" y="-307428"/>
              <a:ext cx="74013" cy="7165428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4350">
                <a:buClrTx/>
                <a:defRPr/>
              </a:pPr>
              <a:endParaRPr lang="en-US" sz="1125" kern="1200">
                <a:solidFill>
                  <a:prstClr val="black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635919" y="2732485"/>
            <a:ext cx="2143125" cy="55364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75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Cô Lan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2" y="2220516"/>
            <a:ext cx="334565" cy="1976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2103835"/>
            <a:ext cx="844154" cy="45124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952500" y="2219325"/>
            <a:ext cx="258366" cy="21788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637110" y="3463529"/>
            <a:ext cx="2172890" cy="45005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75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hay</a:t>
            </a:r>
            <a:endParaRPr lang="en-US" altLang="en-US" sz="1800" b="1" kern="120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4" y="2890838"/>
            <a:ext cx="333375" cy="1976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763441"/>
            <a:ext cx="842963" cy="45124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944167" y="2861072"/>
            <a:ext cx="258365" cy="2571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3556398"/>
            <a:ext cx="333375" cy="1976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4" y="3463529"/>
            <a:ext cx="885825" cy="45005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226"/>
          <p:cNvSpPr>
            <a:spLocks noChangeArrowheads="1" noChangeShapeType="1" noTextEdit="1"/>
          </p:cNvSpPr>
          <p:nvPr/>
        </p:nvSpPr>
        <p:spPr bwMode="auto">
          <a:xfrm>
            <a:off x="909638" y="3567113"/>
            <a:ext cx="258366" cy="21788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1666875" y="2095500"/>
            <a:ext cx="2143125" cy="5441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75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hát</a:t>
            </a:r>
          </a:p>
        </p:txBody>
      </p:sp>
      <p:sp>
        <p:nvSpPr>
          <p:cNvPr id="66593" name="WordArt 33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6587" name="AutoShape 27">
            <a:extLst>
              <a:ext uri="{FF2B5EF4-FFF2-40B4-BE49-F238E27FC236}">
                <a16:creationId xmlns:a16="http://schemas.microsoft.com/office/drawing/2014/main" id="{D34596C8-FBD9-4D10-86C6-9ED8984D0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7" y="556023"/>
            <a:ext cx="1012031" cy="1012031"/>
          </a:xfrm>
          <a:prstGeom prst="sun">
            <a:avLst>
              <a:gd name="adj" fmla="val 1988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buClrTx/>
              <a:defRPr/>
            </a:pPr>
            <a:endParaRPr lang="en-US" altLang="en-US" sz="1350" kern="12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588" name="WordArt 28"/>
          <p:cNvSpPr>
            <a:spLocks noChangeArrowheads="1" noChangeShapeType="1" noTextEdit="1"/>
          </p:cNvSpPr>
          <p:nvPr/>
        </p:nvSpPr>
        <p:spPr bwMode="auto">
          <a:xfrm>
            <a:off x="764381" y="906066"/>
            <a:ext cx="404813" cy="3036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66594" name="WordArt 34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595" name="WordArt 35"/>
          <p:cNvSpPr>
            <a:spLocks noChangeArrowheads="1" noChangeShapeType="1" noTextEdit="1"/>
          </p:cNvSpPr>
          <p:nvPr/>
        </p:nvSpPr>
        <p:spPr bwMode="auto">
          <a:xfrm>
            <a:off x="6066235" y="2550319"/>
            <a:ext cx="375047" cy="41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596" name="WordArt 36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6597" name="WordArt 37"/>
          <p:cNvSpPr>
            <a:spLocks noChangeArrowheads="1" noChangeShapeType="1" noTextEdit="1"/>
          </p:cNvSpPr>
          <p:nvPr/>
        </p:nvSpPr>
        <p:spPr bwMode="auto">
          <a:xfrm>
            <a:off x="6090047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6598" name="WordArt 38"/>
          <p:cNvSpPr>
            <a:spLocks noChangeArrowheads="1" noChangeShapeType="1" noTextEdit="1"/>
          </p:cNvSpPr>
          <p:nvPr/>
        </p:nvSpPr>
        <p:spPr bwMode="auto">
          <a:xfrm>
            <a:off x="6070997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6599" name="WordArt 39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6600" name="WordArt 40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6601" name="WordArt 41"/>
          <p:cNvSpPr>
            <a:spLocks noChangeArrowheads="1" noChangeShapeType="1" noTextEdit="1"/>
          </p:cNvSpPr>
          <p:nvPr/>
        </p:nvSpPr>
        <p:spPr bwMode="auto">
          <a:xfrm>
            <a:off x="6066235" y="2557463"/>
            <a:ext cx="375047" cy="41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6602" name="WordArt 42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6603" name="WordArt 43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6604" name="WordArt 44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6605" name="WordArt 45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6606" name="WordArt 46"/>
          <p:cNvSpPr>
            <a:spLocks noChangeArrowheads="1" noChangeShapeType="1" noTextEdit="1"/>
          </p:cNvSpPr>
          <p:nvPr/>
        </p:nvSpPr>
        <p:spPr bwMode="auto">
          <a:xfrm>
            <a:off x="6057901" y="2555082"/>
            <a:ext cx="375047" cy="41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6607" name="WordArt 47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6608" name="WordArt 48"/>
          <p:cNvSpPr>
            <a:spLocks noChangeArrowheads="1" noChangeShapeType="1" noTextEdit="1"/>
          </p:cNvSpPr>
          <p:nvPr/>
        </p:nvSpPr>
        <p:spPr bwMode="auto">
          <a:xfrm>
            <a:off x="6062663" y="2565797"/>
            <a:ext cx="375047" cy="41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7" name="Group 49">
            <a:extLst>
              <a:ext uri="{FF2B5EF4-FFF2-40B4-BE49-F238E27FC236}">
                <a16:creationId xmlns:a16="http://schemas.microsoft.com/office/drawing/2014/main" id="{9F4AF3E1-D40F-4F33-B4A8-9B5E6B3F1670}"/>
              </a:ext>
            </a:extLst>
          </p:cNvPr>
          <p:cNvGrpSpPr>
            <a:grpSpLocks/>
          </p:cNvGrpSpPr>
          <p:nvPr/>
        </p:nvGrpSpPr>
        <p:grpSpPr bwMode="auto">
          <a:xfrm>
            <a:off x="5701606" y="2274603"/>
            <a:ext cx="985838" cy="985838"/>
            <a:chOff x="4464" y="1968"/>
            <a:chExt cx="1104" cy="1104"/>
          </a:xfrm>
          <a:solidFill>
            <a:srgbClr val="FFFF00"/>
          </a:solidFill>
        </p:grpSpPr>
        <p:sp>
          <p:nvSpPr>
            <p:cNvPr id="3121" name="AutoShape 50">
              <a:extLst>
                <a:ext uri="{FF2B5EF4-FFF2-40B4-BE49-F238E27FC236}">
                  <a16:creationId xmlns:a16="http://schemas.microsoft.com/office/drawing/2014/main" id="{E63BF3C8-50A5-4CFF-B9BA-1CF02D571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96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>
                <a:buClrTx/>
                <a:defRPr/>
              </a:pPr>
              <a:endParaRPr lang="en-US" altLang="en-US" sz="3375" b="1" kern="1200">
                <a:solidFill>
                  <a:srgbClr val="FF0066"/>
                </a:solidFill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2" name="WordArt 51">
              <a:extLst>
                <a:ext uri="{FF2B5EF4-FFF2-40B4-BE49-F238E27FC236}">
                  <a16:creationId xmlns:a16="http://schemas.microsoft.com/office/drawing/2014/main" id="{B5187D0D-473D-4F82-B31E-068E9593A82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86" y="2260"/>
              <a:ext cx="680" cy="4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514350">
                <a:buClrTx/>
                <a:defRPr/>
              </a:pPr>
              <a:r>
                <a:rPr lang="vi-VN" sz="2025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50" name="AutoShape 51">
            <a:extLst>
              <a:ext uri="{FF2B5EF4-FFF2-40B4-BE49-F238E27FC236}">
                <a16:creationId xmlns:a16="http://schemas.microsoft.com/office/drawing/2014/main" id="{D69E9682-92F2-45C9-AF32-365F45B5C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7" y="663179"/>
            <a:ext cx="5357813" cy="1152525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buClrTx/>
              <a:defRPr/>
            </a:pPr>
            <a:endParaRPr lang="en-US" altLang="en-US" sz="1800" b="1" kern="1200">
              <a:solidFill>
                <a:prstClr val="white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8404" name="TextBox 50"/>
          <p:cNvSpPr txBox="1">
            <a:spLocks noChangeArrowheads="1"/>
          </p:cNvSpPr>
          <p:nvPr/>
        </p:nvSpPr>
        <p:spPr bwMode="auto">
          <a:xfrm>
            <a:off x="1624013" y="735807"/>
            <a:ext cx="505658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025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từ chỉ hoạt động trong câu văn sau: “Cô Lan hát rất hay.”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376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-7.40741E-7 L 1.04167E-6 -0.07222 " pathEditMode="relative" rAng="0" ptsTypes="AA">
                                      <p:cBhvr>
                                        <p:cTn id="2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5" grpId="1" animBg="1"/>
      <p:bldP spid="15" grpId="2" animBg="1"/>
      <p:bldP spid="665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5" name="Group 51"/>
          <p:cNvGrpSpPr>
            <a:grpSpLocks/>
          </p:cNvGrpSpPr>
          <p:nvPr/>
        </p:nvGrpSpPr>
        <p:grpSpPr bwMode="auto">
          <a:xfrm>
            <a:off x="313135" y="626269"/>
            <a:ext cx="179784" cy="3857625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E9FD3A-7E5B-4CB2-98CC-6E889E712DF8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429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4350">
                <a:buClrTx/>
                <a:defRPr/>
              </a:pPr>
              <a:endParaRPr lang="en-US" sz="1125" kern="1200">
                <a:solidFill>
                  <a:prstClr val="black"/>
                </a:solidFill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4" name="Rectangle 10">
              <a:extLst>
                <a:ext uri="{FF2B5EF4-FFF2-40B4-BE49-F238E27FC236}">
                  <a16:creationId xmlns:a16="http://schemas.microsoft.com/office/drawing/2014/main" id="{D65CF4C6-5F03-4B1D-A47F-0C1E29A19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44" y="-322943"/>
              <a:ext cx="228384" cy="716542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>
                <a:buClrTx/>
                <a:defRPr/>
              </a:pPr>
              <a:endParaRPr lang="en-US" altLang="en-US" sz="1125" kern="1200">
                <a:solidFill>
                  <a:prstClr val="black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4E19B7-0B2B-4227-821D-41E70AA943ED}"/>
                </a:ext>
              </a:extLst>
            </p:cNvPr>
            <p:cNvSpPr/>
            <p:nvPr/>
          </p:nvSpPr>
          <p:spPr bwMode="auto">
            <a:xfrm>
              <a:off x="324946" y="-307428"/>
              <a:ext cx="74013" cy="7165428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4350">
                <a:buClrTx/>
                <a:defRPr/>
              </a:pPr>
              <a:endParaRPr lang="en-US" sz="1125" kern="1200">
                <a:solidFill>
                  <a:prstClr val="black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6587" name="AutoShape 27">
            <a:extLst>
              <a:ext uri="{FF2B5EF4-FFF2-40B4-BE49-F238E27FC236}">
                <a16:creationId xmlns:a16="http://schemas.microsoft.com/office/drawing/2014/main" id="{D34596C8-FBD9-4D10-86C6-9ED8984D0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7" y="556023"/>
            <a:ext cx="1012031" cy="1012031"/>
          </a:xfrm>
          <a:prstGeom prst="sun">
            <a:avLst>
              <a:gd name="adj" fmla="val 1988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buClrTx/>
              <a:defRPr/>
            </a:pPr>
            <a:endParaRPr lang="en-US" altLang="en-US" sz="1350" kern="12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588" name="WordArt 28"/>
          <p:cNvSpPr>
            <a:spLocks noChangeArrowheads="1" noChangeShapeType="1" noTextEdit="1"/>
          </p:cNvSpPr>
          <p:nvPr/>
        </p:nvSpPr>
        <p:spPr bwMode="auto">
          <a:xfrm>
            <a:off x="764381" y="906066"/>
            <a:ext cx="404813" cy="3036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025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50" name="AutoShape 51">
            <a:extLst>
              <a:ext uri="{FF2B5EF4-FFF2-40B4-BE49-F238E27FC236}">
                <a16:creationId xmlns:a16="http://schemas.microsoft.com/office/drawing/2014/main" id="{D69E9682-92F2-45C9-AF32-365F45B5C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7" y="663179"/>
            <a:ext cx="5357813" cy="773906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buClrTx/>
              <a:defRPr/>
            </a:pPr>
            <a:endParaRPr lang="en-US" altLang="en-US" sz="1800" b="1" kern="1200">
              <a:solidFill>
                <a:prstClr val="white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416" name="TextBox 50"/>
          <p:cNvSpPr txBox="1">
            <a:spLocks noChangeArrowheads="1"/>
          </p:cNvSpPr>
          <p:nvPr/>
        </p:nvSpPr>
        <p:spPr bwMode="auto">
          <a:xfrm>
            <a:off x="1602582" y="725091"/>
            <a:ext cx="5055394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25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 1 câu về việc làm của em khi ở trường?</a:t>
            </a:r>
            <a:endParaRPr lang="vi-VN" altLang="en-US" sz="2025" b="1" kern="120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06054" y="2867025"/>
            <a:ext cx="259556" cy="2571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vi-VN" sz="2025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59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42&quot;/&gt;&lt;/object&gt;&lt;object type=&quot;3&quot; unique_id=&quot;10004&quot;&gt;&lt;property id=&quot;20148&quot; value=&quot;5&quot;/&gt;&lt;property id=&quot;20300&quot; value=&quot;Slide 2&quot;/&gt;&lt;property id=&quot;20307&quot; value=&quot;352&quot;/&gt;&lt;/object&gt;&lt;object type=&quot;3&quot; unique_id=&quot;10005&quot;&gt;&lt;property id=&quot;20148&quot; value=&quot;5&quot;/&gt;&lt;property id=&quot;20300&quot; value=&quot;Slide 3&quot;/&gt;&lt;property id=&quot;20307&quot; value=&quot;344&quot;/&gt;&lt;/object&gt;&lt;object type=&quot;3&quot; unique_id=&quot;10006&quot;&gt;&lt;property id=&quot;20148&quot; value=&quot;5&quot;/&gt;&lt;property id=&quot;20300&quot; value=&quot;Slide 4&quot;/&gt;&lt;property id=&quot;20307&quot; value=&quot;316&quot;/&gt;&lt;/object&gt;&lt;object type=&quot;3&quot; unique_id=&quot;10007&quot;&gt;&lt;property id=&quot;20148&quot; value=&quot;5&quot;/&gt;&lt;property id=&quot;20300&quot; value=&quot;Slide 5&quot;/&gt;&lt;property id=&quot;20307&quot; value=&quot;351&quot;/&gt;&lt;/object&gt;&lt;object type=&quot;3&quot; unique_id=&quot;10008&quot;&gt;&lt;property id=&quot;20148&quot; value=&quot;5&quot;/&gt;&lt;property id=&quot;20300&quot; value=&quot;Slide 7&quot;/&gt;&lt;property id=&quot;20307&quot; value=&quot;353&quot;/&gt;&lt;/object&gt;&lt;object type=&quot;3&quot; unique_id=&quot;10009&quot;&gt;&lt;property id=&quot;20148&quot; value=&quot;5&quot;/&gt;&lt;property id=&quot;20300&quot; value=&quot;Slide 8&quot;/&gt;&lt;property id=&quot;20307&quot; value=&quot;354&quot;/&gt;&lt;/object&gt;&lt;object type=&quot;3&quot; unique_id=&quot;10010&quot;&gt;&lt;property id=&quot;20148&quot; value=&quot;5&quot;/&gt;&lt;property id=&quot;20300&quot; value=&quot;Slide 9&quot;/&gt;&lt;property id=&quot;20307&quot; value=&quot;355&quot;/&gt;&lt;/object&gt;&lt;object type=&quot;3&quot; unique_id=&quot;10011&quot;&gt;&lt;property id=&quot;20148&quot; value=&quot;5&quot;/&gt;&lt;property id=&quot;20300&quot; value=&quot;Slide 10&quot;/&gt;&lt;property id=&quot;20307&quot; value=&quot;356&quot;/&gt;&lt;/object&gt;&lt;object type=&quot;3&quot; unique_id=&quot;10045&quot;&gt;&lt;property id=&quot;20148&quot; value=&quot;5&quot;/&gt;&lt;property id=&quot;20300&quot; value=&quot;Slide 6&quot;/&gt;&lt;property id=&quot;20307&quot; value=&quot;357&quot;/&gt;&lt;/object&gt;&lt;/object&gt;&lt;object type=&quot;8&quot; unique_id=&quot;10022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242</Words>
  <Application>Microsoft Office PowerPoint</Application>
  <PresentationFormat>Custom</PresentationFormat>
  <Paragraphs>106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UTM Cookies</vt:lpstr>
      <vt:lpstr>Times New Roman</vt:lpstr>
      <vt:lpstr>Kalam</vt:lpstr>
      <vt:lpstr>UTM Avo</vt:lpstr>
      <vt:lpstr>Calibri Light</vt:lpstr>
      <vt:lpstr>.VnTime</vt:lpstr>
      <vt:lpstr>Montserrat</vt:lpstr>
      <vt:lpstr>Arial</vt:lpstr>
      <vt:lpstr>Calibri</vt:lpstr>
      <vt:lpstr>.VnHelvetInsH</vt:lpstr>
      <vt:lpstr>Doodle Sketchbook by Slidesgo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Administrator</cp:lastModifiedBy>
  <cp:revision>70</cp:revision>
  <dcterms:modified xsi:type="dcterms:W3CDTF">2024-09-18T14:31:48Z</dcterms:modified>
</cp:coreProperties>
</file>