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646" r:id="rId24"/>
    <p:sldId id="271" r:id="rId25"/>
    <p:sldId id="273" r:id="rId26"/>
    <p:sldId id="276" r:id="rId27"/>
    <p:sldId id="277" r:id="rId28"/>
    <p:sldId id="287" r:id="rId29"/>
    <p:sldId id="272" r:id="rId30"/>
    <p:sldId id="26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a:p>
            <a:endParaRPr lang="en-US" dirty="0"/>
          </a:p>
        </p:txBody>
      </p:sp>
      <p:sp>
        <p:nvSpPr>
          <p:cNvPr id="4" name="Slide Number Placeholder 3"/>
          <p:cNvSpPr>
            <a:spLocks noGrp="1"/>
          </p:cNvSpPr>
          <p:nvPr>
            <p:ph type="sldNum" sz="quarter" idx="5"/>
          </p:nvPr>
        </p:nvSpPr>
        <p:spPr/>
        <p:txBody>
          <a:bodyPr/>
          <a:lstStyle/>
          <a:p>
            <a:fld id="{A5273DB2-D272-4215-9FD4-DDAF308D6AAF}" type="slidenum">
              <a:rPr lang="en-US" smtClean="0"/>
              <a:t>20</a:t>
            </a:fld>
            <a:endParaRPr lang="en-US"/>
          </a:p>
        </p:txBody>
      </p:sp>
    </p:spTree>
    <p:extLst>
      <p:ext uri="{BB962C8B-B14F-4D97-AF65-F5344CB8AC3E}">
        <p14:creationId xmlns:p14="http://schemas.microsoft.com/office/powerpoint/2010/main" val="246618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a:p>
            <a:endParaRPr lang="en-US" dirty="0"/>
          </a:p>
        </p:txBody>
      </p:sp>
      <p:sp>
        <p:nvSpPr>
          <p:cNvPr id="4" name="Slide Number Placeholder 3"/>
          <p:cNvSpPr>
            <a:spLocks noGrp="1"/>
          </p:cNvSpPr>
          <p:nvPr>
            <p:ph type="sldNum" sz="quarter" idx="5"/>
          </p:nvPr>
        </p:nvSpPr>
        <p:spPr/>
        <p:txBody>
          <a:bodyPr/>
          <a:lstStyle/>
          <a:p>
            <a:fld id="{A5273DB2-D272-4215-9FD4-DDAF308D6AAF}" type="slidenum">
              <a:rPr lang="en-US" smtClean="0"/>
              <a:t>21</a:t>
            </a:fld>
            <a:endParaRPr lang="en-US"/>
          </a:p>
        </p:txBody>
      </p:sp>
    </p:spTree>
    <p:extLst>
      <p:ext uri="{BB962C8B-B14F-4D97-AF65-F5344CB8AC3E}">
        <p14:creationId xmlns:p14="http://schemas.microsoft.com/office/powerpoint/2010/main" val="343389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73DB2-D272-4215-9FD4-DDAF308D6AAF}" type="slidenum">
              <a:rPr lang="en-US" smtClean="0"/>
              <a:t>22</a:t>
            </a:fld>
            <a:endParaRPr lang="en-US"/>
          </a:p>
        </p:txBody>
      </p:sp>
    </p:spTree>
    <p:extLst>
      <p:ext uri="{BB962C8B-B14F-4D97-AF65-F5344CB8AC3E}">
        <p14:creationId xmlns:p14="http://schemas.microsoft.com/office/powerpoint/2010/main" val="231516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8/31/2023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8/31/2023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7.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7.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5.emf"/><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1.wdp"/><Relationship Id="rId1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4.png"/><Relationship Id="rId15" Type="http://schemas.microsoft.com/office/2007/relationships/hdphoto" Target="../media/hdphoto12.wdp"/><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0.wdp"/><Relationship Id="rId4" Type="http://schemas.openxmlformats.org/officeDocument/2006/relationships/image" Target="../media/image67.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49571"/>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6"/>
          <a:stretch>
            <a:fillRect/>
          </a:stretch>
        </p:blipFill>
        <p:spPr>
          <a:xfrm>
            <a:off x="2998963" y="1379974"/>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49" presetClass="path" presetSubtype="0" accel="50000" decel="50000" fill="hold" nodeType="afterEffect">
                                  <p:stCondLst>
                                    <p:cond delay="0"/>
                                  </p:stCondLst>
                                  <p:childTnLst>
                                    <p:animMotion origin="layout" path="M 3.54167E-6 -4.81481E-6 L 0.60729 0.36482 " pathEditMode="relative" rAng="0" ptsTypes="AA">
                                      <p:cBhvr>
                                        <p:cTn id="10" dur="2000" fill="hold"/>
                                        <p:tgtEl>
                                          <p:spTgt spid="33"/>
                                        </p:tgtEl>
                                        <p:attrNameLst>
                                          <p:attrName>ppt_x</p:attrName>
                                          <p:attrName>ppt_y</p:attrName>
                                        </p:attrNameLst>
                                      </p:cBhvr>
                                      <p:rCtr x="30365" y="18241"/>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par>
                          <p:cTn id="15" fill="hold">
                            <p:stCondLst>
                              <p:cond delay="3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2"/>
                                        </p:tgtEl>
                                      </p:cBhvr>
                                    </p:animEffect>
                                    <p:animScale>
                                      <p:cBhvr>
                                        <p:cTn id="18" dur="250" autoRev="1" fill="hold"/>
                                        <p:tgtEl>
                                          <p:spTgt spid="22"/>
                                        </p:tgtEl>
                                      </p:cBhvr>
                                      <p:by x="105000" y="105000"/>
                                    </p:animScale>
                                  </p:childTnLst>
                                </p:cTn>
                              </p:par>
                            </p:childTnLst>
                          </p:cTn>
                        </p:par>
                        <p:par>
                          <p:cTn id="19" fill="hold">
                            <p:stCondLst>
                              <p:cond delay="3500"/>
                            </p:stCondLst>
                            <p:childTnLst>
                              <p:par>
                                <p:cTn id="20" presetID="26" presetClass="emph" presetSubtype="0" repeatCount="indefinite" fill="hold" nodeType="after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par>
                          <p:cTn id="23" fill="hold">
                            <p:stCondLst>
                              <p:cond delay="4000"/>
                            </p:stCondLst>
                            <p:childTnLst>
                              <p:par>
                                <p:cTn id="24" presetID="26" presetClass="emph" presetSubtype="0" repeatCount="indefinite" fill="hold" nodeType="after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childTnLst>
                          </p:cTn>
                        </p:par>
                        <p:par>
                          <p:cTn id="27" fill="hold">
                            <p:stCondLst>
                              <p:cond delay="4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par>
                          <p:cTn id="31" fill="hold">
                            <p:stCondLst>
                              <p:cond delay="5000"/>
                            </p:stCondLst>
                            <p:childTnLst>
                              <p:par>
                                <p:cTn id="32" presetID="26" presetClass="emph" presetSubtype="0" repeatCount="indefinite" fill="hold" nodeType="afterEffect">
                                  <p:stCondLst>
                                    <p:cond delay="0"/>
                                  </p:stCondLst>
                                  <p:childTnLst>
                                    <p:animEffect transition="out" filter="fade">
                                      <p:cBhvr>
                                        <p:cTn id="33" dur="500" tmFilter="0, 0; .2, .5; .8, .5; 1, 0"/>
                                        <p:tgtEl>
                                          <p:spTgt spid="16"/>
                                        </p:tgtEl>
                                      </p:cBhvr>
                                    </p:animEffect>
                                    <p:animScale>
                                      <p:cBhvr>
                                        <p:cTn id="34" dur="250" autoRev="1" fill="hold"/>
                                        <p:tgtEl>
                                          <p:spTgt spid="16"/>
                                        </p:tgtEl>
                                      </p:cBhvr>
                                      <p:by x="105000" y="105000"/>
                                    </p:animScale>
                                  </p:childTnLst>
                                </p:cTn>
                              </p:par>
                            </p:childTnLst>
                          </p:cTn>
                        </p:par>
                        <p:par>
                          <p:cTn id="35" fill="hold">
                            <p:stCondLst>
                              <p:cond delay="5500"/>
                            </p:stCondLst>
                            <p:childTnLst>
                              <p:par>
                                <p:cTn id="36" presetID="26" presetClass="emph" presetSubtype="0" repeatCount="indefinite" fill="hold" nodeType="afterEffect">
                                  <p:stCondLst>
                                    <p:cond delay="0"/>
                                  </p:stCondLst>
                                  <p:childTnLst>
                                    <p:animEffect transition="out" filter="fade">
                                      <p:cBhvr>
                                        <p:cTn id="37" dur="500" tmFilter="0, 0; .2, .5; .8, .5; 1, 0"/>
                                        <p:tgtEl>
                                          <p:spTgt spid="19"/>
                                        </p:tgtEl>
                                      </p:cBhvr>
                                    </p:animEffect>
                                    <p:animScale>
                                      <p:cBhvr>
                                        <p:cTn id="38" dur="250" autoRev="1" fill="hold"/>
                                        <p:tgtEl>
                                          <p:spTgt spid="19"/>
                                        </p:tgtEl>
                                      </p:cBhvr>
                                      <p:by x="105000" y="105000"/>
                                    </p:animScale>
                                  </p:childTnLst>
                                </p:cTn>
                              </p:par>
                            </p:childTnLst>
                          </p:cTn>
                        </p:par>
                        <p:par>
                          <p:cTn id="39" fill="hold">
                            <p:stCondLst>
                              <p:cond delay="6000"/>
                            </p:stCondLst>
                            <p:childTnLst>
                              <p:par>
                                <p:cTn id="40" presetID="26" presetClass="emph" presetSubtype="0" repeatCount="indefinite" fill="hold" nodeType="after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childTnLst>
                          </p:cTn>
                        </p:par>
                        <p:par>
                          <p:cTn id="43" fill="hold">
                            <p:stCondLst>
                              <p:cond delay="6500"/>
                            </p:stCondLst>
                            <p:childTnLst>
                              <p:par>
                                <p:cTn id="44" presetID="26" presetClass="emph" presetSubtype="0" repeatCount="indefinite" fill="hold" nodeType="after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childTnLst>
                          </p:cTn>
                        </p:par>
                        <p:par>
                          <p:cTn id="47" fill="hold">
                            <p:stCondLst>
                              <p:cond delay="7000"/>
                            </p:stCondLst>
                            <p:childTnLst>
                              <p:par>
                                <p:cTn id="48" presetID="26" presetClass="emph" presetSubtype="0" repeatCount="indefinite" fill="hold" nodeType="afterEffect">
                                  <p:stCondLst>
                                    <p:cond delay="0"/>
                                  </p:stCondLst>
                                  <p:childTnLst>
                                    <p:animEffect transition="out" filter="fade">
                                      <p:cBhvr>
                                        <p:cTn id="49" dur="500" tmFilter="0, 0; .2, .5; .8, .5; 1, 0"/>
                                        <p:tgtEl>
                                          <p:spTgt spid="21"/>
                                        </p:tgtEl>
                                      </p:cBhvr>
                                    </p:animEffect>
                                    <p:animScale>
                                      <p:cBhvr>
                                        <p:cTn id="50"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7"/>
            <a:ext cx="8270254" cy="920158"/>
            <a:chOff x="2180136" y="1048864"/>
            <a:chExt cx="7609072"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005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điều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gì</a:t>
              </a:r>
              <a:r>
                <a:rPr lang="en-US" sz="3200" b="0" i="0" dirty="0">
                  <a:solidFill>
                    <a:srgbClr val="000000"/>
                  </a:solidFill>
                  <a:effectLst/>
                  <a:latin typeface="Times New Roman" panose="02020603050405020304" pitchFamily="18" charset="0"/>
                  <a:cs typeface="Times New Roman" panose="02020603050405020304" pitchFamily="18" charset="0"/>
                </a:rPr>
                <a:t>? </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218875" cy="1538883"/>
            <a:chOff x="2548171" y="115395"/>
            <a:chExt cx="7218875"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6858000" cy="1538883"/>
              <a:chOff x="2770094" y="1204605"/>
              <a:chExt cx="6858000"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330519"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4"/>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5"/>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7"/>
          <a:stretch>
            <a:fillRect/>
          </a:stretch>
        </p:blipFill>
        <p:spPr>
          <a:xfrm>
            <a:off x="2241840" y="1598358"/>
            <a:ext cx="9925050" cy="1752600"/>
          </a:xfrm>
          <a:prstGeom prst="rect">
            <a:avLst/>
          </a:prstGeom>
        </p:spPr>
      </p:pic>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389963" y="2297402"/>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a:t>
                </a:r>
                <a:endPar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353534" y="2351782"/>
            <a:ext cx="8415354" cy="1077218"/>
            <a:chOff x="2771478" y="602169"/>
            <a:chExt cx="7423489"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4.</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trong</a:t>
                </a:r>
                <a:endPar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7030A0"/>
                    </a:solidFill>
                    <a:latin typeface="Times New Roman" panose="02020603050405020304" pitchFamily="18" charset="0"/>
                    <a:cs typeface="Times New Roman" panose="02020603050405020304" pitchFamily="18" charset="0"/>
                  </a:rPr>
                  <a:t>kì</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nghỉ</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hè</a:t>
                </a:r>
                <a:r>
                  <a:rPr lang="en-US" sz="3200" dirty="0">
                    <a:solidFill>
                      <a:srgbClr val="7030A0"/>
                    </a:solidFill>
                    <a:latin typeface="Times New Roman" panose="02020603050405020304" pitchFamily="18" charset="0"/>
                    <a:cs typeface="Times New Roman" panose="02020603050405020304" pitchFamily="18" charset="0"/>
                  </a:rPr>
                  <a:t> ở </a:t>
                </a:r>
                <a:r>
                  <a:rPr lang="en-US" sz="3200" dirty="0" err="1">
                    <a:solidFill>
                      <a:srgbClr val="7030A0"/>
                    </a:solidFill>
                    <a:latin typeface="Times New Roman" panose="02020603050405020304" pitchFamily="18" charset="0"/>
                    <a:cs typeface="Times New Roman" panose="02020603050405020304" pitchFamily="18" charset="0"/>
                  </a:rPr>
                  <a:t>quê</a:t>
                </a:r>
                <a:r>
                  <a:rPr lang="en-US" sz="3200" dirty="0">
                    <a:solidFill>
                      <a:srgbClr val="7030A0"/>
                    </a:solidFill>
                    <a:latin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367597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3273075" y="1694157"/>
            <a:ext cx="6416606" cy="2668517"/>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000" b="0" i="0" u="none" strike="noStrike" kern="1200" cap="none" spc="0" normalizeH="0" baseline="0" noProof="0" dirty="0" err="1">
                  <a:ln>
                    <a:noFill/>
                  </a:ln>
                  <a:solidFill>
                    <a:srgbClr val="EF6856"/>
                  </a:solidFill>
                  <a:effectLst/>
                  <a:uLnTx/>
                  <a:uFillTx/>
                  <a:latin typeface="Times New Roman" panose="02020603050405020304" pitchFamily="18" charset="0"/>
                  <a:ea typeface="+mn-ea"/>
                  <a:cs typeface="Times New Roman" panose="02020603050405020304" pitchFamily="18" charset="0"/>
                </a:rPr>
                <a:t>Quê</a:t>
              </a:r>
              <a:r>
                <a:rPr kumimoji="0" lang="en-US"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EF6856"/>
                  </a:solidFill>
                  <a:effectLst/>
                  <a:uLnTx/>
                  <a:uFillTx/>
                  <a:latin typeface="Times New Roman" panose="02020603050405020304" pitchFamily="18" charset="0"/>
                  <a:ea typeface="+mn-ea"/>
                  <a:cs typeface="Times New Roman" panose="02020603050405020304" pitchFamily="18" charset="0"/>
                </a:rPr>
                <a:t>em</a:t>
              </a:r>
              <a:r>
                <a:rPr kumimoji="0" lang="en-US"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EF6856"/>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EF6856"/>
                  </a:solidFill>
                  <a:effectLst/>
                  <a:uLnTx/>
                  <a:uFillTx/>
                  <a:latin typeface="Times New Roman" panose="02020603050405020304" pitchFamily="18" charset="0"/>
                  <a:ea typeface="+mn-ea"/>
                  <a:cs typeface="Times New Roman" panose="02020603050405020304" pitchFamily="18" charset="0"/>
                </a:rPr>
                <a:t>gì</a:t>
              </a:r>
              <a:r>
                <a:rPr kumimoji="0" lang="en-US"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EF6856"/>
                  </a:solidFill>
                  <a:effectLst/>
                  <a:uLnTx/>
                  <a:uFillTx/>
                  <a:latin typeface="Times New Roman" panose="02020603050405020304" pitchFamily="18" charset="0"/>
                  <a:ea typeface="+mn-ea"/>
                  <a:cs typeface="Times New Roman" panose="02020603050405020304" pitchFamily="18" charset="0"/>
                </a:rPr>
                <a:t>thú</a:t>
              </a:r>
              <a:r>
                <a:rPr kumimoji="0" lang="en-US"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EF6856"/>
                  </a:solidFill>
                  <a:effectLst/>
                  <a:uLnTx/>
                  <a:uFillTx/>
                  <a:latin typeface="Times New Roman" panose="02020603050405020304" pitchFamily="18" charset="0"/>
                  <a:ea typeface="+mn-ea"/>
                  <a:cs typeface="Times New Roman" panose="02020603050405020304" pitchFamily="18" charset="0"/>
                </a:rPr>
                <a:t>vị</a:t>
              </a:r>
              <a:r>
                <a:rPr kumimoji="0" lang="en-US"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44315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a:latin typeface="Times New Roman" panose="02020603050405020304" pitchFamily="18" charset="0"/>
                <a:cs typeface="Times New Roman" panose="02020603050405020304" pitchFamily="18" charset="0"/>
              </a:rPr>
              <a:t>D. Hai 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a:latin typeface="Times New Roman" panose="02020603050405020304" pitchFamily="18" charset="0"/>
                <a:cs typeface="Times New Roman" panose="02020603050405020304" pitchFamily="18" charset="0"/>
              </a:rPr>
              <a:t>Sơn 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 y="1380850"/>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761209"/>
            <a:chOff x="6404693" y="4731628"/>
            <a:chExt cx="4328535" cy="1761209"/>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TAI NGHE</a:t>
              </a:r>
            </a:p>
          </p:txBody>
        </p:sp>
      </p:grpSp>
      <p:sp>
        <p:nvSpPr>
          <p:cNvPr id="20" name="Rectangle 19"/>
          <p:cNvSpPr/>
          <p:nvPr/>
        </p:nvSpPr>
        <p:spPr>
          <a:xfrm>
            <a:off x="1638371" y="1946942"/>
            <a:ext cx="53687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8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5262979"/>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1027</Words>
  <Application>Microsoft Office PowerPoint</Application>
  <PresentationFormat>Widescreen</PresentationFormat>
  <Paragraphs>166</Paragraphs>
  <Slides>29</Slides>
  <Notes>5</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Microsoft YaHei</vt:lpstr>
      <vt:lpstr>Arial</vt:lpstr>
      <vt:lpstr>Arial-Rounded</vt:lpstr>
      <vt:lpstr>Calibri</vt:lpstr>
      <vt:lpstr>Calibri Light</vt:lpstr>
      <vt:lpstr>Coiny</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PowerPoint Presentation</vt:lpstr>
      <vt:lpstr>PowerPoint Presentation</vt:lpstr>
      <vt:lpstr>Trò chơi Đặt Sao</vt:lpstr>
      <vt:lpstr>PowerPoint Presentation</vt:lpstr>
      <vt:lpstr>Liên hệ bản thân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54</cp:revision>
  <dcterms:created xsi:type="dcterms:W3CDTF">2022-05-25T14:48:49Z</dcterms:created>
  <dcterms:modified xsi:type="dcterms:W3CDTF">2023-08-31T09:49:57Z</dcterms:modified>
</cp:coreProperties>
</file>