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0"/>
  </p:notesMasterIdLst>
  <p:handoutMasterIdLst>
    <p:handoutMasterId r:id="rId31"/>
  </p:handoutMasterIdLst>
  <p:sldIdLst>
    <p:sldId id="526" r:id="rId5"/>
    <p:sldId id="527" r:id="rId6"/>
    <p:sldId id="549" r:id="rId7"/>
    <p:sldId id="524" r:id="rId8"/>
    <p:sldId id="572" r:id="rId9"/>
    <p:sldId id="546" r:id="rId10"/>
    <p:sldId id="548" r:id="rId11"/>
    <p:sldId id="550" r:id="rId12"/>
    <p:sldId id="564" r:id="rId13"/>
    <p:sldId id="551" r:id="rId14"/>
    <p:sldId id="573" r:id="rId15"/>
    <p:sldId id="570" r:id="rId16"/>
    <p:sldId id="552" r:id="rId17"/>
    <p:sldId id="556" r:id="rId18"/>
    <p:sldId id="565" r:id="rId19"/>
    <p:sldId id="558" r:id="rId20"/>
    <p:sldId id="557" r:id="rId21"/>
    <p:sldId id="560" r:id="rId22"/>
    <p:sldId id="566" r:id="rId23"/>
    <p:sldId id="568" r:id="rId24"/>
    <p:sldId id="569" r:id="rId25"/>
    <p:sldId id="547" r:id="rId26"/>
    <p:sldId id="534" r:id="rId27"/>
    <p:sldId id="571" r:id="rId28"/>
    <p:sldId id="54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79" d="100"/>
          <a:sy n="79" d="100"/>
        </p:scale>
        <p:origin x="845" y="82"/>
      </p:cViewPr>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06F15-E2DA-64D7-DE96-93EC12289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DB540C-E84D-891B-3DE3-9F8BFB176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t>9/3/2023</a:t>
            </a:fld>
            <a:endParaRPr lang="en-US"/>
          </a:p>
        </p:txBody>
      </p:sp>
      <p:sp>
        <p:nvSpPr>
          <p:cNvPr id="4" name="Footer Placeholder 3">
            <a:extLst>
              <a:ext uri="{FF2B5EF4-FFF2-40B4-BE49-F238E27FC236}">
                <a16:creationId xmlns:a16="http://schemas.microsoft.com/office/drawing/2014/main" id="{5FFF09E4-6925-589A-F5B1-B38833EB9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1AA821-2CA7-8B24-C28E-09B7B01B91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t>‹#›</a:t>
            </a:fld>
            <a:endParaRPr lang="en-US"/>
          </a:p>
        </p:txBody>
      </p:sp>
    </p:spTree>
    <p:extLst>
      <p:ext uri="{BB962C8B-B14F-4D97-AF65-F5344CB8AC3E}">
        <p14:creationId xmlns:p14="http://schemas.microsoft.com/office/powerpoint/2010/main" val="1588319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5FC40-0764-471B-87B2-776C8F2421C1}"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C9CDA-8737-4FEB-97D4-B397D03A6F40}" type="slidenum">
              <a:rPr lang="en-US" smtClean="0"/>
              <a:t>‹#›</a:t>
            </a:fld>
            <a:endParaRPr lang="en-US"/>
          </a:p>
        </p:txBody>
      </p:sp>
    </p:spTree>
    <p:extLst>
      <p:ext uri="{BB962C8B-B14F-4D97-AF65-F5344CB8AC3E}">
        <p14:creationId xmlns:p14="http://schemas.microsoft.com/office/powerpoint/2010/main" val="188994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711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58513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0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2023/9/3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7"/>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fld id="{BC46B1CF-7C28-4F11-9C5F-AFC31919395F}"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872FB77C-058F-432C-9CCA-EF3155B44492}" type="slidenum">
              <a:rPr lang="en-US" altLang="en-US"/>
              <a:pPr>
                <a:defRPr/>
              </a:pPr>
              <a:t>‹#›</a:t>
            </a:fld>
            <a:endParaRPr lang="en-US" altLang="en-US"/>
          </a:p>
        </p:txBody>
      </p:sp>
    </p:spTree>
    <p:extLst>
      <p:ext uri="{BB962C8B-B14F-4D97-AF65-F5344CB8AC3E}">
        <p14:creationId xmlns:p14="http://schemas.microsoft.com/office/powerpoint/2010/main" val="619772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669AA396-D313-42F8-B9A2-75B3BE906349}"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AED43F5D-6D7B-4CED-9582-1919F0CB1695}" type="slidenum">
              <a:rPr lang="en-US" altLang="en-US"/>
              <a:pPr>
                <a:defRPr/>
              </a:pPr>
              <a:t>‹#›</a:t>
            </a:fld>
            <a:endParaRPr lang="en-US" altLang="en-US"/>
          </a:p>
        </p:txBody>
      </p:sp>
    </p:spTree>
    <p:extLst>
      <p:ext uri="{BB962C8B-B14F-4D97-AF65-F5344CB8AC3E}">
        <p14:creationId xmlns:p14="http://schemas.microsoft.com/office/powerpoint/2010/main" val="2981330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2"/>
            <a:ext cx="10363200" cy="1362075"/>
          </a:xfrm>
        </p:spPr>
        <p:txBody>
          <a:bodyPr anchor="t"/>
          <a:lstStyle>
            <a:lvl1pPr algn="l">
              <a:defRPr sz="42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5"/>
            <a:ext cx="10363200" cy="1500187"/>
          </a:xfrm>
        </p:spPr>
        <p:txBody>
          <a:bodyPr anchor="b"/>
          <a:lstStyle>
            <a:lvl1pPr marL="0" indent="0">
              <a:buNone/>
              <a:defRPr sz="2100">
                <a:solidFill>
                  <a:schemeClr val="tx1">
                    <a:tint val="75000"/>
                  </a:schemeClr>
                </a:solidFill>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fld id="{F2F1B173-240D-4021-896F-F59EC976B837}"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6BFE7110-4774-4E8D-92EE-B4AFA12253A0}" type="slidenum">
              <a:rPr lang="en-US" altLang="en-US"/>
              <a:pPr>
                <a:defRPr/>
              </a:pPr>
              <a:t>‹#›</a:t>
            </a:fld>
            <a:endParaRPr lang="en-US" altLang="en-US"/>
          </a:p>
        </p:txBody>
      </p:sp>
    </p:spTree>
    <p:extLst>
      <p:ext uri="{BB962C8B-B14F-4D97-AF65-F5344CB8AC3E}">
        <p14:creationId xmlns:p14="http://schemas.microsoft.com/office/powerpoint/2010/main" val="2369717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fld id="{E4CFA42D-ACB8-4CC0-B1EC-333DE0CC3D58}"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CA739D01-00BA-444E-BCF9-2DCEF8AE1CC1}" type="slidenum">
              <a:rPr lang="en-US" altLang="en-US"/>
              <a:pPr>
                <a:defRPr/>
              </a:pPr>
              <a:t>‹#›</a:t>
            </a:fld>
            <a:endParaRPr lang="en-US" altLang="en-US"/>
          </a:p>
        </p:txBody>
      </p:sp>
    </p:spTree>
    <p:extLst>
      <p:ext uri="{BB962C8B-B14F-4D97-AF65-F5344CB8AC3E}">
        <p14:creationId xmlns:p14="http://schemas.microsoft.com/office/powerpoint/2010/main" val="1577174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7" y="1535113"/>
            <a:ext cx="5389034"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7" y="2174875"/>
            <a:ext cx="5389034"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fld id="{605839FC-88FD-4573-AF88-E1D544BABC60}" type="datetimeFigureOut">
              <a:rPr lang="en-US"/>
              <a:pPr>
                <a:defRPr/>
              </a:pPr>
              <a:t>9/3/2023</a:t>
            </a:fld>
            <a:endParaRPr lang="en-US"/>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FE955AF3-7BD7-4EE7-8D97-BC0CC07CF6A1}" type="slidenum">
              <a:rPr lang="en-US" altLang="en-US"/>
              <a:pPr>
                <a:defRPr/>
              </a:pPr>
              <a:t>‹#›</a:t>
            </a:fld>
            <a:endParaRPr lang="en-US" altLang="en-US"/>
          </a:p>
        </p:txBody>
      </p:sp>
    </p:spTree>
    <p:extLst>
      <p:ext uri="{BB962C8B-B14F-4D97-AF65-F5344CB8AC3E}">
        <p14:creationId xmlns:p14="http://schemas.microsoft.com/office/powerpoint/2010/main" val="2984088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fld id="{BA9CD072-818C-4A64-BCCE-5CD514BB466C}" type="datetimeFigureOut">
              <a:rPr lang="en-US"/>
              <a:pPr>
                <a:defRPr/>
              </a:pPr>
              <a:t>9/3/2023</a:t>
            </a:fld>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AC364BCB-0A03-475D-B508-D96C202787EC}" type="slidenum">
              <a:rPr lang="en-US" altLang="en-US"/>
              <a:pPr>
                <a:defRPr/>
              </a:pPr>
              <a:t>‹#›</a:t>
            </a:fld>
            <a:endParaRPr lang="en-US" altLang="en-US"/>
          </a:p>
        </p:txBody>
      </p:sp>
    </p:spTree>
    <p:extLst>
      <p:ext uri="{BB962C8B-B14F-4D97-AF65-F5344CB8AC3E}">
        <p14:creationId xmlns:p14="http://schemas.microsoft.com/office/powerpoint/2010/main" val="1213974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fld id="{38E6590E-9556-4F19-A18C-B0AAD2728A03}" type="datetimeFigureOut">
              <a:rPr lang="en-US"/>
              <a:pPr>
                <a:defRPr/>
              </a:pPr>
              <a:t>9/3/2023</a:t>
            </a:fld>
            <a:endParaRPr lang="en-US"/>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E039CDF9-7CB2-4887-8BA6-A5D72982CC75}" type="slidenum">
              <a:rPr lang="en-US" altLang="en-US"/>
              <a:pPr>
                <a:defRPr/>
              </a:pPr>
              <a:t>‹#›</a:t>
            </a:fld>
            <a:endParaRPr lang="en-US" altLang="en-US"/>
          </a:p>
        </p:txBody>
      </p:sp>
    </p:spTree>
    <p:extLst>
      <p:ext uri="{BB962C8B-B14F-4D97-AF65-F5344CB8AC3E}">
        <p14:creationId xmlns:p14="http://schemas.microsoft.com/office/powerpoint/2010/main" val="84719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100" b="1"/>
            </a:lvl1pPr>
          </a:lstStyle>
          <a:p>
            <a:r>
              <a:rPr lang="vi-VN" smtClean="0"/>
              <a:t>Bấm &amp; sửa kiểu tiêu đề</a:t>
            </a:r>
            <a:endParaRPr lang="en-US"/>
          </a:p>
        </p:txBody>
      </p:sp>
      <p:sp>
        <p:nvSpPr>
          <p:cNvPr id="3" name="Nơi giữ chỗ cho Nội dung 2"/>
          <p:cNvSpPr>
            <a:spLocks noGrp="1"/>
          </p:cNvSpPr>
          <p:nvPr>
            <p:ph idx="1"/>
          </p:nvPr>
        </p:nvSpPr>
        <p:spPr>
          <a:xfrm>
            <a:off x="4766734" y="273052"/>
            <a:ext cx="6815666"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2"/>
            <a:ext cx="4011084" cy="4691063"/>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3672BA21-FABE-4C2C-BF57-92979FE22474}"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ADFFDFEB-D4CB-4493-AEDE-675E109E9CB5}" type="slidenum">
              <a:rPr lang="en-US" altLang="en-US"/>
              <a:pPr>
                <a:defRPr/>
              </a:pPr>
              <a:t>‹#›</a:t>
            </a:fld>
            <a:endParaRPr lang="en-US" altLang="en-US"/>
          </a:p>
        </p:txBody>
      </p:sp>
    </p:spTree>
    <p:extLst>
      <p:ext uri="{BB962C8B-B14F-4D97-AF65-F5344CB8AC3E}">
        <p14:creationId xmlns:p14="http://schemas.microsoft.com/office/powerpoint/2010/main" val="473171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1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400"/>
            </a:lvl1pPr>
            <a:lvl2pPr marL="478908" indent="0">
              <a:buNone/>
              <a:defRPr sz="2900"/>
            </a:lvl2pPr>
            <a:lvl3pPr marL="957816" indent="0">
              <a:buNone/>
              <a:defRPr sz="2500"/>
            </a:lvl3pPr>
            <a:lvl4pPr marL="1436724" indent="0">
              <a:buNone/>
              <a:defRPr sz="2100"/>
            </a:lvl4pPr>
            <a:lvl5pPr marL="1915631" indent="0">
              <a:buNone/>
              <a:defRPr sz="2100"/>
            </a:lvl5pPr>
            <a:lvl6pPr marL="2394539" indent="0">
              <a:buNone/>
              <a:defRPr sz="2100"/>
            </a:lvl6pPr>
            <a:lvl7pPr marL="2873447" indent="0">
              <a:buNone/>
              <a:defRPr sz="2100"/>
            </a:lvl7pPr>
            <a:lvl8pPr marL="3352355" indent="0">
              <a:buNone/>
              <a:defRPr sz="2100"/>
            </a:lvl8pPr>
            <a:lvl9pPr marL="3831263" indent="0">
              <a:buNone/>
              <a:defRPr sz="21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1C1F86DE-B42D-4878-AC71-C3D65B0D8828}"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ACF16E58-30E8-41A2-AC1E-D202C021AD37}" type="slidenum">
              <a:rPr lang="en-US" altLang="en-US"/>
              <a:pPr>
                <a:defRPr/>
              </a:pPr>
              <a:t>‹#›</a:t>
            </a:fld>
            <a:endParaRPr lang="en-US" altLang="en-US"/>
          </a:p>
        </p:txBody>
      </p:sp>
    </p:spTree>
    <p:extLst>
      <p:ext uri="{BB962C8B-B14F-4D97-AF65-F5344CB8AC3E}">
        <p14:creationId xmlns:p14="http://schemas.microsoft.com/office/powerpoint/2010/main" val="92435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43819267-79DE-4D99-B703-8ECA9583F48A}"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97C98FDD-B938-416F-833A-0834747B5F5B}" type="slidenum">
              <a:rPr lang="en-US" altLang="en-US"/>
              <a:pPr>
                <a:defRPr/>
              </a:pPr>
              <a:t>‹#›</a:t>
            </a:fld>
            <a:endParaRPr lang="en-US" altLang="en-US"/>
          </a:p>
        </p:txBody>
      </p:sp>
    </p:spTree>
    <p:extLst>
      <p:ext uri="{BB962C8B-B14F-4D97-AF65-F5344CB8AC3E}">
        <p14:creationId xmlns:p14="http://schemas.microsoft.com/office/powerpoint/2010/main" val="2818830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42DB1510-9F80-4C87-A22B-7DE27C59D858}"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16A9B583-ECE5-4723-A7CA-7F36A8A1E8A2}" type="slidenum">
              <a:rPr lang="en-US" altLang="en-US"/>
              <a:pPr>
                <a:defRPr/>
              </a:pPr>
              <a:t>‹#›</a:t>
            </a:fld>
            <a:endParaRPr lang="en-US" altLang="en-US"/>
          </a:p>
        </p:txBody>
      </p:sp>
    </p:spTree>
    <p:extLst>
      <p:ext uri="{BB962C8B-B14F-4D97-AF65-F5344CB8AC3E}">
        <p14:creationId xmlns:p14="http://schemas.microsoft.com/office/powerpoint/2010/main" val="2574040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1563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17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094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128660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861890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957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274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1834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331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06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7217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339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9/3/2023</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EA1D6-B7DD-3380-42B3-30AE883C3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B36EC-4B8D-B4E2-CEDB-F0072689A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80D9287-D43A-59BB-4224-144D46668A8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782C3C7A-DFFE-1BA5-8B70-412169B436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976E6F3B-1572-BEBC-65A3-95F4E69AA3F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1328FDB9-EBE9-64B7-3A5A-C54C91163F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3A668CB-7E83-0A39-F87B-3AA7F265500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F2F04527-0920-5FE7-4168-DC79D222652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7"/>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8"/>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a:extLst>
              <a:ext uri="{FF2B5EF4-FFF2-40B4-BE49-F238E27FC236}">
                <a16:creationId xmlns:a16="http://schemas.microsoft.com/office/drawing/2014/main" id="{CF1188BB-F0F1-701A-C0A5-92A4106117D5}"/>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2D8B0A6-02AF-D185-ED4C-89DE2C4949A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8FC47219-C268-E05A-2424-4B045450CE70}"/>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8C28239-235D-FE3D-F496-4AECAC40C26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72FAE26-4C23-C3A2-937A-47665A189DC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ctr" anchorCtr="0" compatLnSpc="1">
            <a:prstTxWarp prst="textNoShape">
              <a:avLst/>
            </a:prstTxWarp>
          </a:bodyPr>
          <a:lstStyle/>
          <a:p>
            <a:pPr lvl="0"/>
            <a:r>
              <a:rPr lang="vi-VN" altLang="en-US" smtClean="0"/>
              <a:t>Bấm &amp; sửa kiểu tiêu đề</a:t>
            </a:r>
            <a:endParaRPr lang="en-US" altLang="en-US" smtClean="0"/>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5782" tIns="47891" rIns="95782" bIns="47891" rtlCol="0" anchor="ctr"/>
          <a:lstStyle>
            <a:lvl1pPr algn="l" eaLnBrk="1" hangingPunct="1">
              <a:defRPr sz="1300">
                <a:solidFill>
                  <a:schemeClr val="tx1">
                    <a:tint val="75000"/>
                  </a:schemeClr>
                </a:solidFill>
                <a:latin typeface="Arial" charset="0"/>
              </a:defRPr>
            </a:lvl1pPr>
          </a:lstStyle>
          <a:p>
            <a:pPr>
              <a:defRPr/>
            </a:pPr>
            <a:fld id="{50D9CA6F-E9A4-46D2-B678-94C64F07D89D}" type="datetimeFigureOut">
              <a:rPr lang="en-US"/>
              <a:pPr>
                <a:defRPr/>
              </a:pPr>
              <a:t>9/3/2023</a:t>
            </a:fld>
            <a:endParaRPr lang="en-US"/>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5782" tIns="47891" rIns="95782" bIns="47891" rtlCol="0" anchor="ctr"/>
          <a:lstStyle>
            <a:lvl1pPr algn="ctr" eaLnBrk="1" hangingPunct="1">
              <a:defRPr sz="1300">
                <a:solidFill>
                  <a:schemeClr val="tx1">
                    <a:tint val="75000"/>
                  </a:schemeClr>
                </a:solidFill>
                <a:latin typeface="Arial" charset="0"/>
              </a:defRPr>
            </a:lvl1pPr>
          </a:lstStyle>
          <a:p>
            <a:pPr>
              <a:defRPr/>
            </a:pPr>
            <a:endParaRPr lang="en-US"/>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5782" tIns="47891" rIns="95782" bIns="47891" numCol="1" anchor="ctr" anchorCtr="0" compatLnSpc="1">
            <a:prstTxWarp prst="textNoShape">
              <a:avLst/>
            </a:prstTxWarp>
          </a:bodyPr>
          <a:lstStyle>
            <a:lvl1pPr algn="r" eaLnBrk="1" hangingPunct="1">
              <a:defRPr sz="1300" smtClean="0">
                <a:solidFill>
                  <a:srgbClr val="898989"/>
                </a:solidFill>
              </a:defRPr>
            </a:lvl1pPr>
          </a:lstStyle>
          <a:p>
            <a:pPr>
              <a:defRPr/>
            </a:pPr>
            <a:fld id="{4723B544-814B-4AE8-8768-AAF94B701B42}" type="slidenum">
              <a:rPr lang="en-US" altLang="en-US"/>
              <a:pPr>
                <a:defRPr/>
              </a:pPr>
              <a:t>‹#›</a:t>
            </a:fld>
            <a:endParaRPr lang="en-US" altLang="en-US"/>
          </a:p>
        </p:txBody>
      </p:sp>
    </p:spTree>
    <p:extLst>
      <p:ext uri="{BB962C8B-B14F-4D97-AF65-F5344CB8AC3E}">
        <p14:creationId xmlns:p14="http://schemas.microsoft.com/office/powerpoint/2010/main" val="3911786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600" kern="1200">
          <a:solidFill>
            <a:schemeClr val="tx1"/>
          </a:solidFill>
          <a:latin typeface="+mj-lt"/>
          <a:ea typeface="+mj-ea"/>
          <a:cs typeface="+mj-cs"/>
        </a:defRPr>
      </a:lvl1pPr>
      <a:lvl2pPr algn="ctr" rtl="0" eaLnBrk="0" fontAlgn="base" hangingPunct="0">
        <a:spcBef>
          <a:spcPct val="0"/>
        </a:spcBef>
        <a:spcAft>
          <a:spcPct val="0"/>
        </a:spcAft>
        <a:defRPr sz="4600">
          <a:solidFill>
            <a:schemeClr val="tx1"/>
          </a:solidFill>
          <a:latin typeface="Calibri" pitchFamily="34" charset="0"/>
        </a:defRPr>
      </a:lvl2pPr>
      <a:lvl3pPr algn="ctr" rtl="0" eaLnBrk="0" fontAlgn="base" hangingPunct="0">
        <a:spcBef>
          <a:spcPct val="0"/>
        </a:spcBef>
        <a:spcAft>
          <a:spcPct val="0"/>
        </a:spcAft>
        <a:defRPr sz="4600">
          <a:solidFill>
            <a:schemeClr val="tx1"/>
          </a:solidFill>
          <a:latin typeface="Calibri" pitchFamily="34" charset="0"/>
        </a:defRPr>
      </a:lvl3pPr>
      <a:lvl4pPr algn="ctr" rtl="0" eaLnBrk="0" fontAlgn="base" hangingPunct="0">
        <a:spcBef>
          <a:spcPct val="0"/>
        </a:spcBef>
        <a:spcAft>
          <a:spcPct val="0"/>
        </a:spcAft>
        <a:defRPr sz="4600">
          <a:solidFill>
            <a:schemeClr val="tx1"/>
          </a:solidFill>
          <a:latin typeface="Calibri" pitchFamily="34" charset="0"/>
        </a:defRPr>
      </a:lvl4pPr>
      <a:lvl5pPr algn="ctr" rtl="0" eaLnBrk="0" fontAlgn="base" hangingPunct="0">
        <a:spcBef>
          <a:spcPct val="0"/>
        </a:spcBef>
        <a:spcAft>
          <a:spcPct val="0"/>
        </a:spcAft>
        <a:defRPr sz="4600">
          <a:solidFill>
            <a:schemeClr val="tx1"/>
          </a:solidFill>
          <a:latin typeface="Calibri" pitchFamily="34" charset="0"/>
        </a:defRPr>
      </a:lvl5pPr>
      <a:lvl6pPr marL="478908" algn="ctr" rtl="0" fontAlgn="base">
        <a:spcBef>
          <a:spcPct val="0"/>
        </a:spcBef>
        <a:spcAft>
          <a:spcPct val="0"/>
        </a:spcAft>
        <a:defRPr sz="4600">
          <a:solidFill>
            <a:schemeClr val="tx1"/>
          </a:solidFill>
          <a:latin typeface="Calibri" pitchFamily="34" charset="0"/>
        </a:defRPr>
      </a:lvl6pPr>
      <a:lvl7pPr marL="957816" algn="ctr" rtl="0" fontAlgn="base">
        <a:spcBef>
          <a:spcPct val="0"/>
        </a:spcBef>
        <a:spcAft>
          <a:spcPct val="0"/>
        </a:spcAft>
        <a:defRPr sz="4600">
          <a:solidFill>
            <a:schemeClr val="tx1"/>
          </a:solidFill>
          <a:latin typeface="Calibri" pitchFamily="34" charset="0"/>
        </a:defRPr>
      </a:lvl7pPr>
      <a:lvl8pPr marL="1436724" algn="ctr" rtl="0" fontAlgn="base">
        <a:spcBef>
          <a:spcPct val="0"/>
        </a:spcBef>
        <a:spcAft>
          <a:spcPct val="0"/>
        </a:spcAft>
        <a:defRPr sz="4600">
          <a:solidFill>
            <a:schemeClr val="tx1"/>
          </a:solidFill>
          <a:latin typeface="Calibri" pitchFamily="34" charset="0"/>
        </a:defRPr>
      </a:lvl8pPr>
      <a:lvl9pPr marL="1915631" algn="ctr" rtl="0" fontAlgn="base">
        <a:spcBef>
          <a:spcPct val="0"/>
        </a:spcBef>
        <a:spcAft>
          <a:spcPct val="0"/>
        </a:spcAft>
        <a:defRPr sz="4600">
          <a:solidFill>
            <a:schemeClr val="tx1"/>
          </a:solidFill>
          <a:latin typeface="Calibri" pitchFamily="34" charset="0"/>
        </a:defRPr>
      </a:lvl9pPr>
    </p:titleStyle>
    <p:bodyStyle>
      <a:lvl1pPr marL="358775" indent="-35877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77875" indent="-298450"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96975" indent="-238125"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74813" indent="-23812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54238" indent="-23812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33993"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01"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09"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17"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88500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17.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13.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2626567"/>
          </a:xfrm>
          <a:prstGeom prst="rect">
            <a:avLst/>
          </a:prstGeom>
        </p:spPr>
      </p:pic>
      <p:pic>
        <p:nvPicPr>
          <p:cNvPr id="7" name="Picture 6">
            <a:extLst>
              <a:ext uri="{FF2B5EF4-FFF2-40B4-BE49-F238E27FC236}">
                <a16:creationId xmlns:a16="http://schemas.microsoft.com/office/drawing/2014/main"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a:extLst>
              <a:ext uri="{FF2B5EF4-FFF2-40B4-BE49-F238E27FC236}">
                <a16:creationId xmlns:a16="http://schemas.microsoft.com/office/drawing/2014/main" id="{9E639CDD-D65F-837E-C85C-89E96902EDA7}"/>
              </a:ext>
            </a:extLst>
          </p:cNvPr>
          <p:cNvPicPr>
            <a:picLocks noChangeAspect="1"/>
          </p:cNvPicPr>
          <p:nvPr/>
        </p:nvPicPr>
        <p:blipFill>
          <a:blip r:embed="rId4"/>
          <a:stretch>
            <a:fillRect/>
          </a:stretch>
        </p:blipFill>
        <p:spPr>
          <a:xfrm>
            <a:off x="4310019" y="404723"/>
            <a:ext cx="7651248" cy="3833448"/>
          </a:xfrm>
          <a:prstGeom prst="rect">
            <a:avLst/>
          </a:prstGeom>
        </p:spPr>
      </p:pic>
      <p:sp>
        <p:nvSpPr>
          <p:cNvPr id="10" name="Oval 9">
            <a:extLst>
              <a:ext uri="{FF2B5EF4-FFF2-40B4-BE49-F238E27FC236}">
                <a16:creationId xmlns:a16="http://schemas.microsoft.com/office/drawing/2014/main"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yellow map with a yellow logo&#10;&#10;Description automatically generated with low confidence">
            <a:extLst>
              <a:ext uri="{FF2B5EF4-FFF2-40B4-BE49-F238E27FC236}">
                <a16:creationId xmlns:a16="http://schemas.microsoft.com/office/drawing/2014/main" id="{F67048ED-3F27-0238-C894-707324701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175" y="1844012"/>
            <a:ext cx="2219087" cy="2413663"/>
          </a:xfrm>
          <a:prstGeom prst="rect">
            <a:avLst/>
          </a:prstGeom>
        </p:spPr>
      </p:pic>
      <p:pic>
        <p:nvPicPr>
          <p:cNvPr id="6" name="Picture 5">
            <a:extLst>
              <a:ext uri="{FF2B5EF4-FFF2-40B4-BE49-F238E27FC236}">
                <a16:creationId xmlns:a16="http://schemas.microsoft.com/office/drawing/2014/main" id="{52BE7C83-B702-37C2-4ED2-3729F531B7DD}"/>
              </a:ext>
            </a:extLst>
          </p:cNvPr>
          <p:cNvPicPr>
            <a:picLocks noChangeAspect="1"/>
          </p:cNvPicPr>
          <p:nvPr/>
        </p:nvPicPr>
        <p:blipFill>
          <a:blip r:embed="rId4"/>
          <a:stretch>
            <a:fillRect/>
          </a:stretch>
        </p:blipFill>
        <p:spPr>
          <a:xfrm rot="17528683">
            <a:off x="5682464" y="882215"/>
            <a:ext cx="2658086" cy="2749534"/>
          </a:xfrm>
          <a:prstGeom prst="rect">
            <a:avLst/>
          </a:prstGeom>
        </p:spPr>
      </p:pic>
      <p:grpSp>
        <p:nvGrpSpPr>
          <p:cNvPr id="8" name="Group 7">
            <a:extLst>
              <a:ext uri="{FF2B5EF4-FFF2-40B4-BE49-F238E27FC236}">
                <a16:creationId xmlns:a16="http://schemas.microsoft.com/office/drawing/2014/main" id="{7B15D5AF-64BF-E2DE-84C0-78E9415EB1BD}"/>
              </a:ext>
            </a:extLst>
          </p:cNvPr>
          <p:cNvGrpSpPr/>
          <p:nvPr/>
        </p:nvGrpSpPr>
        <p:grpSpPr>
          <a:xfrm>
            <a:off x="7886700" y="1504950"/>
            <a:ext cx="4210050" cy="933450"/>
            <a:chOff x="2552700" y="2476500"/>
            <a:chExt cx="4476750" cy="933450"/>
          </a:xfrm>
        </p:grpSpPr>
        <p:sp>
          <p:nvSpPr>
            <p:cNvPr id="9" name="Rectangle: Rounded Corners 8">
              <a:extLst>
                <a:ext uri="{FF2B5EF4-FFF2-40B4-BE49-F238E27FC236}">
                  <a16:creationId xmlns:a16="http://schemas.microsoft.com/office/drawing/2014/main" id="{6DCCF31A-A5F4-C867-B94E-905D63BD67CF}"/>
                </a:ext>
              </a:extLst>
            </p:cNvPr>
            <p:cNvSpPr/>
            <p:nvPr/>
          </p:nvSpPr>
          <p:spPr>
            <a:xfrm>
              <a:off x="3114675" y="2495550"/>
              <a:ext cx="3914775" cy="9144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Tiếp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giáp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Thái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Nguyên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Vĩnh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Phúc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a:t>
              </a:r>
            </a:p>
          </p:txBody>
        </p:sp>
        <p:pic>
          <p:nvPicPr>
            <p:cNvPr id="10" name="Picture 9" descr="A picture containing clipart, graphics, circle, symbol&#10;&#10;Description automatically generated">
              <a:extLst>
                <a:ext uri="{FF2B5EF4-FFF2-40B4-BE49-F238E27FC236}">
                  <a16:creationId xmlns:a16="http://schemas.microsoft.com/office/drawing/2014/main" id="{8ED15A22-BF5D-B6AB-081B-AF81AAC02A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52700" y="2476500"/>
              <a:ext cx="695324" cy="695324"/>
            </a:xfrm>
            <a:prstGeom prst="rect">
              <a:avLst/>
            </a:prstGeom>
          </p:spPr>
        </p:pic>
      </p:grpSp>
      <p:pic>
        <p:nvPicPr>
          <p:cNvPr id="18" name="Picture 17">
            <a:extLst>
              <a:ext uri="{FF2B5EF4-FFF2-40B4-BE49-F238E27FC236}">
                <a16:creationId xmlns:a16="http://schemas.microsoft.com/office/drawing/2014/main" id="{2496F90E-37DE-B23A-BC39-84C2F3655988}"/>
              </a:ext>
            </a:extLst>
          </p:cNvPr>
          <p:cNvPicPr>
            <a:picLocks noChangeAspect="1"/>
          </p:cNvPicPr>
          <p:nvPr/>
        </p:nvPicPr>
        <p:blipFill>
          <a:blip r:embed="rId6"/>
          <a:stretch>
            <a:fillRect/>
          </a:stretch>
        </p:blipFill>
        <p:spPr>
          <a:xfrm rot="19836263">
            <a:off x="5719457" y="2597157"/>
            <a:ext cx="2658086" cy="2749534"/>
          </a:xfrm>
          <a:prstGeom prst="rect">
            <a:avLst/>
          </a:prstGeom>
        </p:spPr>
      </p:pic>
      <p:grpSp>
        <p:nvGrpSpPr>
          <p:cNvPr id="19" name="Group 18">
            <a:extLst>
              <a:ext uri="{FF2B5EF4-FFF2-40B4-BE49-F238E27FC236}">
                <a16:creationId xmlns:a16="http://schemas.microsoft.com/office/drawing/2014/main" id="{27A92C0A-E62B-AD1F-0BC6-904EE968672C}"/>
              </a:ext>
            </a:extLst>
          </p:cNvPr>
          <p:cNvGrpSpPr/>
          <p:nvPr/>
        </p:nvGrpSpPr>
        <p:grpSpPr>
          <a:xfrm>
            <a:off x="7839075" y="3876675"/>
            <a:ext cx="4029075" cy="933450"/>
            <a:chOff x="2552700" y="2476500"/>
            <a:chExt cx="4476750" cy="933450"/>
          </a:xfrm>
        </p:grpSpPr>
        <p:sp>
          <p:nvSpPr>
            <p:cNvPr id="22" name="Rectangle: Rounded Corners 21">
              <a:extLst>
                <a:ext uri="{FF2B5EF4-FFF2-40B4-BE49-F238E27FC236}">
                  <a16:creationId xmlns:a16="http://schemas.microsoft.com/office/drawing/2014/main" id="{9CAA19FA-B03D-B5FD-A216-7887AAD9FB1E}"/>
                </a:ext>
              </a:extLst>
            </p:cNvPr>
            <p:cNvSpPr/>
            <p:nvPr/>
          </p:nvSpPr>
          <p:spPr>
            <a:xfrm>
              <a:off x="3114675" y="2495550"/>
              <a:ext cx="3914775" cy="9144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Tiếp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giáp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Hà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Nam,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Hòa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Bình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a:t>
              </a:r>
            </a:p>
          </p:txBody>
        </p:sp>
        <p:pic>
          <p:nvPicPr>
            <p:cNvPr id="24" name="Picture 23" descr="A picture containing clipart, graphics, circle, symbol&#10;&#10;Description automatically generated">
              <a:extLst>
                <a:ext uri="{FF2B5EF4-FFF2-40B4-BE49-F238E27FC236}">
                  <a16:creationId xmlns:a16="http://schemas.microsoft.com/office/drawing/2014/main" id="{3D82FF8F-6DC1-7542-744A-61B3ABA523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52700" y="2476500"/>
              <a:ext cx="695324" cy="695324"/>
            </a:xfrm>
            <a:prstGeom prst="rect">
              <a:avLst/>
            </a:prstGeom>
          </p:spPr>
        </p:pic>
      </p:grpSp>
      <p:pic>
        <p:nvPicPr>
          <p:cNvPr id="37" name="Picture 36">
            <a:extLst>
              <a:ext uri="{FF2B5EF4-FFF2-40B4-BE49-F238E27FC236}">
                <a16:creationId xmlns:a16="http://schemas.microsoft.com/office/drawing/2014/main" id="{2559CF42-2132-8E00-E192-0BE15A052673}"/>
              </a:ext>
            </a:extLst>
          </p:cNvPr>
          <p:cNvPicPr>
            <a:picLocks noChangeAspect="1"/>
          </p:cNvPicPr>
          <p:nvPr/>
        </p:nvPicPr>
        <p:blipFill>
          <a:blip r:embed="rId7"/>
          <a:stretch>
            <a:fillRect/>
          </a:stretch>
        </p:blipFill>
        <p:spPr>
          <a:xfrm rot="1643096">
            <a:off x="3013229" y="2813945"/>
            <a:ext cx="2298391" cy="2792210"/>
          </a:xfrm>
          <a:prstGeom prst="rect">
            <a:avLst/>
          </a:prstGeom>
        </p:spPr>
      </p:pic>
      <p:grpSp>
        <p:nvGrpSpPr>
          <p:cNvPr id="43" name="Group 42">
            <a:extLst>
              <a:ext uri="{FF2B5EF4-FFF2-40B4-BE49-F238E27FC236}">
                <a16:creationId xmlns:a16="http://schemas.microsoft.com/office/drawing/2014/main" id="{1128EA2C-FEB0-67F0-BA30-60A92860EA0B}"/>
              </a:ext>
            </a:extLst>
          </p:cNvPr>
          <p:cNvGrpSpPr/>
          <p:nvPr/>
        </p:nvGrpSpPr>
        <p:grpSpPr>
          <a:xfrm>
            <a:off x="-104775" y="4848225"/>
            <a:ext cx="4943475" cy="933450"/>
            <a:chOff x="2552700" y="2476500"/>
            <a:chExt cx="4943475" cy="933450"/>
          </a:xfrm>
        </p:grpSpPr>
        <p:sp>
          <p:nvSpPr>
            <p:cNvPr id="44" name="Rectangle: Rounded Corners 43">
              <a:extLst>
                <a:ext uri="{FF2B5EF4-FFF2-40B4-BE49-F238E27FC236}">
                  <a16:creationId xmlns:a16="http://schemas.microsoft.com/office/drawing/2014/main" id="{F3555922-7BC6-43C8-843C-F7BFEB95342E}"/>
                </a:ext>
              </a:extLst>
            </p:cNvPr>
            <p:cNvSpPr/>
            <p:nvPr/>
          </p:nvSpPr>
          <p:spPr>
            <a:xfrm>
              <a:off x="3114675" y="2495550"/>
              <a:ext cx="4381500" cy="9144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Tiếp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giáp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Giang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Ninh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Hưng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Yên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45" name="Picture 44" descr="A picture containing clipart, graphics, circle, symbol&#10;&#10;Description automatically generated">
              <a:extLst>
                <a:ext uri="{FF2B5EF4-FFF2-40B4-BE49-F238E27FC236}">
                  <a16:creationId xmlns:a16="http://schemas.microsoft.com/office/drawing/2014/main" id="{156104CD-86A7-E993-8371-0FA399C979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52700" y="2476500"/>
              <a:ext cx="695324" cy="695324"/>
            </a:xfrm>
            <a:prstGeom prst="rect">
              <a:avLst/>
            </a:prstGeom>
          </p:spPr>
        </p:pic>
      </p:grpSp>
      <p:pic>
        <p:nvPicPr>
          <p:cNvPr id="46" name="Picture 45">
            <a:extLst>
              <a:ext uri="{FF2B5EF4-FFF2-40B4-BE49-F238E27FC236}">
                <a16:creationId xmlns:a16="http://schemas.microsoft.com/office/drawing/2014/main" id="{A8A08C23-5173-0A08-3006-7707C28AA826}"/>
              </a:ext>
            </a:extLst>
          </p:cNvPr>
          <p:cNvPicPr>
            <a:picLocks noChangeAspect="1"/>
          </p:cNvPicPr>
          <p:nvPr/>
        </p:nvPicPr>
        <p:blipFill>
          <a:blip r:embed="rId8"/>
          <a:stretch>
            <a:fillRect/>
          </a:stretch>
        </p:blipFill>
        <p:spPr>
          <a:xfrm rot="1331004">
            <a:off x="2076422" y="1645552"/>
            <a:ext cx="2428605" cy="1219306"/>
          </a:xfrm>
          <a:prstGeom prst="rect">
            <a:avLst/>
          </a:prstGeom>
        </p:spPr>
      </p:pic>
      <p:grpSp>
        <p:nvGrpSpPr>
          <p:cNvPr id="47" name="Group 46">
            <a:extLst>
              <a:ext uri="{FF2B5EF4-FFF2-40B4-BE49-F238E27FC236}">
                <a16:creationId xmlns:a16="http://schemas.microsoft.com/office/drawing/2014/main" id="{7CE30578-A8E5-8205-0736-0A8C3F90011D}"/>
              </a:ext>
            </a:extLst>
          </p:cNvPr>
          <p:cNvGrpSpPr/>
          <p:nvPr/>
        </p:nvGrpSpPr>
        <p:grpSpPr>
          <a:xfrm>
            <a:off x="-152400" y="390525"/>
            <a:ext cx="3276599" cy="1304925"/>
            <a:chOff x="2686050" y="2428875"/>
            <a:chExt cx="3276599" cy="1304925"/>
          </a:xfrm>
        </p:grpSpPr>
        <p:sp>
          <p:nvSpPr>
            <p:cNvPr id="48" name="Rectangle: Rounded Corners 47">
              <a:extLst>
                <a:ext uri="{FF2B5EF4-FFF2-40B4-BE49-F238E27FC236}">
                  <a16:creationId xmlns:a16="http://schemas.microsoft.com/office/drawing/2014/main" id="{E1632E0E-9A43-B566-304B-776A7FE82104}"/>
                </a:ext>
              </a:extLst>
            </p:cNvPr>
            <p:cNvSpPr/>
            <p:nvPr/>
          </p:nvSpPr>
          <p:spPr>
            <a:xfrm>
              <a:off x="3114674" y="2495549"/>
              <a:ext cx="2847975" cy="12382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Tiếp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giáp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Hòa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Bình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Phú</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Thọ</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49" name="Picture 48" descr="A picture containing clipart, graphics, circle, symbol&#10;&#10;Description automatically generated">
              <a:extLst>
                <a:ext uri="{FF2B5EF4-FFF2-40B4-BE49-F238E27FC236}">
                  <a16:creationId xmlns:a16="http://schemas.microsoft.com/office/drawing/2014/main" id="{57A27333-1793-36FD-8E18-FCB67E70B0E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6050" y="2428875"/>
              <a:ext cx="695324" cy="695324"/>
            </a:xfrm>
            <a:prstGeom prst="rect">
              <a:avLst/>
            </a:prstGeom>
          </p:spPr>
        </p:pic>
      </p:grpSp>
    </p:spTree>
    <p:extLst>
      <p:ext uri="{BB962C8B-B14F-4D97-AF65-F5344CB8AC3E}">
        <p14:creationId xmlns:p14="http://schemas.microsoft.com/office/powerpoint/2010/main" val="405270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B248A949-3F02-F30A-0C4B-8FAD402E093C}"/>
              </a:ext>
            </a:extLst>
          </p:cNvPr>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439088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60"/>
            <a:ext cx="4807974" cy="4581860"/>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5827512" y="1956068"/>
            <a:ext cx="4807974" cy="653056"/>
            <a:chOff x="5409377" y="1706686"/>
            <a:chExt cx="4807974" cy="653056"/>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11" y="2985997"/>
            <a:ext cx="4807974" cy="653056"/>
            <a:chOff x="5409377" y="1706686"/>
            <a:chExt cx="4807974" cy="653056"/>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1998BD-D367-0394-ACED-5EB1CEF4A063}"/>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883370" y="4015926"/>
            <a:ext cx="4807974" cy="653056"/>
            <a:chOff x="5409377" y="1706686"/>
            <a:chExt cx="480797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B50038-EFA6-28E5-ADD9-696B680097C1}"/>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3"/>
          <a:stretch>
            <a:fillRect/>
          </a:stretch>
        </p:blipFill>
        <p:spPr>
          <a:xfrm>
            <a:off x="4954469" y="758125"/>
            <a:ext cx="6267231" cy="951058"/>
          </a:xfrm>
          <a:prstGeom prst="rect">
            <a:avLst/>
          </a:prstGeom>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a:extLst>
              <a:ext uri="{FF2B5EF4-FFF2-40B4-BE49-F238E27FC236}">
                <a16:creationId xmlns:a16="http://schemas.microsoft.com/office/drawing/2014/main" id="{F66F53BA-05BF-D00D-BF43-CA297C79B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8" t="15200" r="34411" b="8354"/>
          <a:stretch/>
        </p:blipFill>
        <p:spPr bwMode="auto">
          <a:xfrm>
            <a:off x="-471949" y="-1"/>
            <a:ext cx="12663950" cy="7285703"/>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a:extLst>
              <a:ext uri="{FF2B5EF4-FFF2-40B4-BE49-F238E27FC236}">
                <a16:creationId xmlns:a16="http://schemas.microsoft.com/office/drawing/2014/main" id="{6683760B-90B3-8D94-168E-85F95C254BB9}"/>
              </a:ext>
            </a:extLst>
          </p:cNvPr>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B9F57D6-CB51-88FB-43F0-1121B754E4FF}"/>
              </a:ext>
            </a:extLst>
          </p:cNvPr>
          <p:cNvGrpSpPr/>
          <p:nvPr/>
        </p:nvGrpSpPr>
        <p:grpSpPr>
          <a:xfrm>
            <a:off x="2970012" y="501341"/>
            <a:ext cx="6433761"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C35A424B-B145-0CBC-3599-631BCF31EE7B}"/>
              </a:ext>
            </a:extLst>
          </p:cNvPr>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id="{A6BCB0B2-BD63-957F-E782-5C15A2B06333}"/>
              </a:ext>
            </a:extLst>
          </p:cNvPr>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id="{2A15611F-DC13-FA42-A9E1-EFEBB57457D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216AA9-7067-40B5-FAA6-10087608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0FC60-632A-6042-06D6-44B36F7D256F}"/>
              </a:ext>
            </a:extLst>
          </p:cNvPr>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p>
        </p:txBody>
      </p:sp>
    </p:spTree>
    <p:extLst>
      <p:ext uri="{BB962C8B-B14F-4D97-AF65-F5344CB8AC3E}">
        <p14:creationId xmlns:p14="http://schemas.microsoft.com/office/powerpoint/2010/main" val="298123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C0B9B86E-9514-CB87-776B-F57DC119588A}"/>
              </a:ext>
            </a:extLst>
          </p:cNvPr>
          <p:cNvSpPr txBox="1"/>
          <p:nvPr/>
        </p:nvSpPr>
        <p:spPr>
          <a:xfrm>
            <a:off x="974775" y="1982450"/>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p>
        </p:txBody>
      </p:sp>
    </p:spTree>
    <p:extLst>
      <p:ext uri="{BB962C8B-B14F-4D97-AF65-F5344CB8AC3E}">
        <p14:creationId xmlns:p14="http://schemas.microsoft.com/office/powerpoint/2010/main" val="72928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extLst>
              <p:ext uri="{D42A27DB-BD31-4B8C-83A1-F6EECF244321}">
                <p14:modId xmlns:p14="http://schemas.microsoft.com/office/powerpoint/2010/main" val="1324933483"/>
              </p:ext>
            </p:extLst>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625744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extLst>
              <p:ext uri="{D42A27DB-BD31-4B8C-83A1-F6EECF244321}">
                <p14:modId xmlns:p14="http://schemas.microsoft.com/office/powerpoint/2010/main" val="28613655"/>
              </p:ext>
            </p:extLst>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2722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6000" b="1" dirty="0">
                <a:latin typeface="Calibri" panose="020F0502020204030204" pitchFamily="34" charset="0"/>
                <a:cs typeface="Calibri" panose="020F0502020204030204" pitchFamily="34"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62112" y="1371600"/>
            <a:ext cx="6833922" cy="923330"/>
          </a:xfrm>
          <a:prstGeom prst="rect">
            <a:avLst/>
          </a:prstGeom>
          <a:noFill/>
        </p:spPr>
        <p:txBody>
          <a:bodyPr wrap="none">
            <a:spAutoFit/>
          </a:bodyPr>
          <a:lstStyle/>
          <a:p>
            <a:pPr algn="ctr" eaLnBrk="0" fontAlgn="base" hangingPunct="0">
              <a:spcBef>
                <a:spcPct val="0"/>
              </a:spcBef>
              <a:spcAft>
                <a:spcPct val="0"/>
              </a:spcAft>
              <a:defRPr/>
            </a:pPr>
            <a:r>
              <a:rPr lang="en-US" sz="5400" b="1"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Định</a:t>
            </a:r>
            <a:r>
              <a:rPr lang="en-US"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 </a:t>
            </a:r>
            <a:r>
              <a:rPr lang="en-US" sz="5400" b="1"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hướng</a:t>
            </a:r>
            <a:r>
              <a:rPr lang="en-US"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 </a:t>
            </a:r>
            <a:r>
              <a:rPr lang="en-US" sz="5400" b="1"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học</a:t>
            </a:r>
            <a:r>
              <a:rPr lang="en-US"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 </a:t>
            </a:r>
            <a:r>
              <a:rPr lang="en-US" sz="5400" b="1"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rPr>
              <a:t>tập</a:t>
            </a:r>
            <a:endPar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endParaRPr>
          </a:p>
        </p:txBody>
      </p:sp>
      <p:sp>
        <p:nvSpPr>
          <p:cNvPr id="4" name="Rectangle 3"/>
          <p:cNvSpPr/>
          <p:nvPr/>
        </p:nvSpPr>
        <p:spPr>
          <a:xfrm>
            <a:off x="2192693" y="2547457"/>
            <a:ext cx="8210940" cy="1754326"/>
          </a:xfrm>
          <a:prstGeom prst="rect">
            <a:avLst/>
          </a:prstGeom>
        </p:spPr>
        <p:txBody>
          <a:bodyPr wrap="square">
            <a:spAutoFit/>
          </a:bodyPr>
          <a:lstStyle/>
          <a:p>
            <a:r>
              <a:rPr lang="nl-NL" sz="3600" dirty="0">
                <a:latin typeface="Arial" panose="020B0604020202020204" pitchFamily="34" charset="0"/>
                <a:ea typeface="SimSun" panose="02010600030101010101" pitchFamily="2" charset="-122"/>
                <a:cs typeface="Arial" panose="020B0604020202020204" pitchFamily="34" charset="0"/>
              </a:rPr>
              <a:t>- Yêu cầu chuẩn bị sưu tầm tư liệu về hoạt động kinh tế và giới thiệu 1 địa danh của Hà Nội, viết đoạn </a:t>
            </a:r>
            <a:r>
              <a:rPr lang="nl-NL" sz="3600" dirty="0" smtClean="0">
                <a:latin typeface="Arial" panose="020B0604020202020204" pitchFamily="34" charset="0"/>
                <a:ea typeface="SimSun" panose="02010600030101010101" pitchFamily="2" charset="-122"/>
                <a:cs typeface="Arial" panose="020B0604020202020204" pitchFamily="34" charset="0"/>
              </a:rPr>
              <a:t>văn.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009818"/>
      </p:ext>
    </p:extLst>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a:extLst>
              <a:ext uri="{FF2B5EF4-FFF2-40B4-BE49-F238E27FC236}">
                <a16:creationId xmlns:a16="http://schemas.microsoft.com/office/drawing/2014/main" id="{ECDE0180-1AB8-09E1-BC24-03B4EAA9B4C6}"/>
              </a:ext>
            </a:extLst>
          </p:cNvPr>
          <p:cNvPicPr>
            <a:picLocks noChangeAspect="1"/>
          </p:cNvPicPr>
          <p:nvPr/>
        </p:nvPicPr>
        <p:blipFill>
          <a:blip r:embed="rId2">
            <a:alphaModFix amt="70000"/>
          </a:blip>
          <a:stretch>
            <a:fillRect/>
          </a:stretch>
        </p:blipFill>
        <p:spPr>
          <a:xfrm>
            <a:off x="0" y="0"/>
            <a:ext cx="12191365" cy="6858000"/>
          </a:xfrm>
          <a:prstGeom prst="rect">
            <a:avLst/>
          </a:prstGeom>
        </p:spPr>
      </p:pic>
      <p:grpSp>
        <p:nvGrpSpPr>
          <p:cNvPr id="3" name="Group 2">
            <a:extLst>
              <a:ext uri="{FF2B5EF4-FFF2-40B4-BE49-F238E27FC236}">
                <a16:creationId xmlns:a16="http://schemas.microsoft.com/office/drawing/2014/main"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id="{B74DCD48-509F-06E0-07A6-254365334EE7}"/>
              </a:ext>
            </a:extLst>
          </p:cNvPr>
          <p:cNvPicPr>
            <a:picLocks noChangeAspect="1"/>
          </p:cNvPicPr>
          <p:nvPr/>
        </p:nvPicPr>
        <p:blipFill>
          <a:blip r:embed="rId3"/>
          <a:stretch>
            <a:fillRect/>
          </a:stretch>
        </p:blipFill>
        <p:spPr>
          <a:xfrm>
            <a:off x="1809587" y="802433"/>
            <a:ext cx="8572823" cy="4822213"/>
          </a:xfrm>
          <a:prstGeom prst="rect">
            <a:avLst/>
          </a:prstGeom>
        </p:spPr>
      </p:pic>
    </p:spTree>
    <p:extLst>
      <p:ext uri="{BB962C8B-B14F-4D97-AF65-F5344CB8AC3E}">
        <p14:creationId xmlns:p14="http://schemas.microsoft.com/office/powerpoint/2010/main" val="405261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3" name="Picture 2">
            <a:extLst>
              <a:ext uri="{FF2B5EF4-FFF2-40B4-BE49-F238E27FC236}">
                <a16:creationId xmlns:a16="http://schemas.microsoft.com/office/drawing/2014/main" id="{E42F609E-5557-A39B-BCAA-1E045B758C2C}"/>
              </a:ext>
            </a:extLst>
          </p:cNvPr>
          <p:cNvPicPr>
            <a:picLocks noChangeAspect="1"/>
          </p:cNvPicPr>
          <p:nvPr/>
        </p:nvPicPr>
        <p:blipFill>
          <a:blip r:embed="rId9"/>
          <a:stretch>
            <a:fillRect/>
          </a:stretch>
        </p:blipFill>
        <p:spPr>
          <a:xfrm>
            <a:off x="1005746" y="889982"/>
            <a:ext cx="10662828" cy="3712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sp>
        <p:nvSpPr>
          <p:cNvPr id="3" name="Hình chữ nhật: Góc Tròn 4">
            <a:extLst>
              <a:ext uri="{FF2B5EF4-FFF2-40B4-BE49-F238E27FC236}">
                <a16:creationId xmlns:a16="http://schemas.microsoft.com/office/drawing/2014/main" id="{369880B1-076C-5D66-8681-7AEEDDA4EBD4}"/>
              </a:ext>
            </a:extLst>
          </p:cNvPr>
          <p:cNvSpPr/>
          <p:nvPr/>
        </p:nvSpPr>
        <p:spPr>
          <a:xfrm>
            <a:off x="1025976" y="15377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rgbClr val="FFFF00"/>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Hộp Văn bản 6">
            <a:extLst>
              <a:ext uri="{FF2B5EF4-FFF2-40B4-BE49-F238E27FC236}">
                <a16:creationId xmlns:a16="http://schemas.microsoft.com/office/drawing/2014/main" id="{8A171040-EA82-8C66-9FB9-439C96C29000}"/>
              </a:ext>
            </a:extLst>
          </p:cNvPr>
          <p:cNvSpPr txBox="1"/>
          <p:nvPr/>
        </p:nvSpPr>
        <p:spPr>
          <a:xfrm>
            <a:off x="1811647" y="1592143"/>
            <a:ext cx="710188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Xác định được vị trí địa lí của địa phương trên bản đồ Việt Nam.</a:t>
            </a:r>
          </a:p>
        </p:txBody>
      </p:sp>
      <p:sp>
        <p:nvSpPr>
          <p:cNvPr id="5" name="Hình chữ nhật: Góc Tròn 11">
            <a:extLst>
              <a:ext uri="{FF2B5EF4-FFF2-40B4-BE49-F238E27FC236}">
                <a16:creationId xmlns:a16="http://schemas.microsoft.com/office/drawing/2014/main" id="{E224F3A5-959E-6784-1761-C54F35A6A935}"/>
              </a:ext>
            </a:extLst>
          </p:cNvPr>
          <p:cNvSpPr/>
          <p:nvPr/>
        </p:nvSpPr>
        <p:spPr>
          <a:xfrm>
            <a:off x="2343150" y="2844602"/>
            <a:ext cx="9238798" cy="1078377"/>
          </a:xfrm>
          <a:custGeom>
            <a:avLst/>
            <a:gdLst>
              <a:gd name="connsiteX0" fmla="*/ 0 w 9238798"/>
              <a:gd name="connsiteY0" fmla="*/ 179733 h 1078377"/>
              <a:gd name="connsiteX1" fmla="*/ 179733 w 9238798"/>
              <a:gd name="connsiteY1" fmla="*/ 0 h 1078377"/>
              <a:gd name="connsiteX2" fmla="*/ 9059065 w 9238798"/>
              <a:gd name="connsiteY2" fmla="*/ 0 h 1078377"/>
              <a:gd name="connsiteX3" fmla="*/ 9238798 w 9238798"/>
              <a:gd name="connsiteY3" fmla="*/ 179733 h 1078377"/>
              <a:gd name="connsiteX4" fmla="*/ 9238798 w 9238798"/>
              <a:gd name="connsiteY4" fmla="*/ 898644 h 1078377"/>
              <a:gd name="connsiteX5" fmla="*/ 9059065 w 9238798"/>
              <a:gd name="connsiteY5" fmla="*/ 1078377 h 1078377"/>
              <a:gd name="connsiteX6" fmla="*/ 179733 w 9238798"/>
              <a:gd name="connsiteY6" fmla="*/ 1078377 h 1078377"/>
              <a:gd name="connsiteX7" fmla="*/ 0 w 9238798"/>
              <a:gd name="connsiteY7" fmla="*/ 898644 h 1078377"/>
              <a:gd name="connsiteX8" fmla="*/ 0 w 9238798"/>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798" h="1078377" fill="none" extrusionOk="0">
                <a:moveTo>
                  <a:pt x="0" y="179733"/>
                </a:moveTo>
                <a:cubicBezTo>
                  <a:pt x="9591" y="70133"/>
                  <a:pt x="75327" y="4966"/>
                  <a:pt x="179733" y="0"/>
                </a:cubicBezTo>
                <a:cubicBezTo>
                  <a:pt x="2210854" y="22936"/>
                  <a:pt x="5429016" y="-134525"/>
                  <a:pt x="9059065" y="0"/>
                </a:cubicBezTo>
                <a:cubicBezTo>
                  <a:pt x="9161379" y="-13653"/>
                  <a:pt x="9229673" y="79336"/>
                  <a:pt x="9238798" y="179733"/>
                </a:cubicBezTo>
                <a:cubicBezTo>
                  <a:pt x="9237269" y="398497"/>
                  <a:pt x="9215173" y="604913"/>
                  <a:pt x="9238798" y="898644"/>
                </a:cubicBezTo>
                <a:cubicBezTo>
                  <a:pt x="9233646" y="996679"/>
                  <a:pt x="9166409" y="1074725"/>
                  <a:pt x="9059065" y="1078377"/>
                </a:cubicBezTo>
                <a:cubicBezTo>
                  <a:pt x="7028372" y="989805"/>
                  <a:pt x="4417780" y="1059188"/>
                  <a:pt x="179733" y="1078377"/>
                </a:cubicBezTo>
                <a:cubicBezTo>
                  <a:pt x="66871" y="1092530"/>
                  <a:pt x="-10227" y="981808"/>
                  <a:pt x="0" y="898644"/>
                </a:cubicBezTo>
                <a:cubicBezTo>
                  <a:pt x="-24580" y="554143"/>
                  <a:pt x="54479" y="392377"/>
                  <a:pt x="0" y="179733"/>
                </a:cubicBezTo>
                <a:close/>
              </a:path>
              <a:path w="9238798" h="1078377" stroke="0" extrusionOk="0">
                <a:moveTo>
                  <a:pt x="0" y="179733"/>
                </a:moveTo>
                <a:cubicBezTo>
                  <a:pt x="14743" y="88979"/>
                  <a:pt x="77778" y="8290"/>
                  <a:pt x="179733" y="0"/>
                </a:cubicBezTo>
                <a:cubicBezTo>
                  <a:pt x="2293742" y="-9402"/>
                  <a:pt x="5250098" y="-138905"/>
                  <a:pt x="9059065" y="0"/>
                </a:cubicBezTo>
                <a:cubicBezTo>
                  <a:pt x="9160877" y="-893"/>
                  <a:pt x="9240080" y="84693"/>
                  <a:pt x="9238798" y="179733"/>
                </a:cubicBezTo>
                <a:cubicBezTo>
                  <a:pt x="9223606" y="300739"/>
                  <a:pt x="9176064" y="715112"/>
                  <a:pt x="9238798" y="898644"/>
                </a:cubicBezTo>
                <a:cubicBezTo>
                  <a:pt x="9250098" y="1004518"/>
                  <a:pt x="9158149" y="1081896"/>
                  <a:pt x="9059065" y="1078377"/>
                </a:cubicBezTo>
                <a:cubicBezTo>
                  <a:pt x="5146561" y="1056044"/>
                  <a:pt x="4202417" y="996928"/>
                  <a:pt x="179733" y="1078377"/>
                </a:cubicBezTo>
                <a:cubicBezTo>
                  <a:pt x="77344" y="1088805"/>
                  <a:pt x="3021" y="996715"/>
                  <a:pt x="0" y="898644"/>
                </a:cubicBezTo>
                <a:cubicBezTo>
                  <a:pt x="-39572" y="599726"/>
                  <a:pt x="-47122" y="356253"/>
                  <a:pt x="0" y="179733"/>
                </a:cubicBezTo>
                <a:close/>
              </a:path>
            </a:pathLst>
          </a:custGeom>
          <a:solidFill>
            <a:srgbClr val="FFFF00"/>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Hộp Văn bản 12">
            <a:extLst>
              <a:ext uri="{FF2B5EF4-FFF2-40B4-BE49-F238E27FC236}">
                <a16:creationId xmlns:a16="http://schemas.microsoft.com/office/drawing/2014/main" id="{D2660BF4-99D0-A170-CD4A-7A192D90E971}"/>
              </a:ext>
            </a:extLst>
          </p:cNvPr>
          <p:cNvSpPr txBox="1"/>
          <p:nvPr/>
        </p:nvSpPr>
        <p:spPr>
          <a:xfrm>
            <a:off x="2324101" y="2898962"/>
            <a:ext cx="840970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Mô tả được một số nét chính về tự nhiên (ví dụ: địa hình, khí hậu,...) của địa phương có sử dụng lược đồ hoặc bản đồ.</a:t>
            </a:r>
          </a:p>
        </p:txBody>
      </p:sp>
      <p:pic>
        <p:nvPicPr>
          <p:cNvPr id="7" name="Hình ảnh 17" descr="Ảnh có chứa mẫu họa&#10;&#10;Mô tả được tạo tự động">
            <a:extLst>
              <a:ext uri="{FF2B5EF4-FFF2-40B4-BE49-F238E27FC236}">
                <a16:creationId xmlns:a16="http://schemas.microsoft.com/office/drawing/2014/main" id="{2C16C0FA-92BC-A135-1934-C00B134065E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409306"/>
            <a:ext cx="1743292" cy="1283063"/>
          </a:xfrm>
          <a:prstGeom prst="rect">
            <a:avLst/>
          </a:prstGeom>
        </p:spPr>
      </p:pic>
      <p:pic>
        <p:nvPicPr>
          <p:cNvPr id="8" name="Hình ảnh 22" descr="Ảnh có chứa mẫu họa&#10;&#10;Mô tả được tạo tự động">
            <a:extLst>
              <a:ext uri="{FF2B5EF4-FFF2-40B4-BE49-F238E27FC236}">
                <a16:creationId xmlns:a16="http://schemas.microsoft.com/office/drawing/2014/main" id="{827DC7F5-B3CE-3DA1-D030-C0E03313BC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716392"/>
            <a:ext cx="1743292" cy="1283063"/>
          </a:xfrm>
          <a:prstGeom prst="rect">
            <a:avLst/>
          </a:prstGeom>
        </p:spPr>
      </p:pic>
      <p:sp>
        <p:nvSpPr>
          <p:cNvPr id="9" name="Hình chữ nhật: Góc Tròn 23">
            <a:extLst>
              <a:ext uri="{FF2B5EF4-FFF2-40B4-BE49-F238E27FC236}">
                <a16:creationId xmlns:a16="http://schemas.microsoft.com/office/drawing/2014/main" id="{7F19E95F-E6A2-55B7-D303-7EDB3E44C9BD}"/>
              </a:ext>
            </a:extLst>
          </p:cNvPr>
          <p:cNvSpPr/>
          <p:nvPr/>
        </p:nvSpPr>
        <p:spPr>
          <a:xfrm>
            <a:off x="1025975" y="4246431"/>
            <a:ext cx="8984799" cy="820869"/>
          </a:xfrm>
          <a:custGeom>
            <a:avLst/>
            <a:gdLst>
              <a:gd name="connsiteX0" fmla="*/ 0 w 8984799"/>
              <a:gd name="connsiteY0" fmla="*/ 136814 h 820869"/>
              <a:gd name="connsiteX1" fmla="*/ 136814 w 8984799"/>
              <a:gd name="connsiteY1" fmla="*/ 0 h 820869"/>
              <a:gd name="connsiteX2" fmla="*/ 8847985 w 8984799"/>
              <a:gd name="connsiteY2" fmla="*/ 0 h 820869"/>
              <a:gd name="connsiteX3" fmla="*/ 8984799 w 8984799"/>
              <a:gd name="connsiteY3" fmla="*/ 136814 h 820869"/>
              <a:gd name="connsiteX4" fmla="*/ 8984799 w 8984799"/>
              <a:gd name="connsiteY4" fmla="*/ 684055 h 820869"/>
              <a:gd name="connsiteX5" fmla="*/ 8847985 w 8984799"/>
              <a:gd name="connsiteY5" fmla="*/ 820869 h 820869"/>
              <a:gd name="connsiteX6" fmla="*/ 136814 w 8984799"/>
              <a:gd name="connsiteY6" fmla="*/ 820869 h 820869"/>
              <a:gd name="connsiteX7" fmla="*/ 0 w 8984799"/>
              <a:gd name="connsiteY7" fmla="*/ 684055 h 820869"/>
              <a:gd name="connsiteX8" fmla="*/ 0 w 8984799"/>
              <a:gd name="connsiteY8" fmla="*/ 136814 h 82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4799" h="820869" fill="none" extrusionOk="0">
                <a:moveTo>
                  <a:pt x="0" y="136814"/>
                </a:moveTo>
                <a:cubicBezTo>
                  <a:pt x="9660" y="50844"/>
                  <a:pt x="53924" y="7079"/>
                  <a:pt x="136814" y="0"/>
                </a:cubicBezTo>
                <a:cubicBezTo>
                  <a:pt x="3737171" y="22936"/>
                  <a:pt x="5046238" y="-134525"/>
                  <a:pt x="8847985" y="0"/>
                </a:cubicBezTo>
                <a:cubicBezTo>
                  <a:pt x="8926279" y="-12237"/>
                  <a:pt x="8971250" y="59572"/>
                  <a:pt x="8984799" y="136814"/>
                </a:cubicBezTo>
                <a:cubicBezTo>
                  <a:pt x="9004872" y="304144"/>
                  <a:pt x="9027789" y="479448"/>
                  <a:pt x="8984799" y="684055"/>
                </a:cubicBezTo>
                <a:cubicBezTo>
                  <a:pt x="8983905" y="759402"/>
                  <a:pt x="8927180" y="819226"/>
                  <a:pt x="8847985" y="820869"/>
                </a:cubicBezTo>
                <a:cubicBezTo>
                  <a:pt x="5865848" y="732297"/>
                  <a:pt x="4051751" y="801680"/>
                  <a:pt x="136814" y="820869"/>
                </a:cubicBezTo>
                <a:cubicBezTo>
                  <a:pt x="57079" y="825215"/>
                  <a:pt x="-7325" y="748084"/>
                  <a:pt x="0" y="684055"/>
                </a:cubicBezTo>
                <a:cubicBezTo>
                  <a:pt x="43850" y="507863"/>
                  <a:pt x="-6779" y="223473"/>
                  <a:pt x="0" y="136814"/>
                </a:cubicBezTo>
                <a:close/>
              </a:path>
              <a:path w="8984799" h="820869" stroke="0" extrusionOk="0">
                <a:moveTo>
                  <a:pt x="0" y="136814"/>
                </a:moveTo>
                <a:cubicBezTo>
                  <a:pt x="2446" y="62666"/>
                  <a:pt x="59062" y="6751"/>
                  <a:pt x="136814" y="0"/>
                </a:cubicBezTo>
                <a:cubicBezTo>
                  <a:pt x="3279341" y="-9402"/>
                  <a:pt x="7032193" y="-138905"/>
                  <a:pt x="8847985" y="0"/>
                </a:cubicBezTo>
                <a:cubicBezTo>
                  <a:pt x="8930537" y="-2452"/>
                  <a:pt x="8987274" y="69411"/>
                  <a:pt x="8984799" y="136814"/>
                </a:cubicBezTo>
                <a:cubicBezTo>
                  <a:pt x="8945322" y="314935"/>
                  <a:pt x="8945511" y="466464"/>
                  <a:pt x="8984799" y="684055"/>
                </a:cubicBezTo>
                <a:cubicBezTo>
                  <a:pt x="8996567" y="766499"/>
                  <a:pt x="8923085" y="829873"/>
                  <a:pt x="8847985" y="820869"/>
                </a:cubicBezTo>
                <a:cubicBezTo>
                  <a:pt x="6124086" y="798536"/>
                  <a:pt x="3229273" y="739420"/>
                  <a:pt x="136814" y="820869"/>
                </a:cubicBezTo>
                <a:cubicBezTo>
                  <a:pt x="58225" y="830976"/>
                  <a:pt x="7101" y="756810"/>
                  <a:pt x="0" y="684055"/>
                </a:cubicBezTo>
                <a:cubicBezTo>
                  <a:pt x="-20385" y="486112"/>
                  <a:pt x="28353" y="222176"/>
                  <a:pt x="0" y="136814"/>
                </a:cubicBezTo>
                <a:close/>
              </a:path>
            </a:pathLst>
          </a:custGeom>
          <a:solidFill>
            <a:srgbClr val="FFFF00"/>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Hộp Văn bản 24">
            <a:extLst>
              <a:ext uri="{FF2B5EF4-FFF2-40B4-BE49-F238E27FC236}">
                <a16:creationId xmlns:a16="http://schemas.microsoft.com/office/drawing/2014/main" id="{4C0DB0BD-71ED-6BE7-587E-805FAA1E3AF7}"/>
              </a:ext>
            </a:extLst>
          </p:cNvPr>
          <p:cNvSpPr txBox="1"/>
          <p:nvPr/>
        </p:nvSpPr>
        <p:spPr>
          <a:xfrm>
            <a:off x="1811647" y="4300790"/>
            <a:ext cx="79705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Trình bày được một số hoạt động kinh tế ở địa phương.</a:t>
            </a:r>
          </a:p>
        </p:txBody>
      </p:sp>
      <p:sp>
        <p:nvSpPr>
          <p:cNvPr id="11" name="Hình chữ nhật: Góc Tròn 25">
            <a:extLst>
              <a:ext uri="{FF2B5EF4-FFF2-40B4-BE49-F238E27FC236}">
                <a16:creationId xmlns:a16="http://schemas.microsoft.com/office/drawing/2014/main" id="{9FE9F5D1-DDD0-3187-3B60-79460BF27380}"/>
              </a:ext>
            </a:extLst>
          </p:cNvPr>
          <p:cNvSpPr/>
          <p:nvPr/>
        </p:nvSpPr>
        <p:spPr>
          <a:xfrm>
            <a:off x="2988846" y="55532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rgbClr val="FFFF00"/>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Hộp Văn bản 26">
            <a:extLst>
              <a:ext uri="{FF2B5EF4-FFF2-40B4-BE49-F238E27FC236}">
                <a16:creationId xmlns:a16="http://schemas.microsoft.com/office/drawing/2014/main" id="{F4870C01-CF74-A66D-C6A0-6BA95E2ADFC9}"/>
              </a:ext>
            </a:extLst>
          </p:cNvPr>
          <p:cNvSpPr txBox="1"/>
          <p:nvPr/>
        </p:nvSpPr>
        <p:spPr>
          <a:xfrm>
            <a:off x="3103732" y="5607609"/>
            <a:ext cx="763007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Thể hiện được tình cảm với địa phương và sẵn sàng hành động bảo vệ môi trường xung quanh.</a:t>
            </a:r>
          </a:p>
        </p:txBody>
      </p:sp>
      <p:pic>
        <p:nvPicPr>
          <p:cNvPr id="13" name="Hình ảnh 27" descr="Ảnh có chứa mẫu họa&#10;&#10;Mô tả được tạo tự động">
            <a:extLst>
              <a:ext uri="{FF2B5EF4-FFF2-40B4-BE49-F238E27FC236}">
                <a16:creationId xmlns:a16="http://schemas.microsoft.com/office/drawing/2014/main" id="{01FF653A-5CB9-D501-7D85-23651E5381D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319669" y="3984603"/>
            <a:ext cx="1743292" cy="1283063"/>
          </a:xfrm>
          <a:prstGeom prst="rect">
            <a:avLst/>
          </a:prstGeom>
        </p:spPr>
      </p:pic>
      <p:pic>
        <p:nvPicPr>
          <p:cNvPr id="14" name="Hình ảnh 28" descr="Ảnh có chứa mẫu họa&#10;&#10;Mô tả được tạo tự động">
            <a:extLst>
              <a:ext uri="{FF2B5EF4-FFF2-40B4-BE49-F238E27FC236}">
                <a16:creationId xmlns:a16="http://schemas.microsoft.com/office/drawing/2014/main" id="{C9DFA4E2-E677-7C56-CF56-2606A59BC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425039"/>
            <a:ext cx="1743292" cy="1283063"/>
          </a:xfrm>
          <a:prstGeom prst="rect">
            <a:avLst/>
          </a:prstGeom>
        </p:spPr>
      </p:pic>
      <p:pic>
        <p:nvPicPr>
          <p:cNvPr id="15" name="Picture 14">
            <a:extLst>
              <a:ext uri="{FF2B5EF4-FFF2-40B4-BE49-F238E27FC236}">
                <a16:creationId xmlns:a16="http://schemas.microsoft.com/office/drawing/2014/main" id="{34AEEACE-6CD0-130E-60EF-D056ED96487B}"/>
              </a:ext>
            </a:extLst>
          </p:cNvPr>
          <p:cNvPicPr>
            <a:picLocks noChangeAspect="1"/>
          </p:cNvPicPr>
          <p:nvPr/>
        </p:nvPicPr>
        <p:blipFill>
          <a:blip r:embed="rId5"/>
          <a:stretch>
            <a:fillRect/>
          </a:stretch>
        </p:blipFill>
        <p:spPr>
          <a:xfrm>
            <a:off x="2711679" y="521147"/>
            <a:ext cx="6425741" cy="1396105"/>
          </a:xfrm>
          <a:prstGeom prst="rect">
            <a:avLst/>
          </a:prstGeom>
        </p:spPr>
      </p:pic>
    </p:spTree>
    <p:extLst>
      <p:ext uri="{BB962C8B-B14F-4D97-AF65-F5344CB8AC3E}">
        <p14:creationId xmlns:p14="http://schemas.microsoft.com/office/powerpoint/2010/main" val="205549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41EED3-8E8E-0E3D-E004-67321CECF55A}"/>
              </a:ext>
            </a:extLst>
          </p:cNvPr>
          <p:cNvSpPr txBox="1"/>
          <p:nvPr/>
        </p:nvSpPr>
        <p:spPr>
          <a:xfrm>
            <a:off x="798560" y="1162546"/>
            <a:ext cx="10333267" cy="1815882"/>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Để học tập và tìm hiểu địa lí địa phương, các </a:t>
            </a:r>
            <a:r>
              <a:rPr lang="en-US" sz="2800" dirty="0" err="1">
                <a:solidFill>
                  <a:srgbClr val="333333"/>
                </a:solidFill>
                <a:latin typeface="Cambria" panose="02040503050406030204" pitchFamily="18" charset="0"/>
              </a:rPr>
              <a:t>em</a:t>
            </a:r>
            <a:r>
              <a:rPr lang="vi-VN" sz="2800" b="0" i="0" dirty="0">
                <a:solidFill>
                  <a:srgbClr val="333333"/>
                </a:solidFill>
                <a:effectLst/>
                <a:latin typeface="Cambria" panose="02040503050406030204" pitchFamily="18" charset="0"/>
              </a:rPr>
              <a:t> cần chuẩn bị:</a:t>
            </a:r>
          </a:p>
          <a:p>
            <a:pPr algn="just"/>
            <a:r>
              <a:rPr lang="vi-VN" sz="2800" b="0" i="0" dirty="0">
                <a:solidFill>
                  <a:srgbClr val="333333"/>
                </a:solidFill>
                <a:effectLst/>
                <a:latin typeface="Cambria" panose="02040503050406030204" pitchFamily="18" charset="0"/>
              </a:rPr>
              <a:t>- Tài liệu giáo dục địa phương lớp 4</a:t>
            </a:r>
          </a:p>
          <a:p>
            <a:pPr algn="just"/>
            <a:r>
              <a:rPr lang="vi-VN" sz="28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p>
        </p:txBody>
      </p:sp>
      <p:pic>
        <p:nvPicPr>
          <p:cNvPr id="3" name="Picture 2">
            <a:extLst>
              <a:ext uri="{FF2B5EF4-FFF2-40B4-BE49-F238E27FC236}">
                <a16:creationId xmlns:a16="http://schemas.microsoft.com/office/drawing/2014/main" id="{0E1E46C6-79A5-4951-D137-0E162CB92F26}"/>
              </a:ext>
            </a:extLst>
          </p:cNvPr>
          <p:cNvPicPr>
            <a:picLocks noChangeAspect="1"/>
          </p:cNvPicPr>
          <p:nvPr/>
        </p:nvPicPr>
        <p:blipFill>
          <a:blip r:embed="rId2"/>
          <a:stretch>
            <a:fillRect/>
          </a:stretch>
        </p:blipFill>
        <p:spPr>
          <a:xfrm>
            <a:off x="194943" y="382190"/>
            <a:ext cx="2962913" cy="780356"/>
          </a:xfrm>
          <a:prstGeom prst="rect">
            <a:avLst/>
          </a:prstGeom>
        </p:spPr>
      </p:pic>
    </p:spTree>
    <p:extLst>
      <p:ext uri="{BB962C8B-B14F-4D97-AF65-F5344CB8AC3E}">
        <p14:creationId xmlns:p14="http://schemas.microsoft.com/office/powerpoint/2010/main" val="140651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4C5B5C-9A89-AF1C-6A2F-224F96ED21EF}"/>
              </a:ext>
            </a:extLst>
          </p:cNvPr>
          <p:cNvSpPr txBox="1"/>
          <p:nvPr/>
        </p:nvSpPr>
        <p:spPr>
          <a:xfrm>
            <a:off x="713123" y="1048119"/>
            <a:ext cx="10828626" cy="1384995"/>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p>
        </p:txBody>
      </p:sp>
      <p:grpSp>
        <p:nvGrpSpPr>
          <p:cNvPr id="12" name="组合 11">
            <a:extLst>
              <a:ext uri="{FF2B5EF4-FFF2-40B4-BE49-F238E27FC236}">
                <a16:creationId xmlns:a16="http://schemas.microsoft.com/office/drawing/2014/main" id="{9F2D7F16-1337-8462-2711-0F02C17D3ABD}"/>
              </a:ext>
            </a:extLst>
          </p:cNvPr>
          <p:cNvGrpSpPr/>
          <p:nvPr/>
        </p:nvGrpSpPr>
        <p:grpSpPr>
          <a:xfrm>
            <a:off x="665181" y="2485471"/>
            <a:ext cx="4471018" cy="1806912"/>
            <a:chOff x="1306" y="1925"/>
            <a:chExt cx="16617" cy="8371"/>
          </a:xfrm>
        </p:grpSpPr>
        <p:sp>
          <p:nvSpPr>
            <p:cNvPr id="13" name="云形 9">
              <a:extLst>
                <a:ext uri="{FF2B5EF4-FFF2-40B4-BE49-F238E27FC236}">
                  <a16:creationId xmlns:a16="http://schemas.microsoft.com/office/drawing/2014/main" id="{4762C733-3E49-F8A9-18BB-7B4A4C0F5ADC}"/>
                </a:ext>
              </a:extLst>
            </p:cNvPr>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云形 4">
              <a:extLst>
                <a:ext uri="{FF2B5EF4-FFF2-40B4-BE49-F238E27FC236}">
                  <a16:creationId xmlns:a16="http://schemas.microsoft.com/office/drawing/2014/main" id="{709FDF6A-69B3-AB3D-372D-74D9038F309F}"/>
                </a:ext>
              </a:extLst>
            </p:cNvPr>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云形 7">
              <a:extLst>
                <a:ext uri="{FF2B5EF4-FFF2-40B4-BE49-F238E27FC236}">
                  <a16:creationId xmlns:a16="http://schemas.microsoft.com/office/drawing/2014/main" id="{E78695DB-8FA4-8B20-7893-D5CCA792B5F6}"/>
                </a:ext>
              </a:extLst>
            </p:cNvPr>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0">
              <a:extLst>
                <a:ext uri="{FF2B5EF4-FFF2-40B4-BE49-F238E27FC236}">
                  <a16:creationId xmlns:a16="http://schemas.microsoft.com/office/drawing/2014/main" id="{02383608-E376-FD9D-43A8-2EF0DA30E139}"/>
                </a:ext>
              </a:extLst>
            </p:cNvPr>
            <p:cNvSpPr/>
            <p:nvPr>
              <p:custDataLst>
                <p:tags r:id="rId16"/>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a:extLst>
              <a:ext uri="{FF2B5EF4-FFF2-40B4-BE49-F238E27FC236}">
                <a16:creationId xmlns:a16="http://schemas.microsoft.com/office/drawing/2014/main" id="{41CD67BA-1B3D-A9B7-8B41-071CE4E35305}"/>
              </a:ext>
            </a:extLst>
          </p:cNvPr>
          <p:cNvGrpSpPr/>
          <p:nvPr/>
        </p:nvGrpSpPr>
        <p:grpSpPr>
          <a:xfrm>
            <a:off x="6844548" y="2433114"/>
            <a:ext cx="4471018" cy="1806912"/>
            <a:chOff x="1306" y="1925"/>
            <a:chExt cx="16617" cy="8371"/>
          </a:xfrm>
        </p:grpSpPr>
        <p:sp>
          <p:nvSpPr>
            <p:cNvPr id="18" name="云形 9">
              <a:extLst>
                <a:ext uri="{FF2B5EF4-FFF2-40B4-BE49-F238E27FC236}">
                  <a16:creationId xmlns:a16="http://schemas.microsoft.com/office/drawing/2014/main" id="{58BFA3E8-E66B-1550-AC45-0075BAC1A4E6}"/>
                </a:ext>
              </a:extLst>
            </p:cNvPr>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云形 4">
              <a:extLst>
                <a:ext uri="{FF2B5EF4-FFF2-40B4-BE49-F238E27FC236}">
                  <a16:creationId xmlns:a16="http://schemas.microsoft.com/office/drawing/2014/main" id="{F194FBDF-48B6-E039-88EC-242F1B13902D}"/>
                </a:ext>
              </a:extLst>
            </p:cNvPr>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云形 7">
              <a:extLst>
                <a:ext uri="{FF2B5EF4-FFF2-40B4-BE49-F238E27FC236}">
                  <a16:creationId xmlns:a16="http://schemas.microsoft.com/office/drawing/2014/main" id="{8C2D01B6-5FAB-CC35-168A-7B77447E33C7}"/>
                </a:ext>
              </a:extLst>
            </p:cNvPr>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10">
              <a:extLst>
                <a:ext uri="{FF2B5EF4-FFF2-40B4-BE49-F238E27FC236}">
                  <a16:creationId xmlns:a16="http://schemas.microsoft.com/office/drawing/2014/main" id="{BBECD26D-9DF6-1935-56B2-570051771818}"/>
                </a:ext>
              </a:extLst>
            </p:cNvPr>
            <p:cNvSpPr/>
            <p:nvPr>
              <p:custDataLst>
                <p:tags r:id="rId12"/>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a:extLst>
              <a:ext uri="{FF2B5EF4-FFF2-40B4-BE49-F238E27FC236}">
                <a16:creationId xmlns:a16="http://schemas.microsoft.com/office/drawing/2014/main" id="{75B1CEAD-25F2-8B7B-4A4D-6A6BE5BC3EC7}"/>
              </a:ext>
            </a:extLst>
          </p:cNvPr>
          <p:cNvGrpSpPr/>
          <p:nvPr/>
        </p:nvGrpSpPr>
        <p:grpSpPr>
          <a:xfrm>
            <a:off x="829020" y="4439262"/>
            <a:ext cx="4471018" cy="1806912"/>
            <a:chOff x="1306" y="1925"/>
            <a:chExt cx="16617" cy="8371"/>
          </a:xfrm>
        </p:grpSpPr>
        <p:sp>
          <p:nvSpPr>
            <p:cNvPr id="23" name="云形 9">
              <a:extLst>
                <a:ext uri="{FF2B5EF4-FFF2-40B4-BE49-F238E27FC236}">
                  <a16:creationId xmlns:a16="http://schemas.microsoft.com/office/drawing/2014/main" id="{EB469B11-E61E-C854-4AF7-5AB67F8473C2}"/>
                </a:ext>
              </a:extLst>
            </p:cNvPr>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云形 4">
              <a:extLst>
                <a:ext uri="{FF2B5EF4-FFF2-40B4-BE49-F238E27FC236}">
                  <a16:creationId xmlns:a16="http://schemas.microsoft.com/office/drawing/2014/main" id="{8A9AE2E8-428D-404D-22F1-7BC7BD65EFFE}"/>
                </a:ext>
              </a:extLst>
            </p:cNvPr>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云形 7">
              <a:extLst>
                <a:ext uri="{FF2B5EF4-FFF2-40B4-BE49-F238E27FC236}">
                  <a16:creationId xmlns:a16="http://schemas.microsoft.com/office/drawing/2014/main" id="{78DAAD36-4F66-156D-0900-39DEF474F037}"/>
                </a:ext>
              </a:extLst>
            </p:cNvPr>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矩形 10">
              <a:extLst>
                <a:ext uri="{FF2B5EF4-FFF2-40B4-BE49-F238E27FC236}">
                  <a16:creationId xmlns:a16="http://schemas.microsoft.com/office/drawing/2014/main" id="{7E10D8F7-9E43-31D3-53D2-C662757A5244}"/>
                </a:ext>
              </a:extLst>
            </p:cNvPr>
            <p:cNvSpPr/>
            <p:nvPr>
              <p:custDataLst>
                <p:tags r:id="rId8"/>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a:extLst>
              <a:ext uri="{FF2B5EF4-FFF2-40B4-BE49-F238E27FC236}">
                <a16:creationId xmlns:a16="http://schemas.microsoft.com/office/drawing/2014/main" id="{8E3AAE97-5616-FEB5-52CF-9FEA8D8A49A8}"/>
              </a:ext>
            </a:extLst>
          </p:cNvPr>
          <p:cNvGrpSpPr/>
          <p:nvPr/>
        </p:nvGrpSpPr>
        <p:grpSpPr>
          <a:xfrm>
            <a:off x="7052574" y="4344741"/>
            <a:ext cx="4471018" cy="1806912"/>
            <a:chOff x="1306" y="1925"/>
            <a:chExt cx="16617" cy="8371"/>
          </a:xfrm>
        </p:grpSpPr>
        <p:sp>
          <p:nvSpPr>
            <p:cNvPr id="28" name="云形 9">
              <a:extLst>
                <a:ext uri="{FF2B5EF4-FFF2-40B4-BE49-F238E27FC236}">
                  <a16:creationId xmlns:a16="http://schemas.microsoft.com/office/drawing/2014/main" id="{5C33C495-1EBD-5307-7373-88AA61507F88}"/>
                </a:ext>
              </a:extLst>
            </p:cNvPr>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云形 4">
              <a:extLst>
                <a:ext uri="{FF2B5EF4-FFF2-40B4-BE49-F238E27FC236}">
                  <a16:creationId xmlns:a16="http://schemas.microsoft.com/office/drawing/2014/main" id="{F3E62CA8-D0A1-5120-76C6-080FB848D68D}"/>
                </a:ext>
              </a:extLst>
            </p:cNvPr>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云形 7">
              <a:extLst>
                <a:ext uri="{FF2B5EF4-FFF2-40B4-BE49-F238E27FC236}">
                  <a16:creationId xmlns:a16="http://schemas.microsoft.com/office/drawing/2014/main" id="{D40089E8-D7CD-A996-8B82-898B290DC83E}"/>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矩形 10">
              <a:extLst>
                <a:ext uri="{FF2B5EF4-FFF2-40B4-BE49-F238E27FC236}">
                  <a16:creationId xmlns:a16="http://schemas.microsoft.com/office/drawing/2014/main" id="{914E3A5F-D8A7-3445-3527-29B85022A7EE}"/>
                </a:ext>
              </a:extLst>
            </p:cNvPr>
            <p:cNvSpPr/>
            <p:nvPr>
              <p:custDataLst>
                <p:tags r:id="rId4"/>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a:extLst>
              <a:ext uri="{FF2B5EF4-FFF2-40B4-BE49-F238E27FC236}">
                <a16:creationId xmlns:a16="http://schemas.microsoft.com/office/drawing/2014/main" id="{5A11CE79-B3CC-ED92-F8C0-B0719149973D}"/>
              </a:ext>
            </a:extLst>
          </p:cNvPr>
          <p:cNvPicPr>
            <a:picLocks noChangeAspect="1"/>
          </p:cNvPicPr>
          <p:nvPr/>
        </p:nvPicPr>
        <p:blipFill>
          <a:blip r:embed="rId18"/>
          <a:stretch>
            <a:fillRect/>
          </a:stretch>
        </p:blipFill>
        <p:spPr>
          <a:xfrm>
            <a:off x="232884" y="374951"/>
            <a:ext cx="4950381" cy="792549"/>
          </a:xfrm>
          <a:prstGeom prst="rect">
            <a:avLst/>
          </a:prstGeom>
        </p:spPr>
      </p:pic>
    </p:spTree>
    <p:extLst>
      <p:ext uri="{BB962C8B-B14F-4D97-AF65-F5344CB8AC3E}">
        <p14:creationId xmlns:p14="http://schemas.microsoft.com/office/powerpoint/2010/main" val="27301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9F417D6A-DEE3-3F2F-9F41-04A03CB8BE66}"/>
              </a:ext>
            </a:extLst>
          </p:cNvPr>
          <p:cNvPicPr>
            <a:picLocks noChangeAspect="1"/>
          </p:cNvPicPr>
          <p:nvPr/>
        </p:nvPicPr>
        <p:blipFill>
          <a:blip r:embed="rId8"/>
          <a:stretch>
            <a:fillRect/>
          </a:stretch>
        </p:blipFill>
        <p:spPr>
          <a:xfrm>
            <a:off x="947164" y="1581150"/>
            <a:ext cx="10297036" cy="2383743"/>
          </a:xfrm>
          <a:prstGeom prst="rect">
            <a:avLst/>
          </a:prstGeom>
        </p:spPr>
      </p:pic>
    </p:spTree>
    <p:extLst>
      <p:ext uri="{BB962C8B-B14F-4D97-AF65-F5344CB8AC3E}">
        <p14:creationId xmlns:p14="http://schemas.microsoft.com/office/powerpoint/2010/main" val="228682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912</Words>
  <Application>Microsoft Office PowerPoint</Application>
  <PresentationFormat>Widescreen</PresentationFormat>
  <Paragraphs>56</Paragraphs>
  <Slides>25</Slides>
  <Notes>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25</vt:i4>
      </vt:variant>
    </vt:vector>
  </HeadingPairs>
  <TitlesOfParts>
    <vt:vector size="46" baseType="lpstr">
      <vt:lpstr>微软雅黑</vt:lpstr>
      <vt:lpstr>宋体</vt:lpstr>
      <vt:lpstr>宋体</vt:lpstr>
      <vt:lpstr>#9Slide07 HoneyCream</vt:lpstr>
      <vt:lpstr>Arial</vt:lpstr>
      <vt:lpstr>Baloo</vt:lpstr>
      <vt:lpstr>Calibri</vt:lpstr>
      <vt:lpstr>Calibri Light</vt:lpstr>
      <vt:lpstr>Cambria</vt:lpstr>
      <vt:lpstr>等线</vt:lpstr>
      <vt:lpstr>SVN-Gretoon</vt:lpstr>
      <vt:lpstr>SVN-Ready</vt:lpstr>
      <vt:lpstr>Times New Roman</vt:lpstr>
      <vt:lpstr>Vogue-ExtraBold</vt:lpstr>
      <vt:lpstr>字魂37号-波纹乖乖体</vt:lpstr>
      <vt:lpstr>思源黑体 CN Light</vt:lpstr>
      <vt:lpstr>思源黑体 CN Medium</vt:lpstr>
      <vt:lpstr>Office Theme</vt:lpstr>
      <vt:lpstr>office</vt:lpstr>
      <vt:lpstr>Chủ đề của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Hai Yen</cp:lastModifiedBy>
  <cp:revision>7</cp:revision>
  <dcterms:created xsi:type="dcterms:W3CDTF">2023-06-19T10:14:23Z</dcterms:created>
  <dcterms:modified xsi:type="dcterms:W3CDTF">2023-09-03T01:02:51Z</dcterms:modified>
  <cp:version>MNT37</cp:version>
</cp:coreProperties>
</file>