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11666" r:id="rId2"/>
    <p:sldId id="11696" r:id="rId3"/>
    <p:sldId id="11697" r:id="rId4"/>
    <p:sldId id="11698" r:id="rId5"/>
    <p:sldId id="11700" r:id="rId6"/>
    <p:sldId id="11702" r:id="rId7"/>
    <p:sldId id="11699" r:id="rId8"/>
    <p:sldId id="11701" r:id="rId9"/>
    <p:sldId id="11703" r:id="rId10"/>
    <p:sldId id="11663" r:id="rId11"/>
    <p:sldId id="11668" r:id="rId12"/>
    <p:sldId id="11669" r:id="rId13"/>
    <p:sldId id="359" r:id="rId14"/>
    <p:sldId id="11671" r:id="rId15"/>
    <p:sldId id="11670" r:id="rId16"/>
    <p:sldId id="1557" r:id="rId17"/>
    <p:sldId id="11688" r:id="rId18"/>
    <p:sldId id="11675" r:id="rId19"/>
    <p:sldId id="11678" r:id="rId20"/>
    <p:sldId id="11645" r:id="rId21"/>
    <p:sldId id="11689" r:id="rId22"/>
    <p:sldId id="11687" r:id="rId23"/>
    <p:sldId id="11686" r:id="rId24"/>
    <p:sldId id="11685" r:id="rId25"/>
    <p:sldId id="11690" r:id="rId26"/>
    <p:sldId id="11691" r:id="rId27"/>
    <p:sldId id="11692" r:id="rId28"/>
    <p:sldId id="11695" r:id="rId29"/>
    <p:sldId id="11693" r:id="rId30"/>
    <p:sldId id="11694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0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9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27.png"/><Relationship Id="rId9" Type="http://schemas.openxmlformats.org/officeDocument/2006/relationships/image" Target="../media/image4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9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7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9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microsoft.com/office/2007/relationships/hdphoto" Target="../media/hdphoto5.wdp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xmlns="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xmlns="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47001D-6DB4-4E1D-A3AF-3D2534531FDB}"/>
              </a:ext>
            </a:extLst>
          </p:cNvPr>
          <p:cNvSpPr txBox="1"/>
          <p:nvPr/>
        </p:nvSpPr>
        <p:spPr>
          <a:xfrm>
            <a:off x="3139731" y="1194771"/>
            <a:ext cx="767264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889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an gioi thieu">
            <a:hlinkClick r:id="" action="ppaction://media"/>
            <a:extLst>
              <a:ext uri="{FF2B5EF4-FFF2-40B4-BE49-F238E27FC236}">
                <a16:creationId xmlns:a16="http://schemas.microsoft.com/office/drawing/2014/main" xmlns="" id="{C53BED6D-C9CF-4D26-ADBB-E92AC59D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008ADF3-141D-47E6-86FB-A057E99335A2}"/>
              </a:ext>
            </a:extLst>
          </p:cNvPr>
          <p:cNvSpPr/>
          <p:nvPr/>
        </p:nvSpPr>
        <p:spPr>
          <a:xfrm>
            <a:off x="145026" y="5619135"/>
            <a:ext cx="11901947" cy="1135626"/>
          </a:xfrm>
          <a:prstGeom prst="rect">
            <a:avLst/>
          </a:prstGeom>
          <a:solidFill>
            <a:srgbClr val="FBCEB5"/>
          </a:solidFill>
          <a:ln w="28575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6E57A6-BB54-45A6-B739-6C53E5C94EC3}"/>
              </a:ext>
            </a:extLst>
          </p:cNvPr>
          <p:cNvSpPr txBox="1"/>
          <p:nvPr/>
        </p:nvSpPr>
        <p:spPr>
          <a:xfrm>
            <a:off x="145025" y="5619135"/>
            <a:ext cx="11901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5" name="Cuckoo Clock - Quincas Moreira">
            <a:hlinkClick r:id="" action="ppaction://media"/>
            <a:extLst>
              <a:ext uri="{FF2B5EF4-FFF2-40B4-BE49-F238E27FC236}">
                <a16:creationId xmlns:a16="http://schemas.microsoft.com/office/drawing/2014/main" xmlns="" id="{219359AD-A46B-4777-A36E-EDC4F6824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05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880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xmlns="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xmlns="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xmlns="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xmlns="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xmlns="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 flipH="1">
            <a:off x="6359925" y="2631743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Callout 51"/>
          <p:cNvSpPr/>
          <p:nvPr/>
        </p:nvSpPr>
        <p:spPr>
          <a:xfrm flipH="1">
            <a:off x="6387157" y="2621665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…; b; b+1; …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Callout 52"/>
          <p:cNvSpPr/>
          <p:nvPr/>
        </p:nvSpPr>
        <p:spPr>
          <a:xfrm flipH="1">
            <a:off x="6376665" y="2641821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b;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b+1;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b+2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Callout 53"/>
          <p:cNvSpPr/>
          <p:nvPr/>
        </p:nvSpPr>
        <p:spPr>
          <a:xfrm flipH="1">
            <a:off x="6117947" y="2561194"/>
            <a:ext cx="3016705" cy="20093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7" b="91176" l="9967" r="898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680" y="6858000"/>
            <a:ext cx="1168145" cy="11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00065 -0.1972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  <p:bldP spid="2" grpId="0" animBg="1"/>
      <p:bldP spid="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xmlns="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xmlns="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006670" y="2074782"/>
            <a:ext cx="5601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F4FD1ED-46F4-4A55-9399-CE27A1166CB0}"/>
              </a:ext>
            </a:extLst>
          </p:cNvPr>
          <p:cNvGrpSpPr/>
          <p:nvPr/>
        </p:nvGrpSpPr>
        <p:grpSpPr>
          <a:xfrm>
            <a:off x="8438299" y="-353201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/>
              <p:cNvSpPr/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nho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val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Callout 44"/>
              <p:cNvSpPr/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Oval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xmlns="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xmlns="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Woahhh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xmlns="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3245" y="3542102"/>
            <a:ext cx="4885509" cy="96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xmlns="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xmlns="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xmlns="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xmlns="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xmlns="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xmlns="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xmlns="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xmlns="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xmlns="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xmlns="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xmlns="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xmlns="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28D9DD-FD30-46F2-BCFB-79B71CF6A3DA}"/>
                </a:ext>
              </a:extLst>
            </p:cNvPr>
            <p:cNvSpPr txBox="1"/>
            <p:nvPr/>
          </p:nvSpPr>
          <p:spPr>
            <a:xfrm>
              <a:off x="5626780" y="1779069"/>
              <a:ext cx="547218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298837" y="1973520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xmlns="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28D9DD-FD30-46F2-BCFB-79B71CF6A3DA}"/>
                </a:ext>
              </a:extLst>
            </p:cNvPr>
            <p:cNvSpPr txBox="1"/>
            <p:nvPr/>
          </p:nvSpPr>
          <p:spPr>
            <a:xfrm>
              <a:off x="5626780" y="1763028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 kg, 100 kg, 101 kg.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kg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855"/>
          <a:stretch/>
        </p:blipFill>
        <p:spPr>
          <a:xfrm>
            <a:off x="1741715" y="128452"/>
            <a:ext cx="5556068" cy="6932567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64" y="3859076"/>
            <a:ext cx="919890" cy="19277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519749" y="1803852"/>
            <a:ext cx="3344092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23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Retro Illustration City Houses Facades Landscape. Day  Cityscape. Royalty Free SVG, Cliparts, Vectors, And Stock Illustration.  Image 68101214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0" y="0"/>
            <a:ext cx="12192000" cy="60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00206"/>
            <a:ext cx="12192000" cy="857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pic>
        <p:nvPicPr>
          <p:cNvPr id="1028" name="Picture 4" descr="Infographic] Mất bao lâu để rác thải nhựa có thể phân hủy?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371" y1="65302" x2="28564" y2="62326"/>
                        <a14:foregroundMark x1="9717" y1="59628" x2="25928" y2="58140"/>
                        <a14:foregroundMark x1="6885" y1="59070" x2="14502" y2="55349"/>
                        <a14:foregroundMark x1="9033" y1="56744" x2="11279" y2="55163"/>
                        <a14:foregroundMark x1="8936" y1="55721" x2="13281" y2="54791"/>
                        <a14:foregroundMark x1="7715" y1="58047" x2="9619" y2="53581"/>
                        <a14:foregroundMark x1="7275" y1="59256" x2="8398" y2="54233"/>
                        <a14:foregroundMark x1="6445" y1="60279" x2="8594" y2="53860"/>
                        <a14:foregroundMark x1="6250" y1="58884" x2="8203" y2="54233"/>
                        <a14:foregroundMark x1="3613" y1="69209" x2="3613" y2="69209"/>
                        <a14:foregroundMark x1="23877" y1="78140" x2="32471" y2="80837"/>
                        <a14:foregroundMark x1="32568" y1="73674" x2="20557" y2="83535"/>
                        <a14:foregroundMark x1="18994" y1="79256" x2="18994" y2="79256"/>
                        <a14:foregroundMark x1="19336" y1="79070" x2="18799" y2="76930"/>
                        <a14:foregroundMark x1="11279" y1="54605" x2="15869" y2="53860"/>
                        <a14:foregroundMark x1="48535" y1="81581" x2="56299" y2="82140"/>
                        <a14:foregroundMark x1="43750" y1="80372" x2="46094" y2="79814"/>
                        <a14:foregroundMark x1="59863" y1="78884" x2="55664" y2="83349"/>
                        <a14:foregroundMark x1="35938" y1="66977" x2="37256" y2="58512"/>
                        <a14:foregroundMark x1="78809" y1="64093" x2="95752" y2="50140"/>
                        <a14:foregroundMark x1="96338" y1="58047" x2="80469" y2="71070"/>
                        <a14:foregroundMark x1="87695" y1="71070" x2="75439" y2="57674"/>
                        <a14:foregroundMark x1="80029" y1="72093" x2="77295" y2="62140"/>
                        <a14:foregroundMark x1="94629" y1="63349" x2="98682" y2="54977"/>
                        <a14:foregroundMark x1="98486" y1="54977" x2="90039" y2="41953"/>
                        <a14:foregroundMark x1="76074" y1="66419" x2="80957" y2="75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7" y="4863060"/>
            <a:ext cx="3706408" cy="19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 flipH="1">
            <a:off x="8194029" y="2155102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 flipH="1">
            <a:off x="8701872" y="2927212"/>
            <a:ext cx="2903973" cy="1318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461" y="3662987"/>
            <a:ext cx="3505828" cy="23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1574 L -0.26458 0.00463 " pathEditMode="relative" rAng="0" ptsTypes="AA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flipH="1">
            <a:off x="8139165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 flipH="1">
            <a:off x="8139164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Wow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3" b="9891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937" y="4048194"/>
            <a:ext cx="1298125" cy="1298125"/>
          </a:xfrm>
          <a:prstGeom prst="rect">
            <a:avLst/>
          </a:prstGeom>
        </p:spPr>
      </p:pic>
      <p:pic>
        <p:nvPicPr>
          <p:cNvPr id="8" name="Picture 2" descr="Hình ảnh Bản đồ Màu Vàng Vẽ Tay Bản đồ Hoạt Hình Từ đầu đến Cuối Địa điểm  Du Lịch PNG , Minh, Dấu Hiệu Màu Xanh, Nghỉ Phép PNG miễn phí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4172">
            <a:off x="-2488445" y="882167"/>
            <a:ext cx="1752768" cy="17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80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62331 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деи на тему «Clip art» (600) в 2022 г | цветочные иллюстрации, винтажные  свадебные приглашения, не имеющий вект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flipH="1">
            <a:off x="7789538" y="241298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Vẽ Tay Phim Hoạt Hình Tải Về đèn Giao Thông Hình ảnh | Định dạng hình ảnh  PSD 61103562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674"/>
            <a:ext cx="3426488" cy="34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2" b="89970" l="4023" r="94540">
                        <a14:foregroundMark x1="18678" y1="43161" x2="87069" y2="42249"/>
                        <a14:foregroundMark x1="85920" y1="40122" x2="89080" y2="48328"/>
                        <a14:foregroundMark x1="89368" y1="45897" x2="86782" y2="38602"/>
                        <a14:foregroundMark x1="88793" y1="40122" x2="88793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534" y="2306743"/>
            <a:ext cx="4391129" cy="41513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47445" y="4300695"/>
            <a:ext cx="311499" cy="3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32373" y="5114612"/>
            <a:ext cx="326571" cy="34164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 flipH="1">
            <a:off x="7789538" y="2444873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4562857" y="125926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28" y="4830671"/>
            <a:ext cx="919890" cy="1927769"/>
          </a:xfrm>
          <a:prstGeom prst="rect">
            <a:avLst/>
          </a:prstGeom>
        </p:spPr>
      </p:pic>
      <p:sp>
        <p:nvSpPr>
          <p:cNvPr id="6" name="Rounded Rectangle 5">
            <a:hlinkClick r:id="rId9" action="ppaction://hlinksldjump"/>
          </p:cNvPr>
          <p:cNvSpPr/>
          <p:nvPr/>
        </p:nvSpPr>
        <p:spPr>
          <a:xfrm>
            <a:off x="10222991" y="237744"/>
            <a:ext cx="1072537" cy="398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36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24622 0.0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22 0.00741 L -0.50586 -0.190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9" grpId="1" animBg="1"/>
      <p:bldP spid="10" grpId="0" animBg="1"/>
      <p:bldP spid="10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22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6,..số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0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8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839</Words>
  <Application>Microsoft Office PowerPoint</Application>
  <PresentationFormat>Widescreen</PresentationFormat>
  <Paragraphs>123</Paragraphs>
  <Slides>31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Times New Roman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 MINH TUAN</cp:lastModifiedBy>
  <cp:revision>50</cp:revision>
  <dcterms:created xsi:type="dcterms:W3CDTF">2022-05-02T09:09:20Z</dcterms:created>
  <dcterms:modified xsi:type="dcterms:W3CDTF">2022-08-24T02:38:25Z</dcterms:modified>
</cp:coreProperties>
</file>