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58" r:id="rId3"/>
    <p:sldId id="257" r:id="rId4"/>
    <p:sldId id="259" r:id="rId5"/>
    <p:sldId id="260" r:id="rId6"/>
    <p:sldId id="261" r:id="rId7"/>
    <p:sldId id="262" r:id="rId8"/>
    <p:sldId id="263" r:id="rId9"/>
    <p:sldId id="292" r:id="rId10"/>
    <p:sldId id="272" r:id="rId11"/>
    <p:sldId id="285" r:id="rId12"/>
    <p:sldId id="286" r:id="rId13"/>
    <p:sldId id="264" r:id="rId14"/>
    <p:sldId id="273" r:id="rId15"/>
    <p:sldId id="288" r:id="rId16"/>
    <p:sldId id="287" r:id="rId17"/>
    <p:sldId id="289" r:id="rId18"/>
    <p:sldId id="271" r:id="rId19"/>
    <p:sldId id="290" r:id="rId20"/>
    <p:sldId id="274" r:id="rId21"/>
    <p:sldId id="275" r:id="rId22"/>
    <p:sldId id="276" r:id="rId23"/>
    <p:sldId id="278" r:id="rId24"/>
    <p:sldId id="277" r:id="rId25"/>
    <p:sldId id="279" r:id="rId26"/>
    <p:sldId id="291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 varScale="1">
        <p:scale>
          <a:sx n="101" d="100"/>
          <a:sy n="101" d="100"/>
        </p:scale>
        <p:origin x="9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44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A6871-E730-4953-83B6-2D3579E34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B1EB88-51C0-4133-9DC5-62B7EBBF0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A65093-E2AD-4398-92E7-55CF4F3E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4C2D06-AA54-4FA0-93A2-FFE70C90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3F6D67-E1DF-4993-9E62-5F8D80F0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6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8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1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95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8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5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2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2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68780A-43A6-43EB-A845-B59FF9C5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99EB-FD05-4596-A0FB-24724381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3968A8-04BC-4AB4-A1A4-914083E17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3D2B-98B1-496A-8030-CCF2D5215B8D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893D22-5BD5-47C4-96C4-30F93B418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79A27A-5FC8-4C2B-B506-4A2AB9365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464948E-F1FB-FADD-3935-0B61BBDA97F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C504F-0D56-20EF-965F-15A1A3DB37CE}"/>
              </a:ext>
            </a:extLst>
          </p:cNvPr>
          <p:cNvSpPr txBox="1">
            <a:spLocks/>
          </p:cNvSpPr>
          <p:nvPr userDrawn="1"/>
        </p:nvSpPr>
        <p:spPr>
          <a:xfrm>
            <a:off x="10990570" y="-88473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2D7B56">
                    <a:alpha val="52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400" b="0" dirty="0">
                <a:solidFill>
                  <a:srgbClr val="2D7B56">
                    <a:alpha val="52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FD08B-937E-EB31-527A-7A64DCDA7F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28F19F-EE08-A941-4053-24AD13D5E8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5EC3B-39B5-3AF4-9F8D-889745FA475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7822-A696-05B2-BEE5-368F66FEC5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9111CFF-D901-4C03-75B0-183656EA028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B651EE-653B-5804-19D0-48384521EC75}"/>
              </a:ext>
            </a:extLst>
          </p:cNvPr>
          <p:cNvSpPr txBox="1">
            <a:spLocks/>
          </p:cNvSpPr>
          <p:nvPr userDrawn="1"/>
        </p:nvSpPr>
        <p:spPr>
          <a:xfrm>
            <a:off x="-678642" y="61237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2D7B56">
                    <a:alpha val="5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400" b="0" dirty="0">
                <a:solidFill>
                  <a:srgbClr val="2D7B56">
                    <a:alpha val="5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324111-DC25-66AA-D2A9-D8B5C81E00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C2A62C-3FE1-B23C-EB06-FD3C5A2D891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2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21" Type="http://schemas.microsoft.com/office/2007/relationships/hdphoto" Target="../media/hdphoto8.wdp"/><Relationship Id="rId7" Type="http://schemas.openxmlformats.org/officeDocument/2006/relationships/image" Target="../media/image57.png"/><Relationship Id="rId12" Type="http://schemas.microsoft.com/office/2007/relationships/hdphoto" Target="../media/hdphoto5.wdp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slide" Target="slide23.xm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59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21.xml"/><Relationship Id="rId19" Type="http://schemas.openxmlformats.org/officeDocument/2006/relationships/slide" Target="slide20.xml"/><Relationship Id="rId4" Type="http://schemas.openxmlformats.org/officeDocument/2006/relationships/image" Target="../media/image56.png"/><Relationship Id="rId9" Type="http://schemas.openxmlformats.org/officeDocument/2006/relationships/image" Target="../media/image58.GIF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audio" Target="../media/audio3.wav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152C-50CB-AD1F-5078-F734EFE41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5" y="729903"/>
            <a:ext cx="6825792" cy="54364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4FFC24-E16C-5574-1311-2E71AFF5E53B}"/>
              </a:ext>
            </a:extLst>
          </p:cNvPr>
          <p:cNvGrpSpPr/>
          <p:nvPr/>
        </p:nvGrpSpPr>
        <p:grpSpPr>
          <a:xfrm>
            <a:off x="7099282" y="729903"/>
            <a:ext cx="5092718" cy="4100003"/>
            <a:chOff x="2783626" y="2425061"/>
            <a:chExt cx="4510956" cy="34847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09DAD6-16A7-A7D9-15F7-1517C519C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453577-2C82-7796-E50B-BA4F5A3D7B98}"/>
                </a:ext>
              </a:extLst>
            </p:cNvPr>
            <p:cNvSpPr txBox="1"/>
            <p:nvPr/>
          </p:nvSpPr>
          <p:spPr>
            <a:xfrm>
              <a:off x="3521764" y="3566603"/>
              <a:ext cx="3034680" cy="1857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ED3A3A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5DCFCE-9912-DEC7-2352-88E90B02BFDD}"/>
              </a:ext>
            </a:extLst>
          </p:cNvPr>
          <p:cNvSpPr txBox="1"/>
          <p:nvPr/>
        </p:nvSpPr>
        <p:spPr>
          <a:xfrm>
            <a:off x="3379693" y="2072018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3A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4A7F1-FF72-6A31-D11C-A979B7F74E49}"/>
              </a:ext>
            </a:extLst>
          </p:cNvPr>
          <p:cNvSpPr txBox="1"/>
          <p:nvPr/>
        </p:nvSpPr>
        <p:spPr>
          <a:xfrm>
            <a:off x="4134822" y="2779904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64E6B-082F-D8BB-8396-CCDC320F58C6}"/>
              </a:ext>
            </a:extLst>
          </p:cNvPr>
          <p:cNvSpPr txBox="1"/>
          <p:nvPr/>
        </p:nvSpPr>
        <p:spPr>
          <a:xfrm>
            <a:off x="4134822" y="3464509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F9B178-DB32-9176-06EC-54A7EC63F2BB}"/>
              </a:ext>
            </a:extLst>
          </p:cNvPr>
          <p:cNvSpPr txBox="1"/>
          <p:nvPr/>
        </p:nvSpPr>
        <p:spPr>
          <a:xfrm>
            <a:off x="4134822" y="4172395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A9AD0-CF29-07DA-1F27-5D7525750493}"/>
              </a:ext>
            </a:extLst>
          </p:cNvPr>
          <p:cNvSpPr txBox="1"/>
          <p:nvPr/>
        </p:nvSpPr>
        <p:spPr>
          <a:xfrm>
            <a:off x="3436790" y="2653490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3B75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6C5B-CCEE-BD95-634D-A8D065E822FD}"/>
              </a:ext>
            </a:extLst>
          </p:cNvPr>
          <p:cNvSpPr txBox="1"/>
          <p:nvPr/>
        </p:nvSpPr>
        <p:spPr>
          <a:xfrm>
            <a:off x="3436790" y="3229483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3B75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A9F38-B39E-5F99-D3FE-CA5874F816BE}"/>
              </a:ext>
            </a:extLst>
          </p:cNvPr>
          <p:cNvSpPr txBox="1"/>
          <p:nvPr/>
        </p:nvSpPr>
        <p:spPr>
          <a:xfrm>
            <a:off x="3436790" y="392479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3B75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0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B6ADF-6B11-D459-44D6-A1066D4F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681037"/>
            <a:ext cx="98298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3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3">
            <a:extLst>
              <a:ext uri="{FF2B5EF4-FFF2-40B4-BE49-F238E27FC236}">
                <a16:creationId xmlns:a16="http://schemas.microsoft.com/office/drawing/2014/main" id="{A9794E96-EE15-947E-5E36-57F3DF63A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495965"/>
              </p:ext>
            </p:extLst>
          </p:nvPr>
        </p:nvGraphicFramePr>
        <p:xfrm>
          <a:off x="1208387" y="1372520"/>
          <a:ext cx="9509763" cy="4447540"/>
        </p:xfrm>
        <a:graphic>
          <a:graphicData uri="http://schemas.openxmlformats.org/drawingml/2006/table">
            <a:tbl>
              <a:tblPr firstRow="1" bandRow="1"/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AF05CB2-095A-6E48-6BD7-11080A54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016" y="2010303"/>
            <a:ext cx="830260" cy="830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F6A4D-7BB8-E9D8-CA88-CCD65419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22" y="2957609"/>
            <a:ext cx="830260" cy="830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88897-7335-E861-A41D-03CC7BCF6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336" y="2975757"/>
            <a:ext cx="830260" cy="830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2183F-F89F-E1A7-F274-568CFA530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0" y="3938966"/>
            <a:ext cx="830260" cy="830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E19D5-0729-F51F-5828-A5081E6A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34" y="3957114"/>
            <a:ext cx="830260" cy="830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0361B-D9CC-8922-78D3-DCFB55F4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0" y="4923868"/>
            <a:ext cx="830260" cy="830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27F4E-7267-01B0-54B3-093C8F805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34" y="4942016"/>
            <a:ext cx="830260" cy="830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B3A41-6FD9-E94D-7E24-A0A236C7B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14" y="3990080"/>
            <a:ext cx="830260" cy="830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2CCCD-A37A-120D-F35C-E5E37A52B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524740" y="2007095"/>
            <a:ext cx="82639" cy="830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74F67-EC36-3713-50EA-D63DB9B06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693136" y="2007095"/>
            <a:ext cx="82639" cy="830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8105EA-B94A-6776-AF97-99EA8F94C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51907" y="2007095"/>
            <a:ext cx="82639" cy="830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4BBA6-BAE9-2128-BC6B-577E201EB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524740" y="2954401"/>
            <a:ext cx="82639" cy="830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3CD605-6701-2FF7-D3DC-0B721D121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693136" y="2954401"/>
            <a:ext cx="82639" cy="830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A2C117-42B9-8D30-C17A-69146631F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51907" y="2954401"/>
            <a:ext cx="82639" cy="8302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3382BD-A8A9-632C-E597-926519325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10677" y="2954401"/>
            <a:ext cx="82639" cy="8302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0E68EF9-E4B3-651A-982D-6495B150F04D}"/>
              </a:ext>
            </a:extLst>
          </p:cNvPr>
          <p:cNvGrpSpPr/>
          <p:nvPr/>
        </p:nvGrpSpPr>
        <p:grpSpPr>
          <a:xfrm>
            <a:off x="3651344" y="2000619"/>
            <a:ext cx="82640" cy="726985"/>
            <a:chOff x="3164858" y="2171621"/>
            <a:chExt cx="82640" cy="72698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8566790-FE3B-F0A7-0863-BAE1D74D6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6C2C4E-CF12-AD8C-905F-4A449F42F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D47308-A38A-88DF-358D-154F48871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042357-22D4-BF47-AD7F-F7DA8FFF6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9FC7DC-459A-948D-F858-3BDEBBE730D0}"/>
              </a:ext>
            </a:extLst>
          </p:cNvPr>
          <p:cNvGrpSpPr/>
          <p:nvPr/>
        </p:nvGrpSpPr>
        <p:grpSpPr>
          <a:xfrm>
            <a:off x="3651301" y="2912834"/>
            <a:ext cx="84954" cy="860815"/>
            <a:chOff x="3162544" y="3089868"/>
            <a:chExt cx="84954" cy="8608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647441-98C0-C47D-EFE6-5D05DCABF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BA26741-88B7-F676-EB45-A067A7734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E5AF0AA-D5BD-C0A1-BC05-F5E2C79E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EE4CB58-7D6F-786F-C87D-61BCE0290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C1A5AF7-0258-FF4D-E6F5-748B41905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5EA709-EBAF-CC74-D9FE-13FB7655C4A7}"/>
              </a:ext>
            </a:extLst>
          </p:cNvPr>
          <p:cNvGrpSpPr/>
          <p:nvPr/>
        </p:nvGrpSpPr>
        <p:grpSpPr>
          <a:xfrm>
            <a:off x="3650144" y="3942434"/>
            <a:ext cx="84954" cy="860815"/>
            <a:chOff x="3162544" y="3089868"/>
            <a:chExt cx="84954" cy="8608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4B9DBC-398C-AC3F-2C0D-B85F63592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9E9B09-A6CA-956A-E2AA-5A4D72FD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46C0BE-F336-D8A2-C028-548C3AD0A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5FD47D-47EC-9607-C675-046247F78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75E357-5B5C-EDAE-7344-31D009E4C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318144-79A1-21BA-4335-240818280EFE}"/>
              </a:ext>
            </a:extLst>
          </p:cNvPr>
          <p:cNvGrpSpPr/>
          <p:nvPr/>
        </p:nvGrpSpPr>
        <p:grpSpPr>
          <a:xfrm>
            <a:off x="3934331" y="3948538"/>
            <a:ext cx="82640" cy="261362"/>
            <a:chOff x="3164858" y="3089868"/>
            <a:chExt cx="82640" cy="26136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779A24D-41A5-A30F-D4E2-7BD70ED40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492EAE8-8AEF-0841-0DA0-E09EFDDC6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22CFA70-2DAB-03A3-2D1A-3B4342E50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35" b="976"/>
          <a:stretch/>
        </p:blipFill>
        <p:spPr>
          <a:xfrm>
            <a:off x="3649781" y="5660089"/>
            <a:ext cx="82640" cy="848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88B5B2F-E167-346D-21AE-B18094301312}"/>
              </a:ext>
            </a:extLst>
          </p:cNvPr>
          <p:cNvSpPr txBox="1"/>
          <p:nvPr/>
        </p:nvSpPr>
        <p:spPr>
          <a:xfrm>
            <a:off x="4538252" y="21749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E5ACFF-9002-D3A3-2C8C-671BD4409FF8}"/>
              </a:ext>
            </a:extLst>
          </p:cNvPr>
          <p:cNvSpPr txBox="1"/>
          <p:nvPr/>
        </p:nvSpPr>
        <p:spPr>
          <a:xfrm>
            <a:off x="5292548" y="21913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A6BDA-D74E-E857-8AD2-45CF57CAC618}"/>
              </a:ext>
            </a:extLst>
          </p:cNvPr>
          <p:cNvSpPr txBox="1"/>
          <p:nvPr/>
        </p:nvSpPr>
        <p:spPr>
          <a:xfrm>
            <a:off x="6325434" y="21913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7B698C-E8FD-B16B-46AE-9020AD19E0D1}"/>
              </a:ext>
            </a:extLst>
          </p:cNvPr>
          <p:cNvSpPr txBox="1"/>
          <p:nvPr/>
        </p:nvSpPr>
        <p:spPr>
          <a:xfrm>
            <a:off x="7217868" y="2189433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D22446-9CD0-7969-33F6-E130BBC61F0C}"/>
              </a:ext>
            </a:extLst>
          </p:cNvPr>
          <p:cNvSpPr txBox="1"/>
          <p:nvPr/>
        </p:nvSpPr>
        <p:spPr>
          <a:xfrm>
            <a:off x="8323041" y="2066322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C6147B-4061-715B-7BC1-101670B5A7B1}"/>
              </a:ext>
            </a:extLst>
          </p:cNvPr>
          <p:cNvSpPr txBox="1"/>
          <p:nvPr/>
        </p:nvSpPr>
        <p:spPr>
          <a:xfrm>
            <a:off x="4538252" y="314801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E7D4FB-0460-6AE2-DE3D-F83269DFBA33}"/>
              </a:ext>
            </a:extLst>
          </p:cNvPr>
          <p:cNvSpPr txBox="1"/>
          <p:nvPr/>
        </p:nvSpPr>
        <p:spPr>
          <a:xfrm>
            <a:off x="5292548" y="316446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A20AE8-141B-58EF-4A45-3837EE1F4DFC}"/>
              </a:ext>
            </a:extLst>
          </p:cNvPr>
          <p:cNvSpPr txBox="1"/>
          <p:nvPr/>
        </p:nvSpPr>
        <p:spPr>
          <a:xfrm>
            <a:off x="6325434" y="316446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F084D7-74FD-2484-6D1E-397B26F5D6E2}"/>
              </a:ext>
            </a:extLst>
          </p:cNvPr>
          <p:cNvSpPr txBox="1"/>
          <p:nvPr/>
        </p:nvSpPr>
        <p:spPr>
          <a:xfrm>
            <a:off x="4584725" y="413592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0EC874-03A1-E739-04E7-A2D49E392761}"/>
              </a:ext>
            </a:extLst>
          </p:cNvPr>
          <p:cNvSpPr txBox="1"/>
          <p:nvPr/>
        </p:nvSpPr>
        <p:spPr>
          <a:xfrm>
            <a:off x="5339021" y="4152375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F36FD5-DFBD-01C4-91F0-1436F7FF5465}"/>
              </a:ext>
            </a:extLst>
          </p:cNvPr>
          <p:cNvSpPr txBox="1"/>
          <p:nvPr/>
        </p:nvSpPr>
        <p:spPr>
          <a:xfrm>
            <a:off x="6371907" y="4152375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EB4359-AD09-4614-034F-ED6E3CB5237A}"/>
              </a:ext>
            </a:extLst>
          </p:cNvPr>
          <p:cNvSpPr txBox="1"/>
          <p:nvPr/>
        </p:nvSpPr>
        <p:spPr>
          <a:xfrm>
            <a:off x="8323041" y="4951940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05CF4A-59F8-48AD-187D-30E7E644605E}"/>
              </a:ext>
            </a:extLst>
          </p:cNvPr>
          <p:cNvSpPr txBox="1"/>
          <p:nvPr/>
        </p:nvSpPr>
        <p:spPr>
          <a:xfrm>
            <a:off x="7217868" y="3164468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5BB6B4-8741-8453-2A7F-6077E8EC289E}"/>
              </a:ext>
            </a:extLst>
          </p:cNvPr>
          <p:cNvSpPr txBox="1"/>
          <p:nvPr/>
        </p:nvSpPr>
        <p:spPr>
          <a:xfrm>
            <a:off x="8323041" y="3041357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570114-73D2-623B-E927-BECA59E54D6E}"/>
              </a:ext>
            </a:extLst>
          </p:cNvPr>
          <p:cNvSpPr txBox="1"/>
          <p:nvPr/>
        </p:nvSpPr>
        <p:spPr>
          <a:xfrm>
            <a:off x="7217868" y="4112990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CE02B4-773E-3E87-1F04-7FDA2953C566}"/>
              </a:ext>
            </a:extLst>
          </p:cNvPr>
          <p:cNvSpPr txBox="1"/>
          <p:nvPr/>
        </p:nvSpPr>
        <p:spPr>
          <a:xfrm>
            <a:off x="8323041" y="4157022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06595F-B236-C3E0-A8DA-F60AA4EC4FED}"/>
              </a:ext>
            </a:extLst>
          </p:cNvPr>
          <p:cNvSpPr txBox="1"/>
          <p:nvPr/>
        </p:nvSpPr>
        <p:spPr>
          <a:xfrm>
            <a:off x="4584725" y="5146759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7C6BF8-6746-9975-0D49-17E946AF9ACF}"/>
              </a:ext>
            </a:extLst>
          </p:cNvPr>
          <p:cNvSpPr txBox="1"/>
          <p:nvPr/>
        </p:nvSpPr>
        <p:spPr>
          <a:xfrm>
            <a:off x="5339021" y="516321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65F04-0DB2-F1BE-79C6-71C61096812D}"/>
              </a:ext>
            </a:extLst>
          </p:cNvPr>
          <p:cNvSpPr txBox="1"/>
          <p:nvPr/>
        </p:nvSpPr>
        <p:spPr>
          <a:xfrm>
            <a:off x="6371907" y="516321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C0DAB22-C977-B97A-64FA-73129ACEC9BD}"/>
              </a:ext>
            </a:extLst>
          </p:cNvPr>
          <p:cNvSpPr txBox="1"/>
          <p:nvPr/>
        </p:nvSpPr>
        <p:spPr>
          <a:xfrm>
            <a:off x="7217868" y="5123828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5798D5-9A18-FA48-2630-83812CB04CB9}"/>
              </a:ext>
            </a:extLst>
          </p:cNvPr>
          <p:cNvGrpSpPr/>
          <p:nvPr/>
        </p:nvGrpSpPr>
        <p:grpSpPr>
          <a:xfrm>
            <a:off x="2498106" y="4931483"/>
            <a:ext cx="992000" cy="843100"/>
            <a:chOff x="2361383" y="5066950"/>
            <a:chExt cx="992000" cy="84310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3BE9A52-F906-8008-A324-7C2F337BA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52AC8E5-32B8-EA53-2C00-4D32B936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0D24FF2-7BEF-3BA9-08E6-9E36A852D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EE1EED1-9441-AA40-6A88-D0274A21F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13F1DD4-77C3-1F03-3570-B1A4EB37E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CA22C20-5DA3-0562-F4CB-E32AC2DA3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8E31E68-62C4-5912-0AF8-53D1A5AAB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B84297D-9528-F4A2-BE1E-697E24CEE575}"/>
              </a:ext>
            </a:extLst>
          </p:cNvPr>
          <p:cNvGrpSpPr/>
          <p:nvPr/>
        </p:nvGrpSpPr>
        <p:grpSpPr>
          <a:xfrm>
            <a:off x="8599176" y="2063495"/>
            <a:ext cx="1642664" cy="684550"/>
            <a:chOff x="7549906" y="2899097"/>
            <a:chExt cx="1642664" cy="68455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3429060-44A4-5B0A-138A-72E89038846A}"/>
                </a:ext>
              </a:extLst>
            </p:cNvPr>
            <p:cNvSpPr/>
            <p:nvPr/>
          </p:nvSpPr>
          <p:spPr>
            <a:xfrm>
              <a:off x="7549906" y="2899097"/>
              <a:ext cx="1642664" cy="68455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4DEF82A-8182-DB29-006A-18DD80593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192482" y="2934613"/>
              <a:ext cx="357512" cy="641806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39F396B-48F0-E89A-7892-C8E040459DF5}"/>
              </a:ext>
            </a:extLst>
          </p:cNvPr>
          <p:cNvGrpSpPr/>
          <p:nvPr/>
        </p:nvGrpSpPr>
        <p:grpSpPr>
          <a:xfrm>
            <a:off x="8643148" y="3073698"/>
            <a:ext cx="1642664" cy="684550"/>
            <a:chOff x="7549906" y="2899097"/>
            <a:chExt cx="1642664" cy="68455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8BC789D-53DE-BCF2-7C20-92747256D76C}"/>
                </a:ext>
              </a:extLst>
            </p:cNvPr>
            <p:cNvSpPr/>
            <p:nvPr/>
          </p:nvSpPr>
          <p:spPr>
            <a:xfrm>
              <a:off x="7549906" y="2899097"/>
              <a:ext cx="1642664" cy="68455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4FEE57C-DA0D-64D2-7AFE-35ABCF34F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192482" y="2934613"/>
              <a:ext cx="357512" cy="641806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1391531-02CA-096D-EBA7-76D1C3F7F9F0}"/>
              </a:ext>
            </a:extLst>
          </p:cNvPr>
          <p:cNvGrpSpPr/>
          <p:nvPr/>
        </p:nvGrpSpPr>
        <p:grpSpPr>
          <a:xfrm>
            <a:off x="8414403" y="4027303"/>
            <a:ext cx="2037102" cy="697286"/>
            <a:chOff x="7489995" y="2899095"/>
            <a:chExt cx="2037102" cy="69728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42B95B-2E24-35F5-1A1D-42B2934B7C57}"/>
                </a:ext>
              </a:extLst>
            </p:cNvPr>
            <p:cNvSpPr/>
            <p:nvPr/>
          </p:nvSpPr>
          <p:spPr>
            <a:xfrm>
              <a:off x="7489995" y="2899095"/>
              <a:ext cx="2037102" cy="68455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69E4B18-4B65-9C5F-6953-D349DB8A2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8361314" y="2954575"/>
              <a:ext cx="357512" cy="64180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EBC9A71-5493-FF6C-279C-1B1FAF6B3C85}"/>
              </a:ext>
            </a:extLst>
          </p:cNvPr>
          <p:cNvGrpSpPr/>
          <p:nvPr/>
        </p:nvGrpSpPr>
        <p:grpSpPr>
          <a:xfrm>
            <a:off x="7122635" y="3095070"/>
            <a:ext cx="917874" cy="641806"/>
            <a:chOff x="7633045" y="3034219"/>
            <a:chExt cx="917874" cy="64180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A1E593E-E14A-51B9-8010-F3FECFBAA147}"/>
                </a:ext>
              </a:extLst>
            </p:cNvPr>
            <p:cNvSpPr/>
            <p:nvPr/>
          </p:nvSpPr>
          <p:spPr>
            <a:xfrm>
              <a:off x="7633045" y="3073873"/>
              <a:ext cx="917874" cy="51474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192EB1E-D5B2-5D29-0D4C-063D75639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14239" y="3034219"/>
              <a:ext cx="357512" cy="64180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451FE8E-CAC6-8DA5-1FB1-360691A1FC6B}"/>
              </a:ext>
            </a:extLst>
          </p:cNvPr>
          <p:cNvGrpSpPr/>
          <p:nvPr/>
        </p:nvGrpSpPr>
        <p:grpSpPr>
          <a:xfrm>
            <a:off x="7099626" y="4070047"/>
            <a:ext cx="917874" cy="641806"/>
            <a:chOff x="7633045" y="3034219"/>
            <a:chExt cx="917874" cy="641806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F8FDD11-3ADD-4B81-9111-6586DF4402AB}"/>
                </a:ext>
              </a:extLst>
            </p:cNvPr>
            <p:cNvSpPr/>
            <p:nvPr/>
          </p:nvSpPr>
          <p:spPr>
            <a:xfrm>
              <a:off x="7633045" y="3073873"/>
              <a:ext cx="917874" cy="51474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B25ACCF-A339-3B7F-DDD0-F06113237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14239" y="3034219"/>
              <a:ext cx="357512" cy="641806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82A3D25-694C-B20E-7457-980182CD7E0B}"/>
              </a:ext>
            </a:extLst>
          </p:cNvPr>
          <p:cNvGrpSpPr/>
          <p:nvPr/>
        </p:nvGrpSpPr>
        <p:grpSpPr>
          <a:xfrm>
            <a:off x="7146721" y="5037698"/>
            <a:ext cx="917874" cy="641806"/>
            <a:chOff x="7633045" y="3034219"/>
            <a:chExt cx="917874" cy="64180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E49F11C-DE85-3063-F0E8-81B1795DC0FE}"/>
                </a:ext>
              </a:extLst>
            </p:cNvPr>
            <p:cNvSpPr/>
            <p:nvPr/>
          </p:nvSpPr>
          <p:spPr>
            <a:xfrm>
              <a:off x="7633045" y="3073873"/>
              <a:ext cx="917874" cy="51474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C04E72F-183E-4CB0-2AC1-B28EC4FD4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14239" y="3034219"/>
              <a:ext cx="357512" cy="64180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5810F87-2F3D-FA9B-CDCD-5F90FAE0B5D0}"/>
              </a:ext>
            </a:extLst>
          </p:cNvPr>
          <p:cNvGrpSpPr/>
          <p:nvPr/>
        </p:nvGrpSpPr>
        <p:grpSpPr>
          <a:xfrm>
            <a:off x="4323399" y="5056688"/>
            <a:ext cx="597925" cy="641806"/>
            <a:chOff x="7633045" y="3030416"/>
            <a:chExt cx="597925" cy="64180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C1373FA-EFC7-FC50-0037-7E10B0EDD266}"/>
                </a:ext>
              </a:extLst>
            </p:cNvPr>
            <p:cNvSpPr/>
            <p:nvPr/>
          </p:nvSpPr>
          <p:spPr>
            <a:xfrm>
              <a:off x="7633045" y="3073873"/>
              <a:ext cx="597925" cy="51474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5CB7A58-3638-F47E-98C9-CFF90783C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796960" y="3030416"/>
              <a:ext cx="357512" cy="64180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66DF74F-AE06-DD3F-2EC9-C72388E41FF1}"/>
              </a:ext>
            </a:extLst>
          </p:cNvPr>
          <p:cNvGrpSpPr/>
          <p:nvPr/>
        </p:nvGrpSpPr>
        <p:grpSpPr>
          <a:xfrm>
            <a:off x="5284676" y="5073142"/>
            <a:ext cx="597925" cy="641806"/>
            <a:chOff x="7633045" y="3030416"/>
            <a:chExt cx="597925" cy="64180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8FCEE62-91B6-1AF3-F0ED-D162AD9C23F3}"/>
                </a:ext>
              </a:extLst>
            </p:cNvPr>
            <p:cNvSpPr/>
            <p:nvPr/>
          </p:nvSpPr>
          <p:spPr>
            <a:xfrm>
              <a:off x="7633045" y="3073873"/>
              <a:ext cx="597925" cy="51474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106238B-9985-16E9-A8C4-FA03B2959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796960" y="3030416"/>
              <a:ext cx="357512" cy="641806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28ED8C0-7B9F-FE4E-65BC-52E33A1FA1D4}"/>
              </a:ext>
            </a:extLst>
          </p:cNvPr>
          <p:cNvGrpSpPr/>
          <p:nvPr/>
        </p:nvGrpSpPr>
        <p:grpSpPr>
          <a:xfrm>
            <a:off x="6170959" y="5021171"/>
            <a:ext cx="597925" cy="641806"/>
            <a:chOff x="7633045" y="3030416"/>
            <a:chExt cx="597925" cy="641806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A06971B-E9F4-E6DA-6274-815F9535F6C7}"/>
                </a:ext>
              </a:extLst>
            </p:cNvPr>
            <p:cNvSpPr/>
            <p:nvPr/>
          </p:nvSpPr>
          <p:spPr>
            <a:xfrm>
              <a:off x="7633045" y="3073873"/>
              <a:ext cx="597925" cy="51474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59A7326-C101-DA3E-490D-DFB54DD6D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796960" y="3030416"/>
              <a:ext cx="357512" cy="64180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535DF54-CB9B-5A2D-D698-F3EB442E06A2}"/>
              </a:ext>
            </a:extLst>
          </p:cNvPr>
          <p:cNvGrpSpPr/>
          <p:nvPr/>
        </p:nvGrpSpPr>
        <p:grpSpPr>
          <a:xfrm>
            <a:off x="1127603" y="301755"/>
            <a:ext cx="4164945" cy="609600"/>
            <a:chOff x="589935" y="304800"/>
            <a:chExt cx="3281456" cy="609600"/>
          </a:xfrm>
        </p:grpSpPr>
        <p:sp>
          <p:nvSpPr>
            <p:cNvPr id="98" name="Arrow: Pentagon 17">
              <a:extLst>
                <a:ext uri="{FF2B5EF4-FFF2-40B4-BE49-F238E27FC236}">
                  <a16:creationId xmlns:a16="http://schemas.microsoft.com/office/drawing/2014/main" id="{5C38BA5E-D69E-2A76-45E3-C6E678458815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2D4B8E9-96B8-5448-8430-8C3ABF02FE8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5765CB6-7F85-587E-2B82-4FC9C7C13EBD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8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DCA5D1A-5AB0-AE56-C052-A09CDC278D5E}"/>
              </a:ext>
            </a:extLst>
          </p:cNvPr>
          <p:cNvSpPr/>
          <p:nvPr/>
        </p:nvSpPr>
        <p:spPr>
          <a:xfrm>
            <a:off x="387927" y="221673"/>
            <a:ext cx="11388437" cy="6526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9E13D9-6AA9-210D-0B96-8B661980467A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469535-30C1-667A-043C-88AD4627DF05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86AD3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2E7BD2-4760-74F1-3FEC-A17E6D988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6935DE-5798-DE02-94C5-162A9808F2A0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606FDCD-28A6-6BAB-FD0E-9BF0A5966D97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B9B187-1C01-29DC-E5C0-45992020D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30EB48-59AF-0B1F-FC1B-F3936374941A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8869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A0D7DE-D222-1C09-6B99-F663A8D1B2B1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315F73-724D-CEAF-6229-785AED3ABF2F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939094C-38E0-2E80-7B3B-E632703020A9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A660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C4A1F9-93E9-6D73-C128-7B7381AFE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0822C7-0FED-21BD-2204-4B0095B094DD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36E12-4566-639B-00DF-96FEA4B9E6AD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541215-67E4-2763-0C7E-9F5DDA24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8500A7B-D0D7-45E4-D0DB-7A3FC9521A91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rgbClr val="FFFFFF"/>
            </a:solidFill>
            <a:ln w="38100" cap="flat" cmpd="sng" algn="ctr">
              <a:solidFill>
                <a:srgbClr val="E596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4EF7CF-B465-C616-402F-2604984C7A60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253DDE-0788-0FAA-32B8-15DA62792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1FE3E9-40B8-1CAE-1239-CA5BF3A99C1B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rgbClr val="FFFFFF"/>
            </a:solidFill>
            <a:ln w="38100" cap="flat" cmpd="sng" algn="ctr">
              <a:solidFill>
                <a:srgbClr val="E596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F35869-0B96-F036-F4B5-0803A573713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871855-56CE-96AC-B1B4-CE6FE274F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251615B-6030-6466-CE1A-C2AEE4FEB69E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rgbClr val="FFFFFF"/>
            </a:solidFill>
            <a:ln w="38100" cap="flat" cmpd="sng" algn="ctr">
              <a:solidFill>
                <a:srgbClr val="E596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CE549CD-6F4D-52AB-2CE3-5C547F2F6176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 cap="flat" cmpd="sng" algn="ctr">
            <a:solidFill>
              <a:srgbClr val="86AD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65BF13-9F9C-4630-54AB-726E6A5AE7D7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1A4B881-C81E-390F-F7B0-ED3C6A2471D9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F0A948-7D26-1D47-7382-73E852DDB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13ED7C6-E6B7-6F50-42D0-2D62F807B061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E596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2E55AA-19A5-7962-587D-77A2B2DC73B1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7DB9209-445A-6862-EBE3-82CADBA70A04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 cap="flat" cmpd="sng" algn="ctr">
            <a:solidFill>
              <a:srgbClr val="88699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12B841F-77B1-1ECB-BDF9-C90AB613A7DD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 cap="flat" cmpd="sng" algn="ctr">
            <a:solidFill>
              <a:srgbClr val="A6604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76F9B4C-16BA-E8CE-350C-6EB2D0974742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 cap="flat" cmpd="sng" algn="ctr">
            <a:solidFill>
              <a:srgbClr val="DF464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A1B74C-BAAE-8119-D0C2-ED9923FA5747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B1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59B28-88F7-66B4-861B-CDEE8F44DB41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DF4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8B33EA-397B-C54A-B8C1-7CF06FFE4DBE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8869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7475A9-2F30-46DD-89F5-946A3977C313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F2DED70-08AC-53AA-E741-B66BAF838B2A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DF464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AE6DA2B-F6DB-4E25-921E-31A190865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B77BAF-83FD-4E2F-231A-17CECAB78ED8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601288C-9F63-8F38-AF3C-EF597438D6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56D6E76-9D49-C2F6-F8D9-1FDBE164AE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19DF34-C8AD-2F56-137B-F9F4CE8A29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E122D62-75A4-15AF-FFF2-11641F937128}"/>
              </a:ext>
            </a:extLst>
          </p:cNvPr>
          <p:cNvGrpSpPr/>
          <p:nvPr/>
        </p:nvGrpSpPr>
        <p:grpSpPr>
          <a:xfrm>
            <a:off x="1207817" y="220852"/>
            <a:ext cx="2616252" cy="659620"/>
            <a:chOff x="589935" y="304800"/>
            <a:chExt cx="2061279" cy="659620"/>
          </a:xfrm>
        </p:grpSpPr>
        <p:sp>
          <p:nvSpPr>
            <p:cNvPr id="45" name="Arrow: Pentagon 17">
              <a:extLst>
                <a:ext uri="{FF2B5EF4-FFF2-40B4-BE49-F238E27FC236}">
                  <a16:creationId xmlns:a16="http://schemas.microsoft.com/office/drawing/2014/main" id="{0B049385-C46C-FFB5-B14C-0870CBA5D93D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2997A2D-EA2F-160F-4578-AE50E27097AC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F0D6D9-61F7-629A-A553-2772CEF0D081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5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338C7C-ECAC-E494-9E4D-0D532C24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20" b="95719" l="4071" r="38913">
                        <a14:foregroundMark x1="10392" y1="57189" x2="15019" y2="60743"/>
                        <a14:foregroundMark x1="18710" y1="43013" x2="28116" y2="40509"/>
                        <a14:foregroundMark x1="28116" y1="40509" x2="29027" y2="40670"/>
                        <a14:foregroundMark x1="30898" y1="33320" x2="31656" y2="38732"/>
                        <a14:foregroundMark x1="19798" y1="50040" x2="33805" y2="52706"/>
                        <a14:foregroundMark x1="33805" y1="52706" x2="34109" y2="53110"/>
                        <a14:foregroundMark x1="38963" y1="47698" x2="34665" y2="60501"/>
                        <a14:foregroundMark x1="34665" y1="60501" x2="34665" y2="60622"/>
                        <a14:foregroundMark x1="23186" y1="90307" x2="24020" y2="93498"/>
                        <a14:foregroundMark x1="29810" y1="92609" x2="33578" y2="95719"/>
                        <a14:foregroundMark x1="20177" y1="57310" x2="32668" y2="5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2" t="30177" r="59152" b="-3804"/>
          <a:stretch/>
        </p:blipFill>
        <p:spPr>
          <a:xfrm>
            <a:off x="4626671" y="2686699"/>
            <a:ext cx="2518639" cy="2819726"/>
          </a:xfrm>
          <a:prstGeom prst="rect">
            <a:avLst/>
          </a:prstGeom>
        </p:spPr>
      </p:pic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D2A7AF09-C50C-D184-F2C3-32BCC7630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17760"/>
              </p:ext>
            </p:extLst>
          </p:nvPr>
        </p:nvGraphicFramePr>
        <p:xfrm>
          <a:off x="515382" y="2504482"/>
          <a:ext cx="4668984" cy="2760947"/>
        </p:xfrm>
        <a:graphic>
          <a:graphicData uri="http://schemas.openxmlformats.org/drawingml/2006/table">
            <a:tbl>
              <a:tblPr firstRow="1" bandRow="1"/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DC9B3EC-3BB1-EA3E-E1E2-7F7C7134B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63431"/>
              </p:ext>
            </p:extLst>
          </p:nvPr>
        </p:nvGraphicFramePr>
        <p:xfrm>
          <a:off x="7134655" y="2504482"/>
          <a:ext cx="4668984" cy="2760947"/>
        </p:xfrm>
        <a:graphic>
          <a:graphicData uri="http://schemas.openxmlformats.org/drawingml/2006/table">
            <a:tbl>
              <a:tblPr firstRow="1" bandRow="1"/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07055-1ABC-08DA-0855-010031816A1D}"/>
              </a:ext>
            </a:extLst>
          </p:cNvPr>
          <p:cNvSpPr txBox="1"/>
          <p:nvPr/>
        </p:nvSpPr>
        <p:spPr>
          <a:xfrm>
            <a:off x="2090103" y="3423290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23A91-1B38-EA7D-DF6E-4D62B33032BC}"/>
              </a:ext>
            </a:extLst>
          </p:cNvPr>
          <p:cNvSpPr txBox="1"/>
          <p:nvPr/>
        </p:nvSpPr>
        <p:spPr>
          <a:xfrm>
            <a:off x="3248420" y="3423290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6DDFE-A74D-4D2D-1B14-FB2BDB5F99E1}"/>
              </a:ext>
            </a:extLst>
          </p:cNvPr>
          <p:cNvSpPr txBox="1"/>
          <p:nvPr/>
        </p:nvSpPr>
        <p:spPr>
          <a:xfrm>
            <a:off x="4443731" y="3423290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35572D-9177-C643-3394-50D80860A87C}"/>
              </a:ext>
            </a:extLst>
          </p:cNvPr>
          <p:cNvGrpSpPr/>
          <p:nvPr/>
        </p:nvGrpSpPr>
        <p:grpSpPr>
          <a:xfrm>
            <a:off x="3253046" y="4039948"/>
            <a:ext cx="476837" cy="605270"/>
            <a:chOff x="3555122" y="3590315"/>
            <a:chExt cx="476837" cy="6052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BB35A4-49C7-C116-CC45-EE430B7D00B7}"/>
                </a:ext>
              </a:extLst>
            </p:cNvPr>
            <p:cNvSpPr/>
            <p:nvPr/>
          </p:nvSpPr>
          <p:spPr>
            <a:xfrm>
              <a:off x="3555122" y="3590315"/>
              <a:ext cx="476837" cy="54371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839A2A-FD6D-67BC-C184-4EE477832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B84EF0-A497-B7CE-8C33-80D8AC5B83A8}"/>
              </a:ext>
            </a:extLst>
          </p:cNvPr>
          <p:cNvGrpSpPr/>
          <p:nvPr/>
        </p:nvGrpSpPr>
        <p:grpSpPr>
          <a:xfrm>
            <a:off x="1988908" y="4035007"/>
            <a:ext cx="476837" cy="605270"/>
            <a:chOff x="3555122" y="3590315"/>
            <a:chExt cx="476837" cy="60527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576F66-2377-ACE0-1D66-B1635B4ED19E}"/>
                </a:ext>
              </a:extLst>
            </p:cNvPr>
            <p:cNvSpPr/>
            <p:nvPr/>
          </p:nvSpPr>
          <p:spPr>
            <a:xfrm>
              <a:off x="3555122" y="3590315"/>
              <a:ext cx="476837" cy="54371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717AA8-5A30-A8F6-7FA6-ED7EE94EB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7362D1-9626-2F4B-CE13-2C2E95362FAA}"/>
              </a:ext>
            </a:extLst>
          </p:cNvPr>
          <p:cNvGrpSpPr/>
          <p:nvPr/>
        </p:nvGrpSpPr>
        <p:grpSpPr>
          <a:xfrm>
            <a:off x="4330573" y="4041091"/>
            <a:ext cx="476837" cy="605270"/>
            <a:chOff x="3555122" y="3590315"/>
            <a:chExt cx="476837" cy="6052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5C22AC-A60C-26EA-2854-B1E0A2C56537}"/>
                </a:ext>
              </a:extLst>
            </p:cNvPr>
            <p:cNvSpPr/>
            <p:nvPr/>
          </p:nvSpPr>
          <p:spPr>
            <a:xfrm>
              <a:off x="3555122" y="3590315"/>
              <a:ext cx="476837" cy="54371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B19C1E-C60B-26B9-0F55-6AE04D4F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5DA7A9-7659-527E-3913-4B1AEE226E33}"/>
              </a:ext>
            </a:extLst>
          </p:cNvPr>
          <p:cNvGrpSpPr/>
          <p:nvPr/>
        </p:nvGrpSpPr>
        <p:grpSpPr>
          <a:xfrm>
            <a:off x="1993390" y="4727251"/>
            <a:ext cx="476837" cy="543715"/>
            <a:chOff x="3555122" y="3651870"/>
            <a:chExt cx="476837" cy="54371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398923-91D7-8D7A-A9E2-167C38449B94}"/>
                </a:ext>
              </a:extLst>
            </p:cNvPr>
            <p:cNvSpPr/>
            <p:nvPr/>
          </p:nvSpPr>
          <p:spPr>
            <a:xfrm>
              <a:off x="3555122" y="3651870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7D0CEB-9A1F-5381-B87C-EA9A42692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6F1E4F-EC43-088E-D78F-5E96D384FF26}"/>
              </a:ext>
            </a:extLst>
          </p:cNvPr>
          <p:cNvGrpSpPr/>
          <p:nvPr/>
        </p:nvGrpSpPr>
        <p:grpSpPr>
          <a:xfrm>
            <a:off x="3212391" y="4727251"/>
            <a:ext cx="476837" cy="543715"/>
            <a:chOff x="3555122" y="3651870"/>
            <a:chExt cx="476837" cy="5437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98F367-0432-0D72-54F9-56C6C122868E}"/>
                </a:ext>
              </a:extLst>
            </p:cNvPr>
            <p:cNvSpPr/>
            <p:nvPr/>
          </p:nvSpPr>
          <p:spPr>
            <a:xfrm>
              <a:off x="3555122" y="3651870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D0B5032-2616-D377-BB7C-8015D8197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D73E31-01D3-CD68-5E78-9236543F23B6}"/>
              </a:ext>
            </a:extLst>
          </p:cNvPr>
          <p:cNvGrpSpPr/>
          <p:nvPr/>
        </p:nvGrpSpPr>
        <p:grpSpPr>
          <a:xfrm>
            <a:off x="4382756" y="4707916"/>
            <a:ext cx="476837" cy="543715"/>
            <a:chOff x="3555122" y="3651870"/>
            <a:chExt cx="476837" cy="54371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7D2FB6-7ED4-9EDF-96AD-733930D2CFEC}"/>
                </a:ext>
              </a:extLst>
            </p:cNvPr>
            <p:cNvSpPr/>
            <p:nvPr/>
          </p:nvSpPr>
          <p:spPr>
            <a:xfrm>
              <a:off x="3555122" y="3651870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52C4EA-A0DD-98D0-C240-154DAA0C7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8" r="37999" b="45859"/>
            <a:stretch/>
          </p:blipFill>
          <p:spPr>
            <a:xfrm>
              <a:off x="3607305" y="3651870"/>
              <a:ext cx="372469" cy="54371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BEB9C0-9312-3BB1-BE24-1C75AAD5AA45}"/>
              </a:ext>
            </a:extLst>
          </p:cNvPr>
          <p:cNvGrpSpPr/>
          <p:nvPr/>
        </p:nvGrpSpPr>
        <p:grpSpPr>
          <a:xfrm>
            <a:off x="8681978" y="3121652"/>
            <a:ext cx="626378" cy="825350"/>
            <a:chOff x="4466228" y="5423050"/>
            <a:chExt cx="626378" cy="8253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431ECD-96F7-3ADB-B202-D72F684EEFF5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78E27D7-10E7-5D4D-444A-E38208DE7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170397-8ACA-0145-DDB6-84181B8310C3}"/>
              </a:ext>
            </a:extLst>
          </p:cNvPr>
          <p:cNvGrpSpPr/>
          <p:nvPr/>
        </p:nvGrpSpPr>
        <p:grpSpPr>
          <a:xfrm>
            <a:off x="9782276" y="3121652"/>
            <a:ext cx="626378" cy="825350"/>
            <a:chOff x="4466228" y="5423050"/>
            <a:chExt cx="626378" cy="8253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85F84E-4568-D006-C068-E470C24400D1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6782B7C-F21F-F213-ACF8-B48020EDB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FBD60B-0B48-B441-C4FF-E12FD1615960}"/>
              </a:ext>
            </a:extLst>
          </p:cNvPr>
          <p:cNvGrpSpPr/>
          <p:nvPr/>
        </p:nvGrpSpPr>
        <p:grpSpPr>
          <a:xfrm>
            <a:off x="10987149" y="3121652"/>
            <a:ext cx="626378" cy="825350"/>
            <a:chOff x="4466228" y="5423050"/>
            <a:chExt cx="626378" cy="82535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C6D40D-E26F-A185-7CDC-656090157A38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C8868-B922-07F4-4D7D-FD4934953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D2FF87-D8A7-FFB3-10A8-E2EAA6C70B7D}"/>
              </a:ext>
            </a:extLst>
          </p:cNvPr>
          <p:cNvGrpSpPr/>
          <p:nvPr/>
        </p:nvGrpSpPr>
        <p:grpSpPr>
          <a:xfrm>
            <a:off x="8691654" y="3818272"/>
            <a:ext cx="626378" cy="825350"/>
            <a:chOff x="4466228" y="5423050"/>
            <a:chExt cx="626378" cy="8253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3C35D7-4924-3303-6821-B6EEB08C6067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90878D2-2986-B4CB-08A4-CBA473D21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2AC7E1-2317-BC7D-5255-94C8F32A846D}"/>
              </a:ext>
            </a:extLst>
          </p:cNvPr>
          <p:cNvGrpSpPr/>
          <p:nvPr/>
        </p:nvGrpSpPr>
        <p:grpSpPr>
          <a:xfrm>
            <a:off x="9791952" y="3818272"/>
            <a:ext cx="626378" cy="825350"/>
            <a:chOff x="4466228" y="5423050"/>
            <a:chExt cx="626378" cy="82535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BE2A6D9-A011-81A5-6D1E-95C5D6D962AE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2DA59CF-934F-630A-F7AC-27E4A459A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D1E82A-2ACE-CAEC-C3AE-207007F8BAF2}"/>
              </a:ext>
            </a:extLst>
          </p:cNvPr>
          <p:cNvGrpSpPr/>
          <p:nvPr/>
        </p:nvGrpSpPr>
        <p:grpSpPr>
          <a:xfrm>
            <a:off x="10996825" y="3818272"/>
            <a:ext cx="626378" cy="825350"/>
            <a:chOff x="4466228" y="5423050"/>
            <a:chExt cx="626378" cy="82535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8A9D959-93C0-F4F7-E7F2-FF331951AB30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6503E9-D72A-6F87-5F21-7E4C33440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B6F711-8AEF-81AA-594D-5A0E487D9643}"/>
              </a:ext>
            </a:extLst>
          </p:cNvPr>
          <p:cNvGrpSpPr/>
          <p:nvPr/>
        </p:nvGrpSpPr>
        <p:grpSpPr>
          <a:xfrm>
            <a:off x="8740192" y="4455764"/>
            <a:ext cx="626378" cy="825350"/>
            <a:chOff x="4466228" y="5423050"/>
            <a:chExt cx="626378" cy="82535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E29880-0F52-8999-4203-8C31818B2294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299780F-8A05-E399-C903-0A217ACD3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A1DDBF-2FBB-427C-F43F-BF96248E6C21}"/>
              </a:ext>
            </a:extLst>
          </p:cNvPr>
          <p:cNvGrpSpPr/>
          <p:nvPr/>
        </p:nvGrpSpPr>
        <p:grpSpPr>
          <a:xfrm>
            <a:off x="9840490" y="4455764"/>
            <a:ext cx="626378" cy="825350"/>
            <a:chOff x="4466228" y="5423050"/>
            <a:chExt cx="626378" cy="82535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BA76C3-04C9-4E93-06F8-C25F23843FAD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EE5E7A6-605A-0BEB-4317-9A7C2FBC6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1ED8F6-E1F7-5C22-7851-664943608D6B}"/>
              </a:ext>
            </a:extLst>
          </p:cNvPr>
          <p:cNvGrpSpPr/>
          <p:nvPr/>
        </p:nvGrpSpPr>
        <p:grpSpPr>
          <a:xfrm>
            <a:off x="11045363" y="4455764"/>
            <a:ext cx="626378" cy="825350"/>
            <a:chOff x="4466228" y="5423050"/>
            <a:chExt cx="626378" cy="82535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77724A-7A67-A838-2964-FED111B58257}"/>
                </a:ext>
              </a:extLst>
            </p:cNvPr>
            <p:cNvSpPr/>
            <p:nvPr/>
          </p:nvSpPr>
          <p:spPr>
            <a:xfrm>
              <a:off x="4466228" y="5692254"/>
              <a:ext cx="476837" cy="4821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A4D4CA5-9772-AB11-75BB-404BA7FDD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0" t="25994" r="-17333" b="19865"/>
            <a:stretch/>
          </p:blipFill>
          <p:spPr>
            <a:xfrm rot="20147355">
              <a:off x="4527204" y="5423050"/>
              <a:ext cx="565402" cy="8253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FC29252-B8B7-8FE9-CB65-AEE5DB4DD6EF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54" name="Arrow: Pentagon 17">
              <a:extLst>
                <a:ext uri="{FF2B5EF4-FFF2-40B4-BE49-F238E27FC236}">
                  <a16:creationId xmlns:a16="http://schemas.microsoft.com/office/drawing/2014/main" id="{6091F520-D4E6-B845-7AFA-E411C9E95A5B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42EA2F-3211-C87F-9124-88C3090AD4D4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8DB2DF-5B96-0A07-3125-C47B280BB87B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88EEA3-A942-EBFB-1E73-A21A5D50FB0D}"/>
              </a:ext>
            </a:extLst>
          </p:cNvPr>
          <p:cNvGrpSpPr/>
          <p:nvPr/>
        </p:nvGrpSpPr>
        <p:grpSpPr>
          <a:xfrm>
            <a:off x="3036011" y="5171122"/>
            <a:ext cx="5460541" cy="1009185"/>
            <a:chOff x="3074728" y="2015009"/>
            <a:chExt cx="5460541" cy="10091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753E682-B599-DFFB-7027-6F6E905854FE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45E4E8-49EB-4D9C-62EB-F4E1645A9961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8143CA0-4E5F-1EFD-0B35-5F944121CECD}"/>
              </a:ext>
            </a:extLst>
          </p:cNvPr>
          <p:cNvSpPr txBox="1"/>
          <p:nvPr/>
        </p:nvSpPr>
        <p:spPr>
          <a:xfrm>
            <a:off x="4815747" y="5251722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+ 80 + 5.</a:t>
            </a:r>
          </a:p>
        </p:txBody>
      </p: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3282570" y="-332452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BB405-4F88-3A9C-6B42-7E965FE255AF}"/>
              </a:ext>
            </a:extLst>
          </p:cNvPr>
          <p:cNvSpPr txBox="1"/>
          <p:nvPr/>
        </p:nvSpPr>
        <p:spPr>
          <a:xfrm>
            <a:off x="140162" y="4047350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D71912-6F33-52EE-8739-B9911F464113}"/>
              </a:ext>
            </a:extLst>
          </p:cNvPr>
          <p:cNvSpPr txBox="1"/>
          <p:nvPr/>
        </p:nvSpPr>
        <p:spPr>
          <a:xfrm>
            <a:off x="83126" y="53139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C64950-3AC9-A601-5210-3F006E9E115D}"/>
              </a:ext>
            </a:extLst>
          </p:cNvPr>
          <p:cNvSpPr txBox="1"/>
          <p:nvPr/>
        </p:nvSpPr>
        <p:spPr>
          <a:xfrm>
            <a:off x="6364380" y="4047350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E67F99-A588-9BAC-0E11-024FC8855FDE}"/>
              </a:ext>
            </a:extLst>
          </p:cNvPr>
          <p:cNvSpPr txBox="1"/>
          <p:nvPr/>
        </p:nvSpPr>
        <p:spPr>
          <a:xfrm>
            <a:off x="6364380" y="5407925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9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DBDDF9-EF65-2A52-E145-4AA5CEB2BDF4}"/>
              </a:ext>
            </a:extLst>
          </p:cNvPr>
          <p:cNvSpPr txBox="1"/>
          <p:nvPr/>
        </p:nvSpPr>
        <p:spPr>
          <a:xfrm>
            <a:off x="1705260" y="4047348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8134E1-5562-6CB1-E5D7-237B555E507C}"/>
              </a:ext>
            </a:extLst>
          </p:cNvPr>
          <p:cNvSpPr txBox="1"/>
          <p:nvPr/>
        </p:nvSpPr>
        <p:spPr>
          <a:xfrm>
            <a:off x="1705260" y="5313961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CDE06C-14E5-6294-7BFA-13150DE2DE05}"/>
              </a:ext>
            </a:extLst>
          </p:cNvPr>
          <p:cNvSpPr txBox="1"/>
          <p:nvPr/>
        </p:nvSpPr>
        <p:spPr>
          <a:xfrm>
            <a:off x="7939404" y="4047348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01BBB8-66DB-535A-2D95-040D569445F9}"/>
              </a:ext>
            </a:extLst>
          </p:cNvPr>
          <p:cNvSpPr txBox="1"/>
          <p:nvPr/>
        </p:nvSpPr>
        <p:spPr>
          <a:xfrm>
            <a:off x="7839043" y="5372179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600 + 40</a:t>
            </a:r>
          </a:p>
        </p:txBody>
      </p:sp>
    </p:spTree>
    <p:extLst>
      <p:ext uri="{BB962C8B-B14F-4D97-AF65-F5344CB8AC3E}">
        <p14:creationId xmlns:p14="http://schemas.microsoft.com/office/powerpoint/2010/main" val="20931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3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43" y="449943"/>
            <a:ext cx="12351594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10050" y="1866766"/>
            <a:ext cx="436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215537" y="1344910"/>
            <a:ext cx="5404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969818" y="1354147"/>
            <a:ext cx="5459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776061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blipFill rotWithShape="0">
                <a:blip r:embed="rId7"/>
                <a:stretch>
                  <a:fillRect t="-13669" r="-654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0" y="5237258"/>
            <a:ext cx="3319965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 rotWithShape="0"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 r="-1213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34651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blipFill rotWithShape="0">
                <a:blip r:embed="rId6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BD33E-F800-1AA8-2E43-014EED886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322082" y="2356338"/>
            <a:ext cx="2547497" cy="4463213"/>
          </a:xfrm>
          <a:prstGeom prst="rect">
            <a:avLst/>
          </a:prstGeom>
        </p:spPr>
      </p:pic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4AD2E2D3-53AD-F302-06C3-CD1F022CA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532325"/>
              </p:ext>
            </p:extLst>
          </p:nvPr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/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  <a:ea typeface="思源黑体 CN Regular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ACEEA7F9-D104-1296-1946-ECBD48E637AA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8FDD22-EF8B-FB4C-4909-33209FD97EA5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0712EA-5DCC-D782-3D14-50F24437E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C8B5D-5A72-A83B-89C2-14BDD7A8225E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B38C73-9AE7-FF16-FDF8-A205FB15EC4E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E46AC9-AAF0-9206-D3DC-0A5E94987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B4FA4D-3EBC-BFAE-B974-15CE4D19F07C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451D48-1E39-21E1-9FFF-673B865B7B2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172DFA-5B7F-E0A1-4E18-2EDB35D80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025A7-0B20-22E3-29F9-4209872F052F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E4B901-1529-2952-6B48-9100F18A3E9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0AD437-FD24-58DD-4A26-43D97E0F4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71868-6E9D-CD27-10A1-8648DC247760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03EF1A-1ED1-A96F-798C-37E38972895B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D59869-517D-93E8-B11B-8CEE72C3E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268523-6C6B-7B79-04CD-C9D74B420CE7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AA182C-FF3F-7853-D168-0ABEAB9078BB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049BA6-7443-77B2-FAF3-BDA49C1BD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421A41-6716-1638-F374-2F0EF9EC9D6E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E6A9AC-A6A8-CAEA-3CB7-9C1877C711FB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5BFE21-EAC5-135B-439B-CB13DF55B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3718AC-702F-D7AA-9C2E-20E7C3343190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C106BA-AD0A-F9CA-293E-020DFFAC662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32A6640-8C7B-A6A6-6A44-63CA537D4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0F7FEF-8E4F-9CEC-306B-41E4776E8D77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A105CD-12D3-B3E5-5782-24F481F72A0A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F4AC626-37F9-76BC-3203-4751252DB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B8AE6D-188B-3F67-1138-A171F8B8CAC2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4F9049-43E4-E811-552B-AF7E71AEBCBB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936CD48-1B63-D3D5-46F3-718940811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A76DDE5-9B28-CBF6-C8F6-25B8CA3E8B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01924CC-D626-51AD-F3EF-C11118947D07}"/>
              </a:ext>
            </a:extLst>
          </p:cNvPr>
          <p:cNvGrpSpPr/>
          <p:nvPr/>
        </p:nvGrpSpPr>
        <p:grpSpPr>
          <a:xfrm>
            <a:off x="386712" y="204972"/>
            <a:ext cx="2176414" cy="830997"/>
            <a:chOff x="589935" y="269626"/>
            <a:chExt cx="2979175" cy="830997"/>
          </a:xfrm>
        </p:grpSpPr>
        <p:sp>
          <p:nvSpPr>
            <p:cNvPr id="36" name="Arrow: Pentagon 17">
              <a:extLst>
                <a:ext uri="{FF2B5EF4-FFF2-40B4-BE49-F238E27FC236}">
                  <a16:creationId xmlns:a16="http://schemas.microsoft.com/office/drawing/2014/main" id="{88CD736D-81A2-7030-1A9D-CCBF80ABA94F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EE5AF68-B036-10CC-FBDB-A13FE025EFE9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D18FAB-5165-8674-0A47-D1027B9D4B13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1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1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279FFE-B493-B837-849C-912A0DFB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96" y="3326200"/>
            <a:ext cx="5941583" cy="3531800"/>
          </a:xfrm>
          <a:prstGeom prst="rect">
            <a:avLst/>
          </a:prstGeom>
        </p:spPr>
      </p:pic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grpSp>
        <p:nvGrpSpPr>
          <p:cNvPr id="10" name="组合 32">
            <a:extLst>
              <a:ext uri="{FF2B5EF4-FFF2-40B4-BE49-F238E27FC236}">
                <a16:creationId xmlns:a16="http://schemas.microsoft.com/office/drawing/2014/main" id="{59F589C5-9436-D54F-49D0-47807FECEEF7}"/>
              </a:ext>
            </a:extLst>
          </p:cNvPr>
          <p:cNvGrpSpPr/>
          <p:nvPr/>
        </p:nvGrpSpPr>
        <p:grpSpPr>
          <a:xfrm>
            <a:off x="5404303" y="6166942"/>
            <a:ext cx="1894606" cy="550516"/>
            <a:chOff x="2651978" y="1350735"/>
            <a:chExt cx="1524110" cy="585888"/>
          </a:xfrm>
          <a:solidFill>
            <a:srgbClr val="5B1328"/>
          </a:solidFill>
        </p:grpSpPr>
        <p:sp>
          <p:nvSpPr>
            <p:cNvPr id="11" name="矩形: 圆角 33">
              <a:extLst>
                <a:ext uri="{FF2B5EF4-FFF2-40B4-BE49-F238E27FC236}">
                  <a16:creationId xmlns:a16="http://schemas.microsoft.com/office/drawing/2014/main" id="{6CF73855-8628-D698-7CC8-61584D64B038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12" name="文本框 34">
              <a:extLst>
                <a:ext uri="{FF2B5EF4-FFF2-40B4-BE49-F238E27FC236}">
                  <a16:creationId xmlns:a16="http://schemas.microsoft.com/office/drawing/2014/main" id="{8705565A-1E51-78FA-5E70-902FBB1CFB5C}"/>
                </a:ext>
              </a:extLst>
            </p:cNvPr>
            <p:cNvSpPr txBox="1"/>
            <p:nvPr/>
          </p:nvSpPr>
          <p:spPr>
            <a:xfrm>
              <a:off x="2719319" y="1379785"/>
              <a:ext cx="1378514" cy="556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4B503-479B-181F-93DA-0CCDF3C17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4" y="1782804"/>
            <a:ext cx="10973751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C8116-15B1-011F-3801-A39C3BD53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53" y="121361"/>
            <a:ext cx="8888738" cy="3664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3E8E16-F1C8-FF5E-0EDB-9B24F0A08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88385" y="48950"/>
            <a:ext cx="501744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5AC127-F261-2DFA-2D9D-B96BC7A75007}"/>
              </a:ext>
            </a:extLst>
          </p:cNvPr>
          <p:cNvGrpSpPr/>
          <p:nvPr/>
        </p:nvGrpSpPr>
        <p:grpSpPr>
          <a:xfrm>
            <a:off x="1167747" y="324611"/>
            <a:ext cx="10029480" cy="1478752"/>
            <a:chOff x="1081259" y="258496"/>
            <a:chExt cx="10029480" cy="14787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4B108F-1DC1-5A8A-E208-F21C2B83C8B5}"/>
                </a:ext>
              </a:extLst>
            </p:cNvPr>
            <p:cNvSpPr/>
            <p:nvPr/>
          </p:nvSpPr>
          <p:spPr>
            <a:xfrm>
              <a:off x="1081259" y="258496"/>
              <a:ext cx="10029480" cy="1446550"/>
            </a:xfrm>
            <a:prstGeom prst="roundRect">
              <a:avLst/>
            </a:prstGeom>
            <a:solidFill>
              <a:srgbClr val="C5F1FB"/>
            </a:solidFill>
            <a:ln>
              <a:solidFill>
                <a:srgbClr val="133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96C651-EC8A-EAF9-6C68-7A0C4460CA94}"/>
                </a:ext>
              </a:extLst>
            </p:cNvPr>
            <p:cNvSpPr txBox="1"/>
            <p:nvPr/>
          </p:nvSpPr>
          <p:spPr>
            <a:xfrm>
              <a:off x="1092982" y="290698"/>
              <a:ext cx="98598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33B75"/>
                  </a:solidFill>
                  <a:effectLst/>
                  <a:uLnTx/>
                  <a:uFillTx/>
                  <a:latin typeface="SVN-Cookies" panose="02040603050506020204" pitchFamily="18" charset="0"/>
                  <a:cs typeface="+mn-cs"/>
                </a:rPr>
                <a:t>Ở lớp 2, chúng mình đã học các số trong phạm vi bao nhiêu?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3B75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9947E-54F8-3FB1-7C82-774B06622137}"/>
              </a:ext>
            </a:extLst>
          </p:cNvPr>
          <p:cNvGrpSpPr/>
          <p:nvPr/>
        </p:nvGrpSpPr>
        <p:grpSpPr>
          <a:xfrm>
            <a:off x="854862" y="2100909"/>
            <a:ext cx="9962800" cy="4167589"/>
            <a:chOff x="597876" y="1737248"/>
            <a:chExt cx="10656277" cy="4660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9198D8-E358-A235-819C-47B2F6AC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76" y="1737248"/>
              <a:ext cx="10656277" cy="46606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CA9AF0-F17D-2D7E-CACC-C33266AD0CAF}"/>
                </a:ext>
              </a:extLst>
            </p:cNvPr>
            <p:cNvSpPr/>
            <p:nvPr/>
          </p:nvSpPr>
          <p:spPr>
            <a:xfrm>
              <a:off x="4771292" y="2168769"/>
              <a:ext cx="2672862" cy="36458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9AC192-16E1-111F-93BD-6E0D0A7C2E54}"/>
              </a:ext>
            </a:extLst>
          </p:cNvPr>
          <p:cNvSpPr txBox="1"/>
          <p:nvPr/>
        </p:nvSpPr>
        <p:spPr>
          <a:xfrm>
            <a:off x="3556996" y="2784319"/>
            <a:ext cx="48982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Ở lớp 2, chúng mình đã học các số trong phạm vi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3A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A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727</Words>
  <Application>Microsoft Office PowerPoint</Application>
  <PresentationFormat>Widescreen</PresentationFormat>
  <Paragraphs>220</Paragraphs>
  <Slides>29</Slides>
  <Notes>4</Notes>
  <HiddenSlides>6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#9Slide07 Cadena</vt:lpstr>
      <vt:lpstr>#9Slide07 HoneyCream</vt:lpstr>
      <vt:lpstr>Arial</vt:lpstr>
      <vt:lpstr>Baloo 2 ExtraBold</vt:lpstr>
      <vt:lpstr>Calibri</vt:lpstr>
      <vt:lpstr>Calibri Light</vt:lpstr>
      <vt:lpstr>Cambria Math</vt:lpstr>
      <vt:lpstr>Coiny</vt:lpstr>
      <vt:lpstr>DengXian</vt:lpstr>
      <vt:lpstr>DengXian Light</vt:lpstr>
      <vt:lpstr>Humanst521 BT</vt:lpstr>
      <vt:lpstr>SVN-Cookies</vt:lpstr>
      <vt:lpstr>SVN-Newton</vt:lpstr>
      <vt:lpstr>SVN-Ready</vt:lpstr>
      <vt:lpstr>Times New Roman</vt:lpstr>
      <vt:lpstr>字魂130号-快乐俏黑体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2022-08-15T02:53:14Z</dcterms:created>
  <dcterms:modified xsi:type="dcterms:W3CDTF">2023-09-04T11:09:23Z</dcterms:modified>
</cp:coreProperties>
</file>