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2" r:id="rId2"/>
    <p:sldMasterId id="2147483674" r:id="rId3"/>
    <p:sldMasterId id="2147483677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18" r:id="rId20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1"/>
    </p:embeddedFont>
    <p:embeddedFont>
      <p:font typeface="#9Slide05 Amplify" panose="02000000000000000000" pitchFamily="2" charset="0"/>
      <p:regular r:id="rId22"/>
    </p:embeddedFont>
    <p:embeddedFont>
      <p:font typeface="#9Slide05 Bodega Script" pitchFamily="2" charset="0"/>
      <p:regular r:id="rId23"/>
    </p:embeddedFont>
    <p:embeddedFont>
      <p:font typeface="#9Slide05 SVNAngellife" panose="02000500000000020003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Dancing Script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  <p:embeddedFont>
      <p:font typeface="SVN-Ready" panose="02040603050506020204" pitchFamily="18" charset="0"/>
      <p:regular r:id="rId38"/>
    </p:embeddedFont>
    <p:embeddedFont>
      <p:font typeface="UTM Fancy Full" panose="02040603050506020204" pitchFamily="18" charset="0"/>
      <p:regular r:id="rId39"/>
    </p:embeddedFont>
    <p:embeddedFont>
      <p:font typeface="UTM Showcard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161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A44CF-D9F6-459F-A551-74CFB1A15D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13EF-4C8B-4F2B-889E-9B300AFA220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90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1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7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5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3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2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9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8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80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50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09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1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2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62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39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0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1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378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33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45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24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9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8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BE5D-AA74-487B-BC8F-ABA22468D13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559280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9ABE9-8086-4ADE-AA0E-DFF25C9013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E7B0163-7014-41FD-A20A-CDE5C15AC1D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B211D3-1FB2-4130-A62E-80D45E5939EB}"/>
              </a:ext>
            </a:extLst>
          </p:cNvPr>
          <p:cNvSpPr txBox="1">
            <a:spLocks/>
          </p:cNvSpPr>
          <p:nvPr userDrawn="1"/>
        </p:nvSpPr>
        <p:spPr>
          <a:xfrm>
            <a:off x="7771052" y="2966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760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6488668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EEEEE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EEEE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5BC36-D240-455E-8D86-41AF85C899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2E7DF36-F1CF-4105-8D28-18477508F987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D3607-2D1C-4F92-A8C0-B91E0A5BE8C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16265"/>
            <a:ext cx="12657909" cy="70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3708503" y="12993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650514" y="3429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48843" y="2744145"/>
            <a:ext cx="8605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EB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Phép cộng (có nhớ)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EB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1937" y="3843961"/>
            <a:ext cx="6977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EB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Trong phạm vi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EB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851224">
            <a:off x="5172600" y="1431921"/>
            <a:ext cx="5317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UTM Fancy Full" panose="02040603050506020204" pitchFamily="18" charset="0"/>
                <a:ea typeface="思源宋体 CN Heavy" panose="02020900000000000000" pitchFamily="18" charset="-122"/>
                <a:cs typeface="+mn-cs"/>
              </a:rPr>
              <a:t>MÔN 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8115" y="2744145"/>
            <a:ext cx="8605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Phép cộng (có nhớ)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2756" y="3920770"/>
            <a:ext cx="6977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E828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Trong phạm vi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828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9272328" y="839782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669835" y="4874209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500" flipH="1">
            <a:off x="2102670" y="272856"/>
            <a:ext cx="5522016" cy="3716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99" y="1770257"/>
            <a:ext cx="7122020" cy="569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897472" y="1471796"/>
            <a:ext cx="6210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MIU ĂN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4B806B-9C8F-476D-9424-78580B0B4337}"/>
              </a:ext>
            </a:extLst>
          </p:cNvPr>
          <p:cNvSpPr txBox="1">
            <a:spLocks/>
          </p:cNvSpPr>
          <p:nvPr/>
        </p:nvSpPr>
        <p:spPr>
          <a:xfrm>
            <a:off x="4257143" y="331449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16ADD0-295E-4EAE-A717-59AA57246C5A}"/>
              </a:ext>
            </a:extLst>
          </p:cNvPr>
          <p:cNvSpPr txBox="1">
            <a:spLocks/>
          </p:cNvSpPr>
          <p:nvPr/>
        </p:nvSpPr>
        <p:spPr>
          <a:xfrm>
            <a:off x="9887234" y="4721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73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2: </a:t>
            </a:r>
            <a:r>
              <a:rPr kumimoji="0" lang="vi-VN" sz="5400" b="1" i="0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Đặt tính rồi tính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427 + 246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607 + 143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2363732" y="1271312"/>
            <a:ext cx="8648905" cy="6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44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</a:t>
            </a:r>
            <a:r>
              <a:rPr kumimoji="0" lang="vi-VN" sz="5400" b="1" i="0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: Đặt tính rồi tính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729 + 32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246 + 44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2050059" y="1271312"/>
            <a:ext cx="8648905" cy="6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4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prstGeom prst="wedgeRoundRectCallout">
            <a:avLst>
              <a:gd name="adj1" fmla="val -43510"/>
              <a:gd name="adj2" fmla="val 76470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Bây giờ, chúng mình cùng chọn đồ chơi cho Miu để bạn ấy luôn vui vẻ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00365" y="-73891"/>
            <a:ext cx="6733309" cy="8978353"/>
            <a:chOff x="-600365" y="-73891"/>
            <a:chExt cx="6733309" cy="8978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4" b="89940" l="2967" r="30082">
                          <a14:foregroundMark x1="14325" y1="71014" x2="14325" y2="71014"/>
                          <a14:foregroundMark x1="15621" y1="69309" x2="15621" y2="69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/>
            <a:stretch/>
          </p:blipFill>
          <p:spPr>
            <a:xfrm>
              <a:off x="-600365" y="-73891"/>
              <a:ext cx="6733309" cy="897835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0332130">
              <a:off x="4221017" y="6243783"/>
              <a:ext cx="6188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odega Script" pitchFamily="2" charset="0"/>
                  <a:ea typeface="+mn-ea"/>
                  <a:cs typeface="#9Slide05 Bodega Script" pitchFamily="2" charset="0"/>
                </a:rPr>
                <a:t>Măng Non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2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11373" y="618836"/>
            <a:ext cx="104853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</a:rPr>
              <a:t>Bài 3: Rô-bốt vẽ một bản đồ bằng 709 chấm xanh và 289 chấm đỏ. Hỏi Rô-bốt vẽ tất cả bao nhiêu chấm màu?</a:t>
            </a:r>
          </a:p>
        </p:txBody>
      </p:sp>
      <p:pic>
        <p:nvPicPr>
          <p:cNvPr id="5122" name="Picture 2" descr="4th Monthly Test in English for Kinder 1 | English - Quizizz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84" y="5289550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34" y="5114412"/>
            <a:ext cx="1743588" cy="1743588"/>
          </a:xfrm>
          <a:prstGeom prst="rect">
            <a:avLst/>
          </a:prstGeom>
        </p:spPr>
      </p:pic>
      <p:pic>
        <p:nvPicPr>
          <p:cNvPr id="15" name="Picture 2" descr="4th Monthly Test in English for Kinder 1 | English - Quizizz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094" y="5416169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4th Monthly Test in English for Kinder 1 | English - Quizizz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6" y="5308303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886241" y="3156667"/>
            <a:ext cx="1048530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</a:rPr>
              <a:t>Bài giải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</a:rPr>
              <a:t>Rô-bốt vẽ tất cả số chấm màu là: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</a:rPr>
              <a:t>709 + 289 = 998 (chấm màu)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</a:rPr>
              <a:t>Đáp số: 998 chấm màu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09519" y="2178816"/>
            <a:ext cx="5991831" cy="5020806"/>
            <a:chOff x="3368315" y="1595557"/>
            <a:chExt cx="5207916" cy="42974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4" b="46574" l="48326" r="94954">
                          <a14:foregroundMark x1="52984" y1="18496" x2="52984" y2="18496"/>
                          <a14:foregroundMark x1="65648" y1="11522" x2="66133" y2="11401"/>
                          <a14:foregroundMark x1="80543" y1="22195" x2="80543" y2="22195"/>
                          <a14:foregroundMark x1="77438" y1="18496" x2="77438" y2="18496"/>
                          <a14:foregroundMark x1="87094" y1="21104" x2="87094" y2="21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8" b="48195"/>
            <a:stretch/>
          </p:blipFill>
          <p:spPr>
            <a:xfrm>
              <a:off x="3368315" y="1595557"/>
              <a:ext cx="5207916" cy="4297478"/>
            </a:xfrm>
            <a:prstGeom prst="rect">
              <a:avLst/>
            </a:prstGeom>
          </p:spPr>
        </p:pic>
        <p:pic>
          <p:nvPicPr>
            <p:cNvPr id="18" name="Picture 2" descr="4th Monthly Test in English for Kinder 1 | English - Quizizz"/>
            <p:cNvPicPr>
              <a:picLocks noChangeAspect="1" noChangeArrowheads="1" noCrop="1"/>
            </p:cNvPicPr>
            <p:nvPr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908" y="3197682"/>
              <a:ext cx="1568450" cy="156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39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18115" y="2670253"/>
            <a:ext cx="8605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các em!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9272328" y="839782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1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3" name="Rounded Rectangle 2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76200">
                  <a:noFill/>
                </a:ln>
                <a:solidFill>
                  <a:srgbClr val="F95C92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76200">
                  <a:noFill/>
                </a:ln>
                <a:solidFill>
                  <a:srgbClr val="F95C92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332642" y="-472070"/>
            <a:ext cx="4200857" cy="97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89952" l="4031" r="39215">
                        <a14:foregroundMark x1="21464" y1="53087" x2="21464" y2="53087"/>
                        <a14:foregroundMark x1="20827" y1="56538" x2="20827" y2="56538"/>
                        <a14:foregroundMark x1="21358" y1="55327" x2="21358" y2="55327"/>
                        <a14:foregroundMark x1="21605" y1="55327" x2="21605" y2="55327"/>
                        <a14:foregroundMark x1="26414" y1="54661" x2="26414" y2="54661"/>
                        <a14:foregroundMark x1="27652" y1="54540" x2="27652" y2="54540"/>
                        <a14:foregroundMark x1="27051" y1="57264" x2="27051" y2="57082"/>
                        <a14:foregroundMark x1="26627" y1="55327" x2="26627" y2="55327"/>
                        <a14:foregroundMark x1="26803" y1="53329" x2="26803" y2="53329"/>
                        <a14:foregroundMark x1="25849" y1="54298" x2="25849" y2="54298"/>
                        <a14:foregroundMark x1="27334" y1="55751" x2="27334" y2="55751"/>
                        <a14:foregroundMark x1="27440" y1="53450" x2="27440" y2="53450"/>
                        <a14:foregroundMark x1="26485" y1="56053" x2="26096" y2="56416"/>
                        <a14:foregroundMark x1="24364" y1="19552" x2="24364" y2="19552"/>
                        <a14:foregroundMark x1="25141" y1="21550" x2="25141" y2="21550"/>
                        <a14:foregroundMark x1="25849" y1="23426" x2="25849" y2="23426"/>
                        <a14:foregroundMark x1="25707" y1="24758" x2="25707" y2="24758"/>
                        <a14:foregroundMark x1="23409" y1="32082" x2="23409" y2="32082"/>
                        <a14:foregroundMark x1="23409" y1="32082" x2="24045" y2="32082"/>
                        <a14:foregroundMark x1="20580" y1="53995" x2="20580" y2="53995"/>
                        <a14:foregroundMark x1="20438" y1="53995" x2="20438" y2="53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438"/>
          <a:stretch/>
        </p:blipFill>
        <p:spPr>
          <a:xfrm>
            <a:off x="8820914" y="2651889"/>
            <a:ext cx="3630947" cy="5227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326" t="26123" r="23333" b="55721"/>
          <a:stretch/>
        </p:blipFill>
        <p:spPr>
          <a:xfrm>
            <a:off x="466927" y="350196"/>
            <a:ext cx="9688750" cy="361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矩形: 圆角 6"/>
          <p:cNvSpPr/>
          <p:nvPr/>
        </p:nvSpPr>
        <p:spPr>
          <a:xfrm>
            <a:off x="551361" y="4105072"/>
            <a:ext cx="9001201" cy="24027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Vậy bạn nào có thể giúp gia đình nhà Sóc biết có tất cả bao nhiêu hạt thông nhỉ? </a:t>
            </a:r>
            <a:endParaRPr kumimoji="0" lang="en-US" altLang="en-US" sz="4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47423" l="51577" r="88016">
                        <a14:foregroundMark x1="82096" y1="35840" x2="82096" y2="35840"/>
                        <a14:foregroundMark x1="80980" y1="32505" x2="80980" y2="32505"/>
                        <a14:foregroundMark x1="80543" y1="36689" x2="80543" y2="36689"/>
                        <a14:foregroundMark x1="79670" y1="38751" x2="79670" y2="38751"/>
                        <a14:foregroundMark x1="81465" y1="40146" x2="81756" y2="40267"/>
                        <a14:foregroundMark x1="82872" y1="36507" x2="82872" y2="36507"/>
                        <a14:foregroundMark x1="82872" y1="36507" x2="82872" y2="36507"/>
                        <a14:foregroundMark x1="83649" y1="35415" x2="83649" y2="35415"/>
                        <a14:foregroundMark x1="83649" y1="35415" x2="84085" y2="35294"/>
                        <a14:foregroundMark x1="84231" y1="35719" x2="84425" y2="36507"/>
                        <a14:foregroundMark x1="81562" y1="30685" x2="81562" y2="30685"/>
                        <a14:foregroundMark x1="79573" y1="31231" x2="79573" y2="31231"/>
                        <a14:foregroundMark x1="79330" y1="31534" x2="79427" y2="31959"/>
                        <a14:foregroundMark x1="79767" y1="34021" x2="79767" y2="34021"/>
                        <a14:foregroundMark x1="80010" y1="34870" x2="79864" y2="35961"/>
                        <a14:foregroundMark x1="79670" y1="37053" x2="79670" y2="37053"/>
                        <a14:foregroundMark x1="79670" y1="37053" x2="79670" y2="37053"/>
                        <a14:foregroundMark x1="78651" y1="34991" x2="78651" y2="34991"/>
                        <a14:foregroundMark x1="78311" y1="34445" x2="78311" y2="34445"/>
                        <a14:foregroundMark x1="76419" y1="35294" x2="76419" y2="35294"/>
                        <a14:foregroundMark x1="76322" y1="35415" x2="76565" y2="36082"/>
                        <a14:foregroundMark x1="77535" y1="36810" x2="78020" y2="37235"/>
                        <a14:foregroundMark x1="78020" y1="37235" x2="78457" y2="37780"/>
                        <a14:foregroundMark x1="79088" y1="38084" x2="79573" y2="38448"/>
                        <a14:foregroundMark x1="79767" y1="38448" x2="79767" y2="38448"/>
                        <a14:foregroundMark x1="84085" y1="33354" x2="84085" y2="33354"/>
                        <a14:foregroundMark x1="83988" y1="39418" x2="83988" y2="39418"/>
                        <a14:foregroundMark x1="61669" y1="41358" x2="61669" y2="41358"/>
                        <a14:foregroundMark x1="57787" y1="40024" x2="57787" y2="40024"/>
                        <a14:foregroundMark x1="56574" y1="36507" x2="56574" y2="36507"/>
                        <a14:foregroundMark x1="78651" y1="22620" x2="78651" y2="22620"/>
                        <a14:foregroundMark x1="77535" y1="23044" x2="77535" y2="23044"/>
                        <a14:foregroundMark x1="65357" y1="18072" x2="65357" y2="18072"/>
                        <a14:foregroundMark x1="59000" y1="22620" x2="59000" y2="22620"/>
                        <a14:foregroundMark x1="69335" y1="38751" x2="69335" y2="38751"/>
                        <a14:foregroundMark x1="69772" y1="38326" x2="69772" y2="38326"/>
                        <a14:foregroundMark x1="73993" y1="20012" x2="73993" y2="20012"/>
                        <a14:backgroundMark x1="74090" y1="16374" x2="74090" y2="16374"/>
                        <a14:backgroundMark x1="75788" y1="18860" x2="75788" y2="18860"/>
                        <a14:backgroundMark x1="78797" y1="19830" x2="78797" y2="1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13888" r="10224" b="50973"/>
          <a:stretch/>
        </p:blipFill>
        <p:spPr>
          <a:xfrm rot="1202308">
            <a:off x="2081183" y="157489"/>
            <a:ext cx="1561002" cy="11124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49429" y="272375"/>
            <a:ext cx="5311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346 + 229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99533" y="173720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99533" y="2966663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229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780" y="22422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856033" y="4074659"/>
            <a:ext cx="270428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291110" y="1858667"/>
            <a:ext cx="665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cộng 9 bằng 15, viết 5 nhớ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1489" y="4074659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1110" y="2907752"/>
            <a:ext cx="665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thêm 1 bằng 5, 5 cộng 2 bằng 7, viết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24090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91110" y="4503565"/>
            <a:ext cx="665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cộng 2 bằng 5, viết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36691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矩形: 圆角 6"/>
          <p:cNvSpPr/>
          <p:nvPr/>
        </p:nvSpPr>
        <p:spPr>
          <a:xfrm>
            <a:off x="2724480" y="5270204"/>
            <a:ext cx="5642042" cy="13741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346 + 229 = 575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91398">
            <a:off x="2173605" y="3591958"/>
            <a:ext cx="11452098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332642" y="-472070"/>
            <a:ext cx="4200857" cy="97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prstGeom prst="wedgeRoundRectCallout">
            <a:avLst>
              <a:gd name="adj1" fmla="val -43510"/>
              <a:gd name="adj2" fmla="val 76470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Hôm nay, mình được mẹ giao nhiệm vụ chăm sóc Miu. Các bạn cùng mình chăm sóc “bé cưng” này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00365" y="-73891"/>
            <a:ext cx="6733309" cy="8978353"/>
            <a:chOff x="-600365" y="-73891"/>
            <a:chExt cx="6733309" cy="8978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4" b="89940" l="2967" r="30082">
                          <a14:foregroundMark x1="14325" y1="71014" x2="14325" y2="71014"/>
                          <a14:foregroundMark x1="15621" y1="69309" x2="15621" y2="69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/>
            <a:stretch/>
          </p:blipFill>
          <p:spPr>
            <a:xfrm>
              <a:off x="-600365" y="-73891"/>
              <a:ext cx="6733309" cy="897835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0332130">
              <a:off x="4221017" y="6243783"/>
              <a:ext cx="6188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odega Script" pitchFamily="2" charset="0"/>
                  <a:ea typeface="+mn-ea"/>
                  <a:cs typeface="#9Slide05 Bodega Script" pitchFamily="2" charset="0"/>
                </a:rPr>
                <a:t>Măng Non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78FCFE8-05D9-4FF1-A34D-35908EC41C10}"/>
              </a:ext>
            </a:extLst>
          </p:cNvPr>
          <p:cNvSpPr txBox="1">
            <a:spLocks/>
          </p:cNvSpPr>
          <p:nvPr/>
        </p:nvSpPr>
        <p:spPr>
          <a:xfrm>
            <a:off x="-38493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23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500" flipH="1">
            <a:off x="2102670" y="272856"/>
            <a:ext cx="5522016" cy="3716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17" y="1790439"/>
            <a:ext cx="7122020" cy="569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897472" y="1471796"/>
            <a:ext cx="6210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TẮM CHO MIU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555DD-97F9-4149-81D8-C1BA72DABF98}"/>
              </a:ext>
            </a:extLst>
          </p:cNvPr>
          <p:cNvSpPr txBox="1">
            <a:spLocks/>
          </p:cNvSpPr>
          <p:nvPr/>
        </p:nvSpPr>
        <p:spPr>
          <a:xfrm>
            <a:off x="-450250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54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Water Cartoon clipart - Duck, Cartoon, Bird, transparent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5" y="4965166"/>
            <a:ext cx="2208425" cy="15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ake shower gel kitten, shower gel, cat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724803" y="4482060"/>
            <a:ext cx="3526063" cy="200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18" y="571038"/>
            <a:ext cx="3158002" cy="12924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7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4" name="TextBox 2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18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2" name="TextBox 3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43" y="0"/>
            <a:ext cx="857291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C68F7-287A-A0D0-8B13-8F30B5B15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2" y="582467"/>
            <a:ext cx="315800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327</Words>
  <Application>Microsoft Office PowerPoint</Application>
  <PresentationFormat>Widescreen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Calibri Light</vt:lpstr>
      <vt:lpstr>Arial</vt:lpstr>
      <vt:lpstr>UTM Fancy Full</vt:lpstr>
      <vt:lpstr>Times New Roman</vt:lpstr>
      <vt:lpstr>#9Slide03 AmpleSoft Bold</vt:lpstr>
      <vt:lpstr>UTM Showcard</vt:lpstr>
      <vt:lpstr>#9Slide07 HoneyCream</vt:lpstr>
      <vt:lpstr>Calibri</vt:lpstr>
      <vt:lpstr>#9Slide05 SVNAngellife</vt:lpstr>
      <vt:lpstr>Cambria</vt:lpstr>
      <vt:lpstr>SVN-Newton</vt:lpstr>
      <vt:lpstr>#9Slide05 Bodega Script</vt:lpstr>
      <vt:lpstr>SVN-Dancing Script</vt:lpstr>
      <vt:lpstr>SVN-Ready</vt:lpstr>
      <vt:lpstr>#9Slide05 Amplify</vt:lpstr>
      <vt:lpstr>1_Office Theme</vt:lpstr>
      <vt:lpstr>1_Custom Design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2</cp:revision>
  <dcterms:created xsi:type="dcterms:W3CDTF">2023-03-22T14:36:34Z</dcterms:created>
  <dcterms:modified xsi:type="dcterms:W3CDTF">2023-03-26T09:55:09Z</dcterms:modified>
</cp:coreProperties>
</file>