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heme/themeOverride1.xml" ContentType="application/vnd.openxmlformats-officedocument.themeOverr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2.xml" ContentType="application/vnd.openxmlformats-officedocument.themeOverr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3.xml" ContentType="application/vnd.openxmlformats-officedocument.themeOverr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11.xml" ContentType="application/vnd.openxmlformats-officedocument.presentationml.notesSlide+xml"/>
  <Override PartName="/ppt/theme/themeOverride4.xml" ContentType="application/vnd.openxmlformats-officedocument.themeOverr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 id="2147483701" r:id="rId2"/>
    <p:sldMasterId id="2147483713" r:id="rId3"/>
    <p:sldMasterId id="2147483731" r:id="rId4"/>
    <p:sldMasterId id="2147483736" r:id="rId5"/>
    <p:sldMasterId id="2147483749" r:id="rId6"/>
    <p:sldMasterId id="2147483761" r:id="rId7"/>
  </p:sldMasterIdLst>
  <p:notesMasterIdLst>
    <p:notesMasterId r:id="rId31"/>
  </p:notesMasterIdLst>
  <p:sldIdLst>
    <p:sldId id="523" r:id="rId8"/>
    <p:sldId id="256" r:id="rId9"/>
    <p:sldId id="298" r:id="rId10"/>
    <p:sldId id="3247" r:id="rId11"/>
    <p:sldId id="303" r:id="rId12"/>
    <p:sldId id="272" r:id="rId13"/>
    <p:sldId id="270" r:id="rId14"/>
    <p:sldId id="279" r:id="rId15"/>
    <p:sldId id="3173" r:id="rId16"/>
    <p:sldId id="3253" r:id="rId17"/>
    <p:sldId id="2007577144" r:id="rId18"/>
    <p:sldId id="2007577145" r:id="rId19"/>
    <p:sldId id="2007577146" r:id="rId20"/>
    <p:sldId id="2007577139" r:id="rId21"/>
    <p:sldId id="315" r:id="rId22"/>
    <p:sldId id="301" r:id="rId23"/>
    <p:sldId id="319" r:id="rId24"/>
    <p:sldId id="320" r:id="rId25"/>
    <p:sldId id="352" r:id="rId26"/>
    <p:sldId id="353" r:id="rId27"/>
    <p:sldId id="302" r:id="rId28"/>
    <p:sldId id="2007577140" r:id="rId29"/>
    <p:sldId id="325" r:id="rId30"/>
  </p:sldIdLst>
  <p:sldSz cx="12192000" cy="6858000"/>
  <p:notesSz cx="6858000" cy="9144000"/>
  <p:embeddedFontLst>
    <p:embeddedFont>
      <p:font typeface="等线" panose="02010600030101010101" pitchFamily="2" charset="-122"/>
      <p:regular r:id="rId32"/>
      <p:bold r:id="rId33"/>
    </p:embeddedFont>
    <p:embeddedFont>
      <p:font typeface="站酷快乐体2016修订版" panose="020B0604020202020204" charset="-122"/>
      <p:regular r:id="rId34"/>
    </p:embeddedFont>
    <p:embeddedFont>
      <p:font typeface="#9Slide03 AmpleSoft Bold" panose="020B0604020202020204" charset="0"/>
      <p:regular r:id="rId35"/>
    </p:embeddedFont>
    <p:embeddedFont>
      <p:font typeface="Arial-SGK-TV" panose="020B0604020202020204" charset="0"/>
      <p:regular r:id="rId36"/>
      <p:bold r:id="rId37"/>
      <p:italic r:id="rId38"/>
    </p:embeddedFont>
    <p:embeddedFont>
      <p:font typeface="Calibri" panose="020F0502020204030204" pitchFamily="34" charset="0"/>
      <p:regular r:id="rId39"/>
      <p:bold r:id="rId40"/>
      <p:italic r:id="rId41"/>
      <p:boldItalic r:id="rId42"/>
    </p:embeddedFont>
    <p:embeddedFont>
      <p:font typeface="Calibri Light" panose="020F0302020204030204" pitchFamily="34" charset="0"/>
      <p:regular r:id="rId43"/>
      <p:italic r:id="rId44"/>
    </p:embeddedFont>
    <p:embeddedFont>
      <p:font typeface="Helvetica" panose="020B0604020202020204" pitchFamily="34" charset="0"/>
      <p:regular r:id="rId45"/>
      <p:bold r:id="rId46"/>
      <p:italic r:id="rId47"/>
      <p:boldItalic r:id="rId48"/>
    </p:embeddedFont>
    <p:embeddedFont>
      <p:font typeface="Microsoft YaHei" panose="020B0503020204020204" pitchFamily="34" charset="-122"/>
      <p:regular r:id="rId49"/>
      <p:bold r:id="rId50"/>
    </p:embeddedFont>
    <p:embeddedFont>
      <p:font typeface="Nunito Black" pitchFamily="2" charset="0"/>
      <p:bold r:id="rId51"/>
      <p:boldItalic r:id="rId52"/>
    </p:embeddedFont>
    <p:embeddedFont>
      <p:font typeface="SimSun" panose="02010600030101010101" pitchFamily="2" charset="-122"/>
      <p:regular r:id="rId53"/>
    </p:embeddedFont>
  </p:embeddedFontLst>
  <p:custDataLst>
    <p:tags r:id="rId5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FFFF0"/>
    <a:srgbClr val="F5FFFC"/>
    <a:srgbClr val="D5FFF1"/>
    <a:srgbClr val="0000FF"/>
    <a:srgbClr val="43A081"/>
    <a:srgbClr val="89FFD8"/>
    <a:srgbClr val="B6B0D6"/>
    <a:srgbClr val="FDDB87"/>
    <a:srgbClr val="FABABB"/>
    <a:srgbClr val="F789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33" autoAdjust="0"/>
    <p:restoredTop sz="94660"/>
  </p:normalViewPr>
  <p:slideViewPr>
    <p:cSldViewPr snapToGrid="0">
      <p:cViewPr varScale="1">
        <p:scale>
          <a:sx n="84" d="100"/>
          <a:sy n="84" d="100"/>
        </p:scale>
        <p:origin x="32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8.fntdata"/><Relationship Id="rId21" Type="http://schemas.openxmlformats.org/officeDocument/2006/relationships/slide" Target="slides/slide14.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font" Target="fonts/font10.fntdata"/><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font" Target="fonts/font22.fntdata"/><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font" Target="fonts/font21.fntdata"/><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font" Target="fonts/font20.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25A8C7-CC1A-4A08-9B4B-31F43B054C7F}" type="datetimeFigureOut">
              <a:rPr lang="zh-CN" altLang="en-US" smtClean="0"/>
              <a:t>2023/1/17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E1B693-632D-4080-9CF6-EA28B66DC801}"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34843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4A2E44-615F-4CBD-B612-D887467EBED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54739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4A2E44-615F-4CBD-B612-D887467EBED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54739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Hương Thảo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0775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4A2E44-615F-4CBD-B612-D887467EBED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2187553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768E5DE-3264-4330-84DB-16D0AE5DCE3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184778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4A2E44-615F-4CBD-B612-D887467EBED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1375179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26B02EC-97C0-4E19-AA45-E904FCC1D11E}"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434893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26B02EC-97C0-4E19-AA45-E904FCC1D11E}"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434893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26B02EC-97C0-4E19-AA45-E904FCC1D11E}"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070546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26B02EC-97C0-4E19-AA45-E904FCC1D11E}"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774526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26B02EC-97C0-4E19-AA45-E904FCC1D11E}"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36437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t>2023/1/17</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2023/1/17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2023/1/17</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44E5CC29-D4C1-43AF-92DE-EAC9F1236EA8}" type="datetime1">
              <a:rPr lang="zh-CN" altLang="en-US" smtClean="0"/>
              <a:t>2023/1/17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281766469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
            <a:ext cx="12192000" cy="6851250"/>
          </a:xfrm>
          <a:prstGeom prst="rect">
            <a:avLst/>
          </a:prstGeom>
        </p:spPr>
      </p:pic>
    </p:spTree>
    <p:extLst>
      <p:ext uri="{BB962C8B-B14F-4D97-AF65-F5344CB8AC3E}">
        <p14:creationId xmlns:p14="http://schemas.microsoft.com/office/powerpoint/2010/main" val="4179688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1/17/2023</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4949010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1"/>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3"/>
          </a:xfrm>
        </p:spPr>
        <p:txBody>
          <a:bodyPr/>
          <a:lstStyle>
            <a:lvl1pPr marL="0" indent="0" algn="ctr">
              <a:buNone/>
              <a:defRPr sz="2400"/>
            </a:lvl1pPr>
            <a:lvl2pPr marL="457390" indent="0" algn="ctr">
              <a:buNone/>
              <a:defRPr sz="2000"/>
            </a:lvl2pPr>
            <a:lvl3pPr marL="914204" indent="0" algn="ctr">
              <a:buNone/>
              <a:defRPr sz="1801"/>
            </a:lvl3pPr>
            <a:lvl4pPr marL="1371594" indent="0" algn="ctr">
              <a:buNone/>
              <a:defRPr sz="1601"/>
            </a:lvl4pPr>
            <a:lvl5pPr marL="1828982" indent="0" algn="ctr">
              <a:buNone/>
              <a:defRPr sz="1601"/>
            </a:lvl5pPr>
            <a:lvl6pPr marL="2285796" indent="0" algn="ctr">
              <a:buNone/>
              <a:defRPr sz="1601"/>
            </a:lvl6pPr>
            <a:lvl7pPr marL="2743186" indent="0" algn="ctr">
              <a:buNone/>
              <a:defRPr sz="1601"/>
            </a:lvl7pPr>
            <a:lvl8pPr marL="3200576" indent="0" algn="ctr">
              <a:buNone/>
              <a:defRPr sz="1601"/>
            </a:lvl8pPr>
            <a:lvl9pPr marL="3657390" indent="0" algn="ctr">
              <a:buNone/>
              <a:defRPr sz="1601"/>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defTabSz="828947"/>
            <a:fld id="{ED213BF9-2C63-42AA-BA6C-67E1412DA37E}" type="datetimeFigureOut">
              <a:rPr lang="zh-CN" altLang="en-US" smtClean="0">
                <a:solidFill>
                  <a:prstClr val="black">
                    <a:tint val="75000"/>
                  </a:prstClr>
                </a:solidFill>
              </a:rPr>
              <a:pPr defTabSz="828947"/>
              <a:t>2023/1/17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82894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828947"/>
            <a:fld id="{1C82B4B2-DDA9-4394-A6AD-947A4CE2D7F7}" type="slidenum">
              <a:rPr lang="zh-CN" altLang="en-US" smtClean="0">
                <a:solidFill>
                  <a:prstClr val="black">
                    <a:tint val="75000"/>
                  </a:prstClr>
                </a:solidFill>
              </a:rPr>
              <a:pPr defTabSz="828947"/>
              <a:t>‹#›</a:t>
            </a:fld>
            <a:endParaRPr lang="zh-CN" altLang="en-US">
              <a:solidFill>
                <a:prstClr val="black">
                  <a:tint val="75000"/>
                </a:prstClr>
              </a:solidFill>
            </a:endParaRPr>
          </a:p>
        </p:txBody>
      </p:sp>
    </p:spTree>
    <p:extLst>
      <p:ext uri="{BB962C8B-B14F-4D97-AF65-F5344CB8AC3E}">
        <p14:creationId xmlns:p14="http://schemas.microsoft.com/office/powerpoint/2010/main" val="4173612222"/>
      </p:ext>
    </p:extLst>
  </p:cSld>
  <p:clrMapOvr>
    <a:masterClrMapping/>
  </p:clrMapOvr>
  <p:transition spd="slow" advTm="2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828947"/>
            <a:fld id="{ED213BF9-2C63-42AA-BA6C-67E1412DA37E}" type="datetimeFigureOut">
              <a:rPr lang="zh-CN" altLang="en-US" smtClean="0">
                <a:solidFill>
                  <a:prstClr val="black">
                    <a:tint val="75000"/>
                  </a:prstClr>
                </a:solidFill>
              </a:rPr>
              <a:pPr defTabSz="828947"/>
              <a:t>2023/1/17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82894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828947"/>
            <a:fld id="{1C82B4B2-DDA9-4394-A6AD-947A4CE2D7F7}" type="slidenum">
              <a:rPr lang="zh-CN" altLang="en-US" smtClean="0">
                <a:solidFill>
                  <a:prstClr val="black">
                    <a:tint val="75000"/>
                  </a:prstClr>
                </a:solidFill>
              </a:rPr>
              <a:pPr defTabSz="828947"/>
              <a:t>‹#›</a:t>
            </a:fld>
            <a:endParaRPr lang="zh-CN" altLang="en-US">
              <a:solidFill>
                <a:prstClr val="black">
                  <a:tint val="75000"/>
                </a:prstClr>
              </a:solidFill>
            </a:endParaRPr>
          </a:p>
        </p:txBody>
      </p:sp>
    </p:spTree>
    <p:extLst>
      <p:ext uri="{BB962C8B-B14F-4D97-AF65-F5344CB8AC3E}">
        <p14:creationId xmlns:p14="http://schemas.microsoft.com/office/powerpoint/2010/main" val="3800251954"/>
      </p:ext>
    </p:extLst>
  </p:cSld>
  <p:clrMapOvr>
    <a:masterClrMapping/>
  </p:clrMapOvr>
  <p:transition spd="slow" advTm="200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1"/>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390" indent="0">
              <a:buNone/>
              <a:defRPr sz="2000">
                <a:solidFill>
                  <a:schemeClr val="tx1">
                    <a:tint val="75000"/>
                  </a:schemeClr>
                </a:solidFill>
              </a:defRPr>
            </a:lvl2pPr>
            <a:lvl3pPr marL="914204" indent="0">
              <a:buNone/>
              <a:defRPr sz="1801">
                <a:solidFill>
                  <a:schemeClr val="tx1">
                    <a:tint val="75000"/>
                  </a:schemeClr>
                </a:solidFill>
              </a:defRPr>
            </a:lvl3pPr>
            <a:lvl4pPr marL="1371594" indent="0">
              <a:buNone/>
              <a:defRPr sz="1601">
                <a:solidFill>
                  <a:schemeClr val="tx1">
                    <a:tint val="75000"/>
                  </a:schemeClr>
                </a:solidFill>
              </a:defRPr>
            </a:lvl4pPr>
            <a:lvl5pPr marL="1828982" indent="0">
              <a:buNone/>
              <a:defRPr sz="1601">
                <a:solidFill>
                  <a:schemeClr val="tx1">
                    <a:tint val="75000"/>
                  </a:schemeClr>
                </a:solidFill>
              </a:defRPr>
            </a:lvl5pPr>
            <a:lvl6pPr marL="2285796" indent="0">
              <a:buNone/>
              <a:defRPr sz="1601">
                <a:solidFill>
                  <a:schemeClr val="tx1">
                    <a:tint val="75000"/>
                  </a:schemeClr>
                </a:solidFill>
              </a:defRPr>
            </a:lvl6pPr>
            <a:lvl7pPr marL="2743186" indent="0">
              <a:buNone/>
              <a:defRPr sz="1601">
                <a:solidFill>
                  <a:schemeClr val="tx1">
                    <a:tint val="75000"/>
                  </a:schemeClr>
                </a:solidFill>
              </a:defRPr>
            </a:lvl7pPr>
            <a:lvl8pPr marL="3200576" indent="0">
              <a:buNone/>
              <a:defRPr sz="1601">
                <a:solidFill>
                  <a:schemeClr val="tx1">
                    <a:tint val="75000"/>
                  </a:schemeClr>
                </a:solidFill>
              </a:defRPr>
            </a:lvl8pPr>
            <a:lvl9pPr marL="3657390" indent="0">
              <a:buNone/>
              <a:defRPr sz="1601">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defTabSz="828947"/>
            <a:fld id="{ED213BF9-2C63-42AA-BA6C-67E1412DA37E}" type="datetimeFigureOut">
              <a:rPr lang="zh-CN" altLang="en-US" smtClean="0">
                <a:solidFill>
                  <a:prstClr val="black">
                    <a:tint val="75000"/>
                  </a:prstClr>
                </a:solidFill>
              </a:rPr>
              <a:pPr defTabSz="828947"/>
              <a:t>2023/1/17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82894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828947"/>
            <a:fld id="{1C82B4B2-DDA9-4394-A6AD-947A4CE2D7F7}" type="slidenum">
              <a:rPr lang="zh-CN" altLang="en-US" smtClean="0">
                <a:solidFill>
                  <a:prstClr val="black">
                    <a:tint val="75000"/>
                  </a:prstClr>
                </a:solidFill>
              </a:rPr>
              <a:pPr defTabSz="828947"/>
              <a:t>‹#›</a:t>
            </a:fld>
            <a:endParaRPr lang="zh-CN" altLang="en-US">
              <a:solidFill>
                <a:prstClr val="black">
                  <a:tint val="75000"/>
                </a:prstClr>
              </a:solidFill>
            </a:endParaRPr>
          </a:p>
        </p:txBody>
      </p:sp>
    </p:spTree>
    <p:extLst>
      <p:ext uri="{BB962C8B-B14F-4D97-AF65-F5344CB8AC3E}">
        <p14:creationId xmlns:p14="http://schemas.microsoft.com/office/powerpoint/2010/main" val="1721298405"/>
      </p:ext>
    </p:extLst>
  </p:cSld>
  <p:clrMapOvr>
    <a:masterClrMapping/>
  </p:clrMapOvr>
  <p:transition spd="slow" advTm="200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pPr defTabSz="828947"/>
            <a:fld id="{ED213BF9-2C63-42AA-BA6C-67E1412DA37E}" type="datetimeFigureOut">
              <a:rPr lang="zh-CN" altLang="en-US" smtClean="0">
                <a:solidFill>
                  <a:prstClr val="black">
                    <a:tint val="75000"/>
                  </a:prstClr>
                </a:solidFill>
              </a:rPr>
              <a:pPr defTabSz="828947"/>
              <a:t>2023/1/17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828947"/>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828947"/>
            <a:fld id="{1C82B4B2-DDA9-4394-A6AD-947A4CE2D7F7}" type="slidenum">
              <a:rPr lang="zh-CN" altLang="en-US" smtClean="0">
                <a:solidFill>
                  <a:prstClr val="black">
                    <a:tint val="75000"/>
                  </a:prstClr>
                </a:solidFill>
              </a:rPr>
              <a:pPr defTabSz="828947"/>
              <a:t>‹#›</a:t>
            </a:fld>
            <a:endParaRPr lang="zh-CN" altLang="en-US">
              <a:solidFill>
                <a:prstClr val="black">
                  <a:tint val="75000"/>
                </a:prstClr>
              </a:solidFill>
            </a:endParaRPr>
          </a:p>
        </p:txBody>
      </p:sp>
    </p:spTree>
    <p:extLst>
      <p:ext uri="{BB962C8B-B14F-4D97-AF65-F5344CB8AC3E}">
        <p14:creationId xmlns:p14="http://schemas.microsoft.com/office/powerpoint/2010/main" val="185438013"/>
      </p:ext>
    </p:extLst>
  </p:cSld>
  <p:clrMapOvr>
    <a:masterClrMapping/>
  </p:clrMapOvr>
  <p:transition spd="slow" advTm="200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390" indent="0">
              <a:buNone/>
              <a:defRPr sz="2000" b="1"/>
            </a:lvl2pPr>
            <a:lvl3pPr marL="914204" indent="0">
              <a:buNone/>
              <a:defRPr sz="1801" b="1"/>
            </a:lvl3pPr>
            <a:lvl4pPr marL="1371594" indent="0">
              <a:buNone/>
              <a:defRPr sz="1601" b="1"/>
            </a:lvl4pPr>
            <a:lvl5pPr marL="1828982" indent="0">
              <a:buNone/>
              <a:defRPr sz="1601" b="1"/>
            </a:lvl5pPr>
            <a:lvl6pPr marL="2285796" indent="0">
              <a:buNone/>
              <a:defRPr sz="1601" b="1"/>
            </a:lvl6pPr>
            <a:lvl7pPr marL="2743186" indent="0">
              <a:buNone/>
              <a:defRPr sz="1601" b="1"/>
            </a:lvl7pPr>
            <a:lvl8pPr marL="3200576" indent="0">
              <a:buNone/>
              <a:defRPr sz="1601" b="1"/>
            </a:lvl8pPr>
            <a:lvl9pPr marL="3657390" indent="0">
              <a:buNone/>
              <a:defRPr sz="1601"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390" indent="0">
              <a:buNone/>
              <a:defRPr sz="2000" b="1"/>
            </a:lvl2pPr>
            <a:lvl3pPr marL="914204" indent="0">
              <a:buNone/>
              <a:defRPr sz="1801" b="1"/>
            </a:lvl3pPr>
            <a:lvl4pPr marL="1371594" indent="0">
              <a:buNone/>
              <a:defRPr sz="1601" b="1"/>
            </a:lvl4pPr>
            <a:lvl5pPr marL="1828982" indent="0">
              <a:buNone/>
              <a:defRPr sz="1601" b="1"/>
            </a:lvl5pPr>
            <a:lvl6pPr marL="2285796" indent="0">
              <a:buNone/>
              <a:defRPr sz="1601" b="1"/>
            </a:lvl6pPr>
            <a:lvl7pPr marL="2743186" indent="0">
              <a:buNone/>
              <a:defRPr sz="1601" b="1"/>
            </a:lvl7pPr>
            <a:lvl8pPr marL="3200576" indent="0">
              <a:buNone/>
              <a:defRPr sz="1601" b="1"/>
            </a:lvl8pPr>
            <a:lvl9pPr marL="3657390" indent="0">
              <a:buNone/>
              <a:defRPr sz="1601"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pPr defTabSz="828947"/>
            <a:fld id="{ED213BF9-2C63-42AA-BA6C-67E1412DA37E}" type="datetimeFigureOut">
              <a:rPr lang="zh-CN" altLang="en-US" smtClean="0">
                <a:solidFill>
                  <a:prstClr val="black">
                    <a:tint val="75000"/>
                  </a:prstClr>
                </a:solidFill>
              </a:rPr>
              <a:pPr defTabSz="828947"/>
              <a:t>2023/1/17</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828947"/>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828947"/>
            <a:fld id="{1C82B4B2-DDA9-4394-A6AD-947A4CE2D7F7}" type="slidenum">
              <a:rPr lang="zh-CN" altLang="en-US" smtClean="0">
                <a:solidFill>
                  <a:prstClr val="black">
                    <a:tint val="75000"/>
                  </a:prstClr>
                </a:solidFill>
              </a:rPr>
              <a:pPr defTabSz="828947"/>
              <a:t>‹#›</a:t>
            </a:fld>
            <a:endParaRPr lang="zh-CN" altLang="en-US">
              <a:solidFill>
                <a:prstClr val="black">
                  <a:tint val="75000"/>
                </a:prstClr>
              </a:solidFill>
            </a:endParaRPr>
          </a:p>
        </p:txBody>
      </p:sp>
    </p:spTree>
    <p:extLst>
      <p:ext uri="{BB962C8B-B14F-4D97-AF65-F5344CB8AC3E}">
        <p14:creationId xmlns:p14="http://schemas.microsoft.com/office/powerpoint/2010/main" val="581861296"/>
      </p:ext>
    </p:extLst>
  </p:cSld>
  <p:clrMapOvr>
    <a:masterClrMapping/>
  </p:clrMapOvr>
  <p:transition spd="slow" advTm="2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2023/1/17</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defTabSz="828947"/>
            <a:fld id="{ED213BF9-2C63-42AA-BA6C-67E1412DA37E}" type="datetimeFigureOut">
              <a:rPr lang="zh-CN" altLang="en-US" smtClean="0">
                <a:solidFill>
                  <a:prstClr val="black">
                    <a:tint val="75000"/>
                  </a:prstClr>
                </a:solidFill>
              </a:rPr>
              <a:pPr defTabSz="828947"/>
              <a:t>2023/1/17</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828947"/>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828947"/>
            <a:fld id="{1C82B4B2-DDA9-4394-A6AD-947A4CE2D7F7}" type="slidenum">
              <a:rPr lang="zh-CN" altLang="en-US" smtClean="0">
                <a:solidFill>
                  <a:prstClr val="black">
                    <a:tint val="75000"/>
                  </a:prstClr>
                </a:solidFill>
              </a:rPr>
              <a:pPr defTabSz="828947"/>
              <a:t>‹#›</a:t>
            </a:fld>
            <a:endParaRPr lang="zh-CN" altLang="en-US">
              <a:solidFill>
                <a:prstClr val="black">
                  <a:tint val="75000"/>
                </a:prstClr>
              </a:solidFill>
            </a:endParaRPr>
          </a:p>
        </p:txBody>
      </p:sp>
    </p:spTree>
    <p:extLst>
      <p:ext uri="{BB962C8B-B14F-4D97-AF65-F5344CB8AC3E}">
        <p14:creationId xmlns:p14="http://schemas.microsoft.com/office/powerpoint/2010/main" val="1085330595"/>
      </p:ext>
    </p:extLst>
  </p:cSld>
  <p:clrMapOvr>
    <a:masterClrMapping/>
  </p:clrMapOvr>
  <p:transition spd="slow" advTm="200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828947"/>
            <a:fld id="{ED213BF9-2C63-42AA-BA6C-67E1412DA37E}" type="datetimeFigureOut">
              <a:rPr lang="zh-CN" altLang="en-US" smtClean="0">
                <a:solidFill>
                  <a:prstClr val="black">
                    <a:tint val="75000"/>
                  </a:prstClr>
                </a:solidFill>
              </a:rPr>
              <a:pPr defTabSz="828947"/>
              <a:t>2023/1/17</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828947"/>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828947"/>
            <a:fld id="{1C82B4B2-DDA9-4394-A6AD-947A4CE2D7F7}" type="slidenum">
              <a:rPr lang="zh-CN" altLang="en-US" smtClean="0">
                <a:solidFill>
                  <a:prstClr val="black">
                    <a:tint val="75000"/>
                  </a:prstClr>
                </a:solidFill>
              </a:rPr>
              <a:pPr defTabSz="828947"/>
              <a:t>‹#›</a:t>
            </a:fld>
            <a:endParaRPr lang="zh-CN" altLang="en-US">
              <a:solidFill>
                <a:prstClr val="black">
                  <a:tint val="75000"/>
                </a:prstClr>
              </a:solidFill>
            </a:endParaRPr>
          </a:p>
        </p:txBody>
      </p:sp>
    </p:spTree>
    <p:extLst>
      <p:ext uri="{BB962C8B-B14F-4D97-AF65-F5344CB8AC3E}">
        <p14:creationId xmlns:p14="http://schemas.microsoft.com/office/powerpoint/2010/main" val="3630037009"/>
      </p:ext>
    </p:extLst>
  </p:cSld>
  <p:clrMapOvr>
    <a:masterClrMapping/>
  </p:clrMapOvr>
  <p:transition spd="slow" advTm="200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3197"/>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197"/>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90" y="2057401"/>
            <a:ext cx="3932237" cy="3811588"/>
          </a:xfrm>
        </p:spPr>
        <p:txBody>
          <a:bodyPr/>
          <a:lstStyle>
            <a:lvl1pPr marL="0" indent="0">
              <a:buNone/>
              <a:defRPr sz="1601"/>
            </a:lvl1pPr>
            <a:lvl2pPr marL="457390" indent="0">
              <a:buNone/>
              <a:defRPr sz="1401"/>
            </a:lvl2pPr>
            <a:lvl3pPr marL="914204" indent="0">
              <a:buNone/>
              <a:defRPr sz="1203"/>
            </a:lvl3pPr>
            <a:lvl4pPr marL="1371594" indent="0">
              <a:buNone/>
              <a:defRPr sz="997"/>
            </a:lvl4pPr>
            <a:lvl5pPr marL="1828982" indent="0">
              <a:buNone/>
              <a:defRPr sz="997"/>
            </a:lvl5pPr>
            <a:lvl6pPr marL="2285796" indent="0">
              <a:buNone/>
              <a:defRPr sz="997"/>
            </a:lvl6pPr>
            <a:lvl7pPr marL="2743186" indent="0">
              <a:buNone/>
              <a:defRPr sz="997"/>
            </a:lvl7pPr>
            <a:lvl8pPr marL="3200576" indent="0">
              <a:buNone/>
              <a:defRPr sz="997"/>
            </a:lvl8pPr>
            <a:lvl9pPr marL="3657390" indent="0">
              <a:buNone/>
              <a:defRPr sz="997"/>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defTabSz="828947"/>
            <a:fld id="{ED213BF9-2C63-42AA-BA6C-67E1412DA37E}" type="datetimeFigureOut">
              <a:rPr lang="zh-CN" altLang="en-US" smtClean="0">
                <a:solidFill>
                  <a:prstClr val="black">
                    <a:tint val="75000"/>
                  </a:prstClr>
                </a:solidFill>
              </a:rPr>
              <a:pPr defTabSz="828947"/>
              <a:t>2023/1/17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828947"/>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828947"/>
            <a:fld id="{1C82B4B2-DDA9-4394-A6AD-947A4CE2D7F7}" type="slidenum">
              <a:rPr lang="zh-CN" altLang="en-US" smtClean="0">
                <a:solidFill>
                  <a:prstClr val="black">
                    <a:tint val="75000"/>
                  </a:prstClr>
                </a:solidFill>
              </a:rPr>
              <a:pPr defTabSz="828947"/>
              <a:t>‹#›</a:t>
            </a:fld>
            <a:endParaRPr lang="zh-CN" altLang="en-US">
              <a:solidFill>
                <a:prstClr val="black">
                  <a:tint val="75000"/>
                </a:prstClr>
              </a:solidFill>
            </a:endParaRPr>
          </a:p>
        </p:txBody>
      </p:sp>
    </p:spTree>
    <p:extLst>
      <p:ext uri="{BB962C8B-B14F-4D97-AF65-F5344CB8AC3E}">
        <p14:creationId xmlns:p14="http://schemas.microsoft.com/office/powerpoint/2010/main" val="2911325373"/>
      </p:ext>
    </p:extLst>
  </p:cSld>
  <p:clrMapOvr>
    <a:masterClrMapping/>
  </p:clrMapOvr>
  <p:transition spd="slow" advTm="200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3197"/>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7"/>
            </a:lvl1pPr>
            <a:lvl2pPr marL="457390" indent="0">
              <a:buNone/>
              <a:defRPr sz="2799"/>
            </a:lvl2pPr>
            <a:lvl3pPr marL="914204" indent="0">
              <a:buNone/>
              <a:defRPr sz="2400"/>
            </a:lvl3pPr>
            <a:lvl4pPr marL="1371594" indent="0">
              <a:buNone/>
              <a:defRPr sz="2000"/>
            </a:lvl4pPr>
            <a:lvl5pPr marL="1828982" indent="0">
              <a:buNone/>
              <a:defRPr sz="2000"/>
            </a:lvl5pPr>
            <a:lvl6pPr marL="2285796" indent="0">
              <a:buNone/>
              <a:defRPr sz="2000"/>
            </a:lvl6pPr>
            <a:lvl7pPr marL="2743186" indent="0">
              <a:buNone/>
              <a:defRPr sz="2000"/>
            </a:lvl7pPr>
            <a:lvl8pPr marL="3200576" indent="0">
              <a:buNone/>
              <a:defRPr sz="2000"/>
            </a:lvl8pPr>
            <a:lvl9pPr marL="365739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90" y="2057401"/>
            <a:ext cx="3932237" cy="3811588"/>
          </a:xfrm>
        </p:spPr>
        <p:txBody>
          <a:bodyPr/>
          <a:lstStyle>
            <a:lvl1pPr marL="0" indent="0">
              <a:buNone/>
              <a:defRPr sz="1601"/>
            </a:lvl1pPr>
            <a:lvl2pPr marL="457390" indent="0">
              <a:buNone/>
              <a:defRPr sz="1401"/>
            </a:lvl2pPr>
            <a:lvl3pPr marL="914204" indent="0">
              <a:buNone/>
              <a:defRPr sz="1203"/>
            </a:lvl3pPr>
            <a:lvl4pPr marL="1371594" indent="0">
              <a:buNone/>
              <a:defRPr sz="997"/>
            </a:lvl4pPr>
            <a:lvl5pPr marL="1828982" indent="0">
              <a:buNone/>
              <a:defRPr sz="997"/>
            </a:lvl5pPr>
            <a:lvl6pPr marL="2285796" indent="0">
              <a:buNone/>
              <a:defRPr sz="997"/>
            </a:lvl6pPr>
            <a:lvl7pPr marL="2743186" indent="0">
              <a:buNone/>
              <a:defRPr sz="997"/>
            </a:lvl7pPr>
            <a:lvl8pPr marL="3200576" indent="0">
              <a:buNone/>
              <a:defRPr sz="997"/>
            </a:lvl8pPr>
            <a:lvl9pPr marL="3657390" indent="0">
              <a:buNone/>
              <a:defRPr sz="997"/>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defTabSz="828947"/>
            <a:fld id="{ED213BF9-2C63-42AA-BA6C-67E1412DA37E}" type="datetimeFigureOut">
              <a:rPr lang="zh-CN" altLang="en-US" smtClean="0">
                <a:solidFill>
                  <a:prstClr val="black">
                    <a:tint val="75000"/>
                  </a:prstClr>
                </a:solidFill>
              </a:rPr>
              <a:pPr defTabSz="828947"/>
              <a:t>2023/1/17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828947"/>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828947"/>
            <a:fld id="{1C82B4B2-DDA9-4394-A6AD-947A4CE2D7F7}" type="slidenum">
              <a:rPr lang="zh-CN" altLang="en-US" smtClean="0">
                <a:solidFill>
                  <a:prstClr val="black">
                    <a:tint val="75000"/>
                  </a:prstClr>
                </a:solidFill>
              </a:rPr>
              <a:pPr defTabSz="828947"/>
              <a:t>‹#›</a:t>
            </a:fld>
            <a:endParaRPr lang="zh-CN" altLang="en-US">
              <a:solidFill>
                <a:prstClr val="black">
                  <a:tint val="75000"/>
                </a:prstClr>
              </a:solidFill>
            </a:endParaRPr>
          </a:p>
        </p:txBody>
      </p:sp>
    </p:spTree>
    <p:extLst>
      <p:ext uri="{BB962C8B-B14F-4D97-AF65-F5344CB8AC3E}">
        <p14:creationId xmlns:p14="http://schemas.microsoft.com/office/powerpoint/2010/main" val="4036317243"/>
      </p:ext>
    </p:extLst>
  </p:cSld>
  <p:clrMapOvr>
    <a:masterClrMapping/>
  </p:clrMapOvr>
  <p:transition spd="slow" advTm="200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828947"/>
            <a:fld id="{ED213BF9-2C63-42AA-BA6C-67E1412DA37E}" type="datetimeFigureOut">
              <a:rPr lang="zh-CN" altLang="en-US" smtClean="0">
                <a:solidFill>
                  <a:prstClr val="black">
                    <a:tint val="75000"/>
                  </a:prstClr>
                </a:solidFill>
              </a:rPr>
              <a:pPr defTabSz="828947"/>
              <a:t>2023/1/17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82894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828947"/>
            <a:fld id="{1C82B4B2-DDA9-4394-A6AD-947A4CE2D7F7}" type="slidenum">
              <a:rPr lang="zh-CN" altLang="en-US" smtClean="0">
                <a:solidFill>
                  <a:prstClr val="black">
                    <a:tint val="75000"/>
                  </a:prstClr>
                </a:solidFill>
              </a:rPr>
              <a:pPr defTabSz="828947"/>
              <a:t>‹#›</a:t>
            </a:fld>
            <a:endParaRPr lang="zh-CN" altLang="en-US">
              <a:solidFill>
                <a:prstClr val="black">
                  <a:tint val="75000"/>
                </a:prstClr>
              </a:solidFill>
            </a:endParaRPr>
          </a:p>
        </p:txBody>
      </p:sp>
    </p:spTree>
    <p:extLst>
      <p:ext uri="{BB962C8B-B14F-4D97-AF65-F5344CB8AC3E}">
        <p14:creationId xmlns:p14="http://schemas.microsoft.com/office/powerpoint/2010/main" val="2565754554"/>
      </p:ext>
    </p:extLst>
  </p:cSld>
  <p:clrMapOvr>
    <a:masterClrMapping/>
  </p:clrMapOvr>
  <p:transition spd="slow" advTm="200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7"/>
            <a:ext cx="2628900" cy="5811837"/>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2" y="365127"/>
            <a:ext cx="7734300" cy="581183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828947"/>
            <a:fld id="{ED213BF9-2C63-42AA-BA6C-67E1412DA37E}" type="datetimeFigureOut">
              <a:rPr lang="zh-CN" altLang="en-US" smtClean="0">
                <a:solidFill>
                  <a:prstClr val="black">
                    <a:tint val="75000"/>
                  </a:prstClr>
                </a:solidFill>
              </a:rPr>
              <a:pPr defTabSz="828947"/>
              <a:t>2023/1/17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82894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828947"/>
            <a:fld id="{1C82B4B2-DDA9-4394-A6AD-947A4CE2D7F7}" type="slidenum">
              <a:rPr lang="zh-CN" altLang="en-US" smtClean="0">
                <a:solidFill>
                  <a:prstClr val="black">
                    <a:tint val="75000"/>
                  </a:prstClr>
                </a:solidFill>
              </a:rPr>
              <a:pPr defTabSz="828947"/>
              <a:t>‹#›</a:t>
            </a:fld>
            <a:endParaRPr lang="zh-CN" altLang="en-US">
              <a:solidFill>
                <a:prstClr val="black">
                  <a:tint val="75000"/>
                </a:prstClr>
              </a:solidFill>
            </a:endParaRPr>
          </a:p>
        </p:txBody>
      </p:sp>
    </p:spTree>
    <p:extLst>
      <p:ext uri="{BB962C8B-B14F-4D97-AF65-F5344CB8AC3E}">
        <p14:creationId xmlns:p14="http://schemas.microsoft.com/office/powerpoint/2010/main" val="4157241932"/>
      </p:ext>
    </p:extLst>
  </p:cSld>
  <p:clrMapOvr>
    <a:masterClrMapping/>
  </p:clrMapOvr>
  <p:transition spd="slow" advTm="2000">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pPr defTabSz="914377">
              <a:defRPr/>
            </a:pPr>
            <a:fld id="{851456EF-EDA7-466D-90A9-97D47B7037CB}" type="datetimeFigureOut">
              <a:rPr lang="zh-CN" altLang="en-US" smtClean="0">
                <a:solidFill>
                  <a:prstClr val="black">
                    <a:tint val="75000"/>
                  </a:prstClr>
                </a:solidFill>
              </a:rPr>
              <a:pPr defTabSz="914377">
                <a:defRPr/>
              </a:pPr>
              <a:t>2023/1/17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pPr defTabSz="914377">
              <a:defRPr/>
            </a:pPr>
            <a:fld id="{1A7D73ED-7EBB-4E11-B60B-79773C5177D3}"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34718683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pPr defTabSz="914377">
              <a:defRPr/>
            </a:pPr>
            <a:fld id="{851456EF-EDA7-466D-90A9-97D47B7037CB}" type="datetimeFigureOut">
              <a:rPr lang="zh-CN" altLang="en-US" smtClean="0">
                <a:solidFill>
                  <a:prstClr val="black">
                    <a:tint val="75000"/>
                  </a:prstClr>
                </a:solidFill>
              </a:rPr>
              <a:pPr defTabSz="914377">
                <a:defRPr/>
              </a:pPr>
              <a:t>2023/1/17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pPr defTabSz="914377">
              <a:defRPr/>
            </a:pPr>
            <a:fld id="{1A7D73ED-7EBB-4E11-B60B-79773C5177D3}"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31573978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pPr defTabSz="914377">
              <a:defRPr/>
            </a:pPr>
            <a:fld id="{851456EF-EDA7-466D-90A9-97D47B7037CB}" type="datetimeFigureOut">
              <a:rPr lang="zh-CN" altLang="en-US" smtClean="0">
                <a:solidFill>
                  <a:prstClr val="black">
                    <a:tint val="75000"/>
                  </a:prstClr>
                </a:solidFill>
              </a:rPr>
              <a:pPr defTabSz="914377">
                <a:defRPr/>
              </a:pPr>
              <a:t>2023/1/17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pPr defTabSz="914377">
              <a:defRPr/>
            </a:pPr>
            <a:fld id="{1A7D73ED-7EBB-4E11-B60B-79773C5177D3}"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30395094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pPr defTabSz="914377">
              <a:defRPr/>
            </a:pPr>
            <a:fld id="{851456EF-EDA7-466D-90A9-97D47B7037CB}" type="datetimeFigureOut">
              <a:rPr lang="zh-CN" altLang="en-US" smtClean="0">
                <a:solidFill>
                  <a:prstClr val="black">
                    <a:tint val="75000"/>
                  </a:prstClr>
                </a:solidFill>
              </a:rPr>
              <a:pPr defTabSz="914377">
                <a:defRPr/>
              </a:pPr>
              <a:t>2023/1/17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pPr defTabSz="914377">
              <a:defRPr/>
            </a:pPr>
            <a:fld id="{1A7D73ED-7EBB-4E11-B60B-79773C5177D3}"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3058011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2023/1/17</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pPr defTabSz="914377">
              <a:defRPr/>
            </a:pPr>
            <a:fld id="{851456EF-EDA7-466D-90A9-97D47B7037CB}" type="datetimeFigureOut">
              <a:rPr lang="zh-CN" altLang="en-US" smtClean="0">
                <a:solidFill>
                  <a:prstClr val="black">
                    <a:tint val="75000"/>
                  </a:prstClr>
                </a:solidFill>
              </a:rPr>
              <a:pPr defTabSz="914377">
                <a:defRPr/>
              </a:pPr>
              <a:t>2023/1/17</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pPr defTabSz="914377">
              <a:defRPr/>
            </a:pPr>
            <a:fld id="{1A7D73ED-7EBB-4E11-B60B-79773C5177D3}"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5515653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pPr defTabSz="914377">
              <a:defRPr/>
            </a:pPr>
            <a:fld id="{851456EF-EDA7-466D-90A9-97D47B7037CB}" type="datetimeFigureOut">
              <a:rPr lang="zh-CN" altLang="en-US" smtClean="0">
                <a:solidFill>
                  <a:prstClr val="black">
                    <a:tint val="75000"/>
                  </a:prstClr>
                </a:solidFill>
              </a:rPr>
              <a:pPr defTabSz="914377">
                <a:defRPr/>
              </a:pPr>
              <a:t>2023/1/17</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pPr defTabSz="914377">
              <a:defRPr/>
            </a:pPr>
            <a:fld id="{1A7D73ED-7EBB-4E11-B60B-79773C5177D3}"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3043422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pPr defTabSz="914377">
              <a:defRPr/>
            </a:pPr>
            <a:fld id="{851456EF-EDA7-466D-90A9-97D47B7037CB}" type="datetimeFigureOut">
              <a:rPr lang="zh-CN" altLang="en-US" smtClean="0">
                <a:solidFill>
                  <a:prstClr val="black">
                    <a:tint val="75000"/>
                  </a:prstClr>
                </a:solidFill>
              </a:rPr>
              <a:pPr defTabSz="914377">
                <a:defRPr/>
              </a:pPr>
              <a:t>2023/1/17</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pPr defTabSz="914377">
              <a:defRPr/>
            </a:pPr>
            <a:fld id="{1A7D73ED-7EBB-4E11-B60B-79773C5177D3}"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8627093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pPr defTabSz="914377">
              <a:defRPr/>
            </a:pPr>
            <a:fld id="{851456EF-EDA7-466D-90A9-97D47B7037CB}" type="datetimeFigureOut">
              <a:rPr lang="zh-CN" altLang="en-US" smtClean="0">
                <a:solidFill>
                  <a:prstClr val="black">
                    <a:tint val="75000"/>
                  </a:prstClr>
                </a:solidFill>
              </a:rPr>
              <a:pPr defTabSz="914377">
                <a:defRPr/>
              </a:pPr>
              <a:t>2023/1/17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pPr defTabSz="914377">
              <a:defRPr/>
            </a:pPr>
            <a:fld id="{1A7D73ED-7EBB-4E11-B60B-79773C5177D3}"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8660980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pPr defTabSz="914377">
              <a:defRPr/>
            </a:pPr>
            <a:fld id="{851456EF-EDA7-466D-90A9-97D47B7037CB}" type="datetimeFigureOut">
              <a:rPr lang="zh-CN" altLang="en-US" smtClean="0">
                <a:solidFill>
                  <a:prstClr val="black">
                    <a:tint val="75000"/>
                  </a:prstClr>
                </a:solidFill>
              </a:rPr>
              <a:pPr defTabSz="914377">
                <a:defRPr/>
              </a:pPr>
              <a:t>2023/1/17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pPr defTabSz="914377">
              <a:defRPr/>
            </a:pPr>
            <a:fld id="{1A7D73ED-7EBB-4E11-B60B-79773C5177D3}"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32028429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pPr defTabSz="914377">
              <a:defRPr/>
            </a:pPr>
            <a:fld id="{851456EF-EDA7-466D-90A9-97D47B7037CB}" type="datetimeFigureOut">
              <a:rPr lang="zh-CN" altLang="en-US" smtClean="0">
                <a:solidFill>
                  <a:prstClr val="black">
                    <a:tint val="75000"/>
                  </a:prstClr>
                </a:solidFill>
              </a:rPr>
              <a:pPr defTabSz="914377">
                <a:defRPr/>
              </a:pPr>
              <a:t>2023/1/17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pPr defTabSz="914377">
              <a:defRPr/>
            </a:pPr>
            <a:fld id="{1A7D73ED-7EBB-4E11-B60B-79773C5177D3}"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42282309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pPr defTabSz="914377">
              <a:defRPr/>
            </a:pPr>
            <a:fld id="{851456EF-EDA7-466D-90A9-97D47B7037CB}" type="datetimeFigureOut">
              <a:rPr lang="zh-CN" altLang="en-US" smtClean="0">
                <a:solidFill>
                  <a:prstClr val="black">
                    <a:tint val="75000"/>
                  </a:prstClr>
                </a:solidFill>
              </a:rPr>
              <a:pPr defTabSz="914377">
                <a:defRPr/>
              </a:pPr>
              <a:t>2023/1/17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pPr defTabSz="914377">
              <a:defRPr/>
            </a:pPr>
            <a:fld id="{1A7D73ED-7EBB-4E11-B60B-79773C5177D3}"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13437386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cs"/>
            </a:endParaRPr>
          </a:p>
        </p:txBody>
      </p:sp>
      <p:sp>
        <p:nvSpPr>
          <p:cNvPr id="6" name="矩形 5">
            <a:extLst>
              <a:ext uri="{FF2B5EF4-FFF2-40B4-BE49-F238E27FC236}">
                <a16:creationId xmlns:a16="http://schemas.microsoft.com/office/drawing/2014/main" id="{752961D6-F670-4712-AED8-7BFBF345629E}"/>
              </a:ext>
            </a:extLst>
          </p:cNvPr>
          <p:cNvSpPr/>
          <p:nvPr userDrawn="1"/>
        </p:nvSpPr>
        <p:spPr>
          <a:xfrm>
            <a:off x="397393" y="659757"/>
            <a:ext cx="11397211" cy="5683171"/>
          </a:xfrm>
          <a:prstGeom prst="rect">
            <a:avLst/>
          </a:prstGeom>
          <a:noFill/>
          <a:ln w="76200">
            <a:solidFill>
              <a:schemeClr val="accent1"/>
            </a:solidFill>
          </a:ln>
          <a:effectLst>
            <a:outerShdw blurRad="368300" sx="102000" sy="102000" algn="ctr" rotWithShape="0">
              <a:prstClr val="black">
                <a:alpha val="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cs"/>
            </a:endParaRPr>
          </a:p>
        </p:txBody>
      </p:sp>
      <p:pic>
        <p:nvPicPr>
          <p:cNvPr id="7" name="图片 6">
            <a:extLst>
              <a:ext uri="{FF2B5EF4-FFF2-40B4-BE49-F238E27FC236}">
                <a16:creationId xmlns:a16="http://schemas.microsoft.com/office/drawing/2014/main" id="{0E793644-A46B-42BC-8A91-4329DC37032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783" t="37753" r="4541" b="48324"/>
          <a:stretch/>
        </p:blipFill>
        <p:spPr>
          <a:xfrm>
            <a:off x="2" y="5839316"/>
            <a:ext cx="6701741" cy="1018685"/>
          </a:xfrm>
          <a:prstGeom prst="rect">
            <a:avLst/>
          </a:prstGeom>
          <a:effectLst>
            <a:outerShdw blurRad="190500" dist="38100" dir="16200000" rotWithShape="0">
              <a:prstClr val="black">
                <a:alpha val="11000"/>
              </a:prstClr>
            </a:outerShdw>
          </a:effectLst>
        </p:spPr>
      </p:pic>
      <p:pic>
        <p:nvPicPr>
          <p:cNvPr id="8" name="图片 7">
            <a:extLst>
              <a:ext uri="{FF2B5EF4-FFF2-40B4-BE49-F238E27FC236}">
                <a16:creationId xmlns:a16="http://schemas.microsoft.com/office/drawing/2014/main" id="{67253DC7-4550-4659-AB2E-3EEAA6B70B7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6551" t="37753" r="4542" b="48324"/>
          <a:stretch/>
        </p:blipFill>
        <p:spPr>
          <a:xfrm>
            <a:off x="6701743" y="5839316"/>
            <a:ext cx="5092861" cy="1018685"/>
          </a:xfrm>
          <a:prstGeom prst="rect">
            <a:avLst/>
          </a:prstGeom>
          <a:effectLst/>
        </p:spPr>
      </p:pic>
      <p:pic>
        <p:nvPicPr>
          <p:cNvPr id="10" name="图片 9">
            <a:extLst>
              <a:ext uri="{FF2B5EF4-FFF2-40B4-BE49-F238E27FC236}">
                <a16:creationId xmlns:a16="http://schemas.microsoft.com/office/drawing/2014/main" id="{3754FA08-B67D-43A5-9338-AF4A89EE7DB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1001" t="37753" r="23622" b="48324"/>
          <a:stretch/>
        </p:blipFill>
        <p:spPr>
          <a:xfrm>
            <a:off x="11794603" y="5845160"/>
            <a:ext cx="397399" cy="1018685"/>
          </a:xfrm>
          <a:prstGeom prst="rect">
            <a:avLst/>
          </a:prstGeom>
          <a:effectLst/>
        </p:spPr>
      </p:pic>
      <p:sp>
        <p:nvSpPr>
          <p:cNvPr id="14" name="矩形 13">
            <a:extLst>
              <a:ext uri="{FF2B5EF4-FFF2-40B4-BE49-F238E27FC236}">
                <a16:creationId xmlns:a16="http://schemas.microsoft.com/office/drawing/2014/main" id="{188AD28F-EDF3-4331-9D3B-FBBFE2298BAC}"/>
              </a:ext>
            </a:extLst>
          </p:cNvPr>
          <p:cNvSpPr/>
          <p:nvPr userDrawn="1"/>
        </p:nvSpPr>
        <p:spPr>
          <a:xfrm>
            <a:off x="2415249" y="335667"/>
            <a:ext cx="7361499" cy="6597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cs"/>
            </a:endParaRPr>
          </a:p>
        </p:txBody>
      </p:sp>
      <p:sp>
        <p:nvSpPr>
          <p:cNvPr id="15" name="TextBox 143">
            <a:extLst>
              <a:ext uri="{FF2B5EF4-FFF2-40B4-BE49-F238E27FC236}">
                <a16:creationId xmlns:a16="http://schemas.microsoft.com/office/drawing/2014/main" id="{E12D30BC-1202-44E6-9EA5-FEE382CDC73C}"/>
              </a:ext>
            </a:extLst>
          </p:cNvPr>
          <p:cNvSpPr txBox="1"/>
          <p:nvPr userDrawn="1"/>
        </p:nvSpPr>
        <p:spPr>
          <a:xfrm>
            <a:off x="3483118" y="365110"/>
            <a:ext cx="5225767" cy="584775"/>
          </a:xfrm>
          <a:prstGeom prst="rect">
            <a:avLst/>
          </a:prstGeom>
          <a:noFill/>
        </p:spPr>
        <p:txBody>
          <a:bodyPr wrap="square" rtlCol="0">
            <a:spAutoFit/>
          </a:bodyPr>
          <a:lstStyle/>
          <a:p>
            <a:pPr marL="0" marR="0" lvl="0" indent="0" algn="dist" defTabSz="914377"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600" normalizeH="0" baseline="0" noProof="0" dirty="0">
                <a:ln w="6350">
                  <a:noFill/>
                </a:ln>
                <a:solidFill>
                  <a:prstClr val="white"/>
                </a:solidFill>
                <a:effectLst/>
                <a:uLnTx/>
                <a:uFillTx/>
                <a:latin typeface="庞门正道标题体" panose="020F0502020204030204"/>
                <a:cs typeface="+mn-ea"/>
                <a:sym typeface="+mn-lt"/>
              </a:rPr>
              <a:t>单击输入标题</a:t>
            </a:r>
            <a:endParaRPr kumimoji="0" lang="en-US" altLang="zh-CN" sz="3200" b="0" i="0" u="none" strike="noStrike" kern="1200" cap="none" spc="600" normalizeH="0" baseline="0" noProof="0" dirty="0">
              <a:ln w="6350">
                <a:noFill/>
              </a:ln>
              <a:solidFill>
                <a:prstClr val="white"/>
              </a:solidFill>
              <a:effectLst/>
              <a:uLnTx/>
              <a:uFillTx/>
              <a:latin typeface="庞门正道标题体" panose="020F0502020204030204"/>
              <a:cs typeface="+mn-ea"/>
              <a:sym typeface="+mn-lt"/>
            </a:endParaRPr>
          </a:p>
        </p:txBody>
      </p:sp>
    </p:spTree>
    <p:extLst>
      <p:ext uri="{BB962C8B-B14F-4D97-AF65-F5344CB8AC3E}">
        <p14:creationId xmlns:p14="http://schemas.microsoft.com/office/powerpoint/2010/main" val="2429800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930325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132704"/>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2023/1/17</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defTabSz="914377">
              <a:defRPr/>
            </a:pPr>
            <a:fld id="{7C25B2B0-692A-46A2-956F-D87A1A3CFB5B}" type="datetimeFigureOut">
              <a:rPr lang="zh-CN" altLang="en-US" smtClean="0">
                <a:solidFill>
                  <a:prstClr val="black">
                    <a:tint val="75000"/>
                  </a:prstClr>
                </a:solidFill>
              </a:rPr>
              <a:pPr defTabSz="914377">
                <a:defRPr/>
              </a:pPr>
              <a:t>2023/1/17</a:t>
            </a:fld>
            <a:endParaRPr lang="zh-CN" altLang="en-US">
              <a:solidFill>
                <a:prstClr val="black">
                  <a:tint val="75000"/>
                </a:prstClr>
              </a:solidFill>
            </a:endParaRPr>
          </a:p>
        </p:txBody>
      </p:sp>
      <p:sp>
        <p:nvSpPr>
          <p:cNvPr id="3" name="页脚占位符 4"/>
          <p:cNvSpPr>
            <a:spLocks noGrp="1"/>
          </p:cNvSpPr>
          <p:nvPr>
            <p:ph type="ftr" sz="quarter" idx="11"/>
          </p:nvPr>
        </p:nvSpPr>
        <p:spPr/>
        <p:txBody>
          <a:bodyPr/>
          <a:lstStyle>
            <a:lvl1pPr>
              <a:defRPr/>
            </a:lvl1pPr>
          </a:lstStyle>
          <a:p>
            <a:pPr defTabSz="914377">
              <a:defRPr/>
            </a:pPr>
            <a:endParaRPr lang="zh-CN" altLang="en-US">
              <a:solidFill>
                <a:prstClr val="black">
                  <a:tint val="75000"/>
                </a:prstClr>
              </a:solidFill>
            </a:endParaRPr>
          </a:p>
        </p:txBody>
      </p:sp>
      <p:sp>
        <p:nvSpPr>
          <p:cNvPr id="4" name="灯片编号占位符 5"/>
          <p:cNvSpPr>
            <a:spLocks noGrp="1"/>
          </p:cNvSpPr>
          <p:nvPr>
            <p:ph type="sldNum" sz="quarter" idx="12"/>
          </p:nvPr>
        </p:nvSpPr>
        <p:spPr/>
        <p:txBody>
          <a:bodyPr/>
          <a:lstStyle>
            <a:lvl1pPr>
              <a:defRPr/>
            </a:lvl1pPr>
          </a:lstStyle>
          <a:p>
            <a:pPr defTabSz="914377">
              <a:defRPr/>
            </a:pPr>
            <a:fld id="{CCE584FB-8213-408C-973A-0BFE315A5B2C}"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27740307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16866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82232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85785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54650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797014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1067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58F2E7-4EF8-4BEA-B794-1446AE9FE03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91139D1-B61B-4565-BBDF-05C91C077FA5}"/>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252D7DEE-BFF2-48A5-951F-2FA93B623D59}"/>
              </a:ext>
            </a:extLst>
          </p:cNvPr>
          <p:cNvSpPr>
            <a:spLocks noGrp="1"/>
          </p:cNvSpPr>
          <p:nvPr>
            <p:ph type="dt" sz="half" idx="10"/>
          </p:nvPr>
        </p:nvSpPr>
        <p:spPr/>
        <p:txBody>
          <a:bodyPr/>
          <a:lstStyle/>
          <a:p>
            <a:pPr defTabSz="914377"/>
            <a:fld id="{DAC1DBFB-CFD2-48AA-8FE1-55CF1AE6D1D6}" type="datetimeFigureOut">
              <a:rPr lang="zh-CN" altLang="en-US" smtClean="0">
                <a:solidFill>
                  <a:srgbClr val="000000">
                    <a:tint val="75000"/>
                  </a:srgbClr>
                </a:solidFill>
              </a:rPr>
              <a:pPr defTabSz="914377"/>
              <a:t>2023/1/17</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6A0FEC8C-A348-4495-B162-952920002B2C}"/>
              </a:ext>
            </a:extLst>
          </p:cNvPr>
          <p:cNvSpPr>
            <a:spLocks noGrp="1"/>
          </p:cNvSpPr>
          <p:nvPr>
            <p:ph type="ftr" sz="quarter" idx="11"/>
          </p:nvPr>
        </p:nvSpPr>
        <p:spPr/>
        <p:txBody>
          <a:bodyPr/>
          <a:lstStyle/>
          <a:p>
            <a:pPr defTabSz="914377"/>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6211E6A2-A4A6-4C65-BC45-5137533F5680}"/>
              </a:ext>
            </a:extLst>
          </p:cNvPr>
          <p:cNvSpPr>
            <a:spLocks noGrp="1"/>
          </p:cNvSpPr>
          <p:nvPr>
            <p:ph type="sldNum" sz="quarter" idx="12"/>
          </p:nvPr>
        </p:nvSpPr>
        <p:spPr/>
        <p:txBody>
          <a:bodyPr/>
          <a:lstStyle/>
          <a:p>
            <a:pPr defTabSz="914377"/>
            <a:fld id="{DA3F9150-92D3-415E-93D8-1993074F856C}" type="slidenum">
              <a:rPr lang="zh-CN" altLang="en-US" smtClean="0">
                <a:solidFill>
                  <a:srgbClr val="000000">
                    <a:tint val="75000"/>
                  </a:srgbClr>
                </a:solidFill>
              </a:rPr>
              <a:pPr defTabSz="914377"/>
              <a:t>‹#›</a:t>
            </a:fld>
            <a:endParaRPr lang="zh-CN" altLang="en-US">
              <a:solidFill>
                <a:srgbClr val="000000">
                  <a:tint val="75000"/>
                </a:srgbClr>
              </a:solidFill>
            </a:endParaRPr>
          </a:p>
        </p:txBody>
      </p:sp>
    </p:spTree>
    <p:extLst>
      <p:ext uri="{BB962C8B-B14F-4D97-AF65-F5344CB8AC3E}">
        <p14:creationId xmlns:p14="http://schemas.microsoft.com/office/powerpoint/2010/main" val="32073571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4BD86C-3E4D-435B-8BF2-AC02DC128C9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4C6C4D1-CADA-4278-898C-60DCDC5AB2A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35C1303-2396-4DEA-8AFC-30F0C69560BF}"/>
              </a:ext>
            </a:extLst>
          </p:cNvPr>
          <p:cNvSpPr>
            <a:spLocks noGrp="1"/>
          </p:cNvSpPr>
          <p:nvPr>
            <p:ph type="dt" sz="half" idx="10"/>
          </p:nvPr>
        </p:nvSpPr>
        <p:spPr/>
        <p:txBody>
          <a:bodyPr/>
          <a:lstStyle/>
          <a:p>
            <a:pPr defTabSz="914377"/>
            <a:fld id="{DAC1DBFB-CFD2-48AA-8FE1-55CF1AE6D1D6}" type="datetimeFigureOut">
              <a:rPr lang="zh-CN" altLang="en-US" smtClean="0">
                <a:solidFill>
                  <a:srgbClr val="000000">
                    <a:tint val="75000"/>
                  </a:srgbClr>
                </a:solidFill>
              </a:rPr>
              <a:pPr defTabSz="914377"/>
              <a:t>2023/1/17</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2268E4CB-9C8F-4A0F-B604-AC3EA5BFA5F9}"/>
              </a:ext>
            </a:extLst>
          </p:cNvPr>
          <p:cNvSpPr>
            <a:spLocks noGrp="1"/>
          </p:cNvSpPr>
          <p:nvPr>
            <p:ph type="ftr" sz="quarter" idx="11"/>
          </p:nvPr>
        </p:nvSpPr>
        <p:spPr/>
        <p:txBody>
          <a:bodyPr/>
          <a:lstStyle/>
          <a:p>
            <a:pPr defTabSz="914377"/>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DA5B7231-26AD-44CB-8CBB-4962665F2870}"/>
              </a:ext>
            </a:extLst>
          </p:cNvPr>
          <p:cNvSpPr>
            <a:spLocks noGrp="1"/>
          </p:cNvSpPr>
          <p:nvPr>
            <p:ph type="sldNum" sz="quarter" idx="12"/>
          </p:nvPr>
        </p:nvSpPr>
        <p:spPr/>
        <p:txBody>
          <a:bodyPr/>
          <a:lstStyle/>
          <a:p>
            <a:pPr defTabSz="914377"/>
            <a:fld id="{DA3F9150-92D3-415E-93D8-1993074F856C}" type="slidenum">
              <a:rPr lang="zh-CN" altLang="en-US" smtClean="0">
                <a:solidFill>
                  <a:srgbClr val="000000">
                    <a:tint val="75000"/>
                  </a:srgbClr>
                </a:solidFill>
              </a:rPr>
              <a:pPr defTabSz="914377"/>
              <a:t>‹#›</a:t>
            </a:fld>
            <a:endParaRPr lang="zh-CN" altLang="en-US">
              <a:solidFill>
                <a:srgbClr val="000000">
                  <a:tint val="75000"/>
                </a:srgbClr>
              </a:solidFill>
            </a:endParaRPr>
          </a:p>
        </p:txBody>
      </p:sp>
    </p:spTree>
    <p:extLst>
      <p:ext uri="{BB962C8B-B14F-4D97-AF65-F5344CB8AC3E}">
        <p14:creationId xmlns:p14="http://schemas.microsoft.com/office/powerpoint/2010/main" val="15979818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338D24-0A86-47BA-837D-99F394E6C427}"/>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BE45959-F7A4-4C60-BB52-410281378B03}"/>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E258298A-2223-4184-8BD6-17253665B2FD}"/>
              </a:ext>
            </a:extLst>
          </p:cNvPr>
          <p:cNvSpPr>
            <a:spLocks noGrp="1"/>
          </p:cNvSpPr>
          <p:nvPr>
            <p:ph type="dt" sz="half" idx="10"/>
          </p:nvPr>
        </p:nvSpPr>
        <p:spPr/>
        <p:txBody>
          <a:bodyPr/>
          <a:lstStyle/>
          <a:p>
            <a:pPr defTabSz="914377"/>
            <a:fld id="{DAC1DBFB-CFD2-48AA-8FE1-55CF1AE6D1D6}" type="datetimeFigureOut">
              <a:rPr lang="zh-CN" altLang="en-US" smtClean="0">
                <a:solidFill>
                  <a:srgbClr val="000000">
                    <a:tint val="75000"/>
                  </a:srgbClr>
                </a:solidFill>
              </a:rPr>
              <a:pPr defTabSz="914377"/>
              <a:t>2023/1/17</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9FB1D4DB-2739-488D-BE3B-D70DB2C4E9D3}"/>
              </a:ext>
            </a:extLst>
          </p:cNvPr>
          <p:cNvSpPr>
            <a:spLocks noGrp="1"/>
          </p:cNvSpPr>
          <p:nvPr>
            <p:ph type="ftr" sz="quarter" idx="11"/>
          </p:nvPr>
        </p:nvSpPr>
        <p:spPr/>
        <p:txBody>
          <a:bodyPr/>
          <a:lstStyle/>
          <a:p>
            <a:pPr defTabSz="914377"/>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54F5F967-8733-4DB3-97FD-6562D0A4546C}"/>
              </a:ext>
            </a:extLst>
          </p:cNvPr>
          <p:cNvSpPr>
            <a:spLocks noGrp="1"/>
          </p:cNvSpPr>
          <p:nvPr>
            <p:ph type="sldNum" sz="quarter" idx="12"/>
          </p:nvPr>
        </p:nvSpPr>
        <p:spPr/>
        <p:txBody>
          <a:bodyPr/>
          <a:lstStyle/>
          <a:p>
            <a:pPr defTabSz="914377"/>
            <a:fld id="{DA3F9150-92D3-415E-93D8-1993074F856C}" type="slidenum">
              <a:rPr lang="zh-CN" altLang="en-US" smtClean="0">
                <a:solidFill>
                  <a:srgbClr val="000000">
                    <a:tint val="75000"/>
                  </a:srgbClr>
                </a:solidFill>
              </a:rPr>
              <a:pPr defTabSz="914377"/>
              <a:t>‹#›</a:t>
            </a:fld>
            <a:endParaRPr lang="zh-CN" altLang="en-US">
              <a:solidFill>
                <a:srgbClr val="000000">
                  <a:tint val="75000"/>
                </a:srgbClr>
              </a:solidFill>
            </a:endParaRPr>
          </a:p>
        </p:txBody>
      </p:sp>
    </p:spTree>
    <p:extLst>
      <p:ext uri="{BB962C8B-B14F-4D97-AF65-F5344CB8AC3E}">
        <p14:creationId xmlns:p14="http://schemas.microsoft.com/office/powerpoint/2010/main" val="4136163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2023/1/17</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EAED07-890F-4F65-8574-61859A4AA12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26A9982-46C8-4611-90BD-11E297266A45}"/>
              </a:ext>
            </a:extLst>
          </p:cNvPr>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9FFC8D36-BEF1-4E86-A4F9-6C25463D68A4}"/>
              </a:ext>
            </a:extLst>
          </p:cNvPr>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E50E8795-1984-41BB-A3B1-CD1F6183790E}"/>
              </a:ext>
            </a:extLst>
          </p:cNvPr>
          <p:cNvSpPr>
            <a:spLocks noGrp="1"/>
          </p:cNvSpPr>
          <p:nvPr>
            <p:ph type="dt" sz="half" idx="10"/>
          </p:nvPr>
        </p:nvSpPr>
        <p:spPr/>
        <p:txBody>
          <a:bodyPr/>
          <a:lstStyle/>
          <a:p>
            <a:pPr defTabSz="914377"/>
            <a:fld id="{DAC1DBFB-CFD2-48AA-8FE1-55CF1AE6D1D6}" type="datetimeFigureOut">
              <a:rPr lang="zh-CN" altLang="en-US" smtClean="0">
                <a:solidFill>
                  <a:srgbClr val="000000">
                    <a:tint val="75000"/>
                  </a:srgbClr>
                </a:solidFill>
              </a:rPr>
              <a:pPr defTabSz="914377"/>
              <a:t>2023/1/17</a:t>
            </a:fld>
            <a:endParaRPr lang="zh-CN" altLang="en-US">
              <a:solidFill>
                <a:srgbClr val="000000">
                  <a:tint val="75000"/>
                </a:srgbClr>
              </a:solidFill>
            </a:endParaRPr>
          </a:p>
        </p:txBody>
      </p:sp>
      <p:sp>
        <p:nvSpPr>
          <p:cNvPr id="6" name="页脚占位符 5">
            <a:extLst>
              <a:ext uri="{FF2B5EF4-FFF2-40B4-BE49-F238E27FC236}">
                <a16:creationId xmlns:a16="http://schemas.microsoft.com/office/drawing/2014/main" id="{F4685F09-3182-4C31-966E-947FBB8C4E97}"/>
              </a:ext>
            </a:extLst>
          </p:cNvPr>
          <p:cNvSpPr>
            <a:spLocks noGrp="1"/>
          </p:cNvSpPr>
          <p:nvPr>
            <p:ph type="ftr" sz="quarter" idx="11"/>
          </p:nvPr>
        </p:nvSpPr>
        <p:spPr/>
        <p:txBody>
          <a:bodyPr/>
          <a:lstStyle/>
          <a:p>
            <a:pPr defTabSz="914377"/>
            <a:endParaRPr lang="zh-CN" altLang="en-US">
              <a:solidFill>
                <a:srgbClr val="000000">
                  <a:tint val="75000"/>
                </a:srgbClr>
              </a:solidFill>
            </a:endParaRPr>
          </a:p>
        </p:txBody>
      </p:sp>
      <p:sp>
        <p:nvSpPr>
          <p:cNvPr id="7" name="灯片编号占位符 6">
            <a:extLst>
              <a:ext uri="{FF2B5EF4-FFF2-40B4-BE49-F238E27FC236}">
                <a16:creationId xmlns:a16="http://schemas.microsoft.com/office/drawing/2014/main" id="{B4243F84-8A26-4DB5-99B8-2F56BA9399F5}"/>
              </a:ext>
            </a:extLst>
          </p:cNvPr>
          <p:cNvSpPr>
            <a:spLocks noGrp="1"/>
          </p:cNvSpPr>
          <p:nvPr>
            <p:ph type="sldNum" sz="quarter" idx="12"/>
          </p:nvPr>
        </p:nvSpPr>
        <p:spPr/>
        <p:txBody>
          <a:bodyPr/>
          <a:lstStyle/>
          <a:p>
            <a:pPr defTabSz="914377"/>
            <a:fld id="{DA3F9150-92D3-415E-93D8-1993074F856C}" type="slidenum">
              <a:rPr lang="zh-CN" altLang="en-US" smtClean="0">
                <a:solidFill>
                  <a:srgbClr val="000000">
                    <a:tint val="75000"/>
                  </a:srgbClr>
                </a:solidFill>
              </a:rPr>
              <a:pPr defTabSz="914377"/>
              <a:t>‹#›</a:t>
            </a:fld>
            <a:endParaRPr lang="zh-CN" altLang="en-US">
              <a:solidFill>
                <a:srgbClr val="000000">
                  <a:tint val="75000"/>
                </a:srgbClr>
              </a:solidFill>
            </a:endParaRPr>
          </a:p>
        </p:txBody>
      </p:sp>
    </p:spTree>
    <p:extLst>
      <p:ext uri="{BB962C8B-B14F-4D97-AF65-F5344CB8AC3E}">
        <p14:creationId xmlns:p14="http://schemas.microsoft.com/office/powerpoint/2010/main" val="18006664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369BC6-6368-4A15-80F0-C770B388D9A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E69E9AA-D326-4AF8-9A2A-832D3F28A652}"/>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51DD4264-F5EA-4928-9398-8A9D965BB929}"/>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C2CBB824-75E2-470C-AD3C-EB9542B99E89}"/>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EF83FF16-F5CD-44D6-B63D-F84DF0E96667}"/>
              </a:ext>
            </a:extLst>
          </p:cNvPr>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5B9773C3-F333-4137-92DA-B6CC0865D01A}"/>
              </a:ext>
            </a:extLst>
          </p:cNvPr>
          <p:cNvSpPr>
            <a:spLocks noGrp="1"/>
          </p:cNvSpPr>
          <p:nvPr>
            <p:ph type="dt" sz="half" idx="10"/>
          </p:nvPr>
        </p:nvSpPr>
        <p:spPr/>
        <p:txBody>
          <a:bodyPr/>
          <a:lstStyle/>
          <a:p>
            <a:pPr defTabSz="914377"/>
            <a:fld id="{DAC1DBFB-CFD2-48AA-8FE1-55CF1AE6D1D6}" type="datetimeFigureOut">
              <a:rPr lang="zh-CN" altLang="en-US" smtClean="0">
                <a:solidFill>
                  <a:srgbClr val="000000">
                    <a:tint val="75000"/>
                  </a:srgbClr>
                </a:solidFill>
              </a:rPr>
              <a:pPr defTabSz="914377"/>
              <a:t>2023/1/17</a:t>
            </a:fld>
            <a:endParaRPr lang="zh-CN" altLang="en-US">
              <a:solidFill>
                <a:srgbClr val="000000">
                  <a:tint val="75000"/>
                </a:srgbClr>
              </a:solidFill>
            </a:endParaRPr>
          </a:p>
        </p:txBody>
      </p:sp>
      <p:sp>
        <p:nvSpPr>
          <p:cNvPr id="8" name="页脚占位符 7">
            <a:extLst>
              <a:ext uri="{FF2B5EF4-FFF2-40B4-BE49-F238E27FC236}">
                <a16:creationId xmlns:a16="http://schemas.microsoft.com/office/drawing/2014/main" id="{6F3BF6B7-0FF8-482E-8956-6703B12D333C}"/>
              </a:ext>
            </a:extLst>
          </p:cNvPr>
          <p:cNvSpPr>
            <a:spLocks noGrp="1"/>
          </p:cNvSpPr>
          <p:nvPr>
            <p:ph type="ftr" sz="quarter" idx="11"/>
          </p:nvPr>
        </p:nvSpPr>
        <p:spPr/>
        <p:txBody>
          <a:bodyPr/>
          <a:lstStyle/>
          <a:p>
            <a:pPr defTabSz="914377"/>
            <a:endParaRPr lang="zh-CN" altLang="en-US">
              <a:solidFill>
                <a:srgbClr val="000000">
                  <a:tint val="75000"/>
                </a:srgbClr>
              </a:solidFill>
            </a:endParaRPr>
          </a:p>
        </p:txBody>
      </p:sp>
      <p:sp>
        <p:nvSpPr>
          <p:cNvPr id="9" name="灯片编号占位符 8">
            <a:extLst>
              <a:ext uri="{FF2B5EF4-FFF2-40B4-BE49-F238E27FC236}">
                <a16:creationId xmlns:a16="http://schemas.microsoft.com/office/drawing/2014/main" id="{7FF98487-57C8-4727-A0E7-E0BBE56B701E}"/>
              </a:ext>
            </a:extLst>
          </p:cNvPr>
          <p:cNvSpPr>
            <a:spLocks noGrp="1"/>
          </p:cNvSpPr>
          <p:nvPr>
            <p:ph type="sldNum" sz="quarter" idx="12"/>
          </p:nvPr>
        </p:nvSpPr>
        <p:spPr/>
        <p:txBody>
          <a:bodyPr/>
          <a:lstStyle/>
          <a:p>
            <a:pPr defTabSz="914377"/>
            <a:fld id="{DA3F9150-92D3-415E-93D8-1993074F856C}" type="slidenum">
              <a:rPr lang="zh-CN" altLang="en-US" smtClean="0">
                <a:solidFill>
                  <a:srgbClr val="000000">
                    <a:tint val="75000"/>
                  </a:srgbClr>
                </a:solidFill>
              </a:rPr>
              <a:pPr defTabSz="914377"/>
              <a:t>‹#›</a:t>
            </a:fld>
            <a:endParaRPr lang="zh-CN" altLang="en-US">
              <a:solidFill>
                <a:srgbClr val="000000">
                  <a:tint val="75000"/>
                </a:srgbClr>
              </a:solidFill>
            </a:endParaRPr>
          </a:p>
        </p:txBody>
      </p:sp>
    </p:spTree>
    <p:extLst>
      <p:ext uri="{BB962C8B-B14F-4D97-AF65-F5344CB8AC3E}">
        <p14:creationId xmlns:p14="http://schemas.microsoft.com/office/powerpoint/2010/main" val="9334132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5508558E-2225-4B93-BD14-D1E31B0C597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462" t="38355" b="23157"/>
          <a:stretch/>
        </p:blipFill>
        <p:spPr>
          <a:xfrm>
            <a:off x="-3" y="0"/>
            <a:ext cx="12192003" cy="6858000"/>
          </a:xfrm>
          <a:prstGeom prst="rect">
            <a:avLst/>
          </a:prstGeom>
        </p:spPr>
      </p:pic>
    </p:spTree>
    <p:extLst>
      <p:ext uri="{BB962C8B-B14F-4D97-AF65-F5344CB8AC3E}">
        <p14:creationId xmlns:p14="http://schemas.microsoft.com/office/powerpoint/2010/main" val="6274802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3F492D9-4D8A-4E2F-8776-9ADB58C558B3}"/>
              </a:ext>
            </a:extLst>
          </p:cNvPr>
          <p:cNvSpPr>
            <a:spLocks noGrp="1"/>
          </p:cNvSpPr>
          <p:nvPr>
            <p:ph type="dt" sz="half" idx="10"/>
          </p:nvPr>
        </p:nvSpPr>
        <p:spPr/>
        <p:txBody>
          <a:bodyPr/>
          <a:lstStyle/>
          <a:p>
            <a:pPr defTabSz="914377"/>
            <a:fld id="{DAC1DBFB-CFD2-48AA-8FE1-55CF1AE6D1D6}" type="datetimeFigureOut">
              <a:rPr lang="zh-CN" altLang="en-US" smtClean="0">
                <a:solidFill>
                  <a:srgbClr val="000000">
                    <a:tint val="75000"/>
                  </a:srgbClr>
                </a:solidFill>
              </a:rPr>
              <a:pPr defTabSz="914377"/>
              <a:t>2023/1/17</a:t>
            </a:fld>
            <a:endParaRPr lang="zh-CN" altLang="en-US">
              <a:solidFill>
                <a:srgbClr val="000000">
                  <a:tint val="75000"/>
                </a:srgbClr>
              </a:solidFill>
            </a:endParaRPr>
          </a:p>
        </p:txBody>
      </p:sp>
      <p:sp>
        <p:nvSpPr>
          <p:cNvPr id="3" name="页脚占位符 2">
            <a:extLst>
              <a:ext uri="{FF2B5EF4-FFF2-40B4-BE49-F238E27FC236}">
                <a16:creationId xmlns:a16="http://schemas.microsoft.com/office/drawing/2014/main" id="{7CD08D3C-8BAF-45EB-85AF-F95F59EEDD39}"/>
              </a:ext>
            </a:extLst>
          </p:cNvPr>
          <p:cNvSpPr>
            <a:spLocks noGrp="1"/>
          </p:cNvSpPr>
          <p:nvPr>
            <p:ph type="ftr" sz="quarter" idx="11"/>
          </p:nvPr>
        </p:nvSpPr>
        <p:spPr/>
        <p:txBody>
          <a:bodyPr/>
          <a:lstStyle/>
          <a:p>
            <a:pPr defTabSz="914377"/>
            <a:endParaRPr lang="zh-CN" altLang="en-US">
              <a:solidFill>
                <a:srgbClr val="000000">
                  <a:tint val="75000"/>
                </a:srgbClr>
              </a:solidFill>
            </a:endParaRPr>
          </a:p>
        </p:txBody>
      </p:sp>
      <p:sp>
        <p:nvSpPr>
          <p:cNvPr id="4" name="灯片编号占位符 3">
            <a:extLst>
              <a:ext uri="{FF2B5EF4-FFF2-40B4-BE49-F238E27FC236}">
                <a16:creationId xmlns:a16="http://schemas.microsoft.com/office/drawing/2014/main" id="{80922CEA-8368-411A-99C5-3CC879CD26CA}"/>
              </a:ext>
            </a:extLst>
          </p:cNvPr>
          <p:cNvSpPr>
            <a:spLocks noGrp="1"/>
          </p:cNvSpPr>
          <p:nvPr>
            <p:ph type="sldNum" sz="quarter" idx="12"/>
          </p:nvPr>
        </p:nvSpPr>
        <p:spPr/>
        <p:txBody>
          <a:bodyPr/>
          <a:lstStyle/>
          <a:p>
            <a:pPr defTabSz="914377"/>
            <a:fld id="{DA3F9150-92D3-415E-93D8-1993074F856C}" type="slidenum">
              <a:rPr lang="zh-CN" altLang="en-US" smtClean="0">
                <a:solidFill>
                  <a:srgbClr val="000000">
                    <a:tint val="75000"/>
                  </a:srgbClr>
                </a:solidFill>
              </a:rPr>
              <a:pPr defTabSz="914377"/>
              <a:t>‹#›</a:t>
            </a:fld>
            <a:endParaRPr lang="zh-CN" altLang="en-US">
              <a:solidFill>
                <a:srgbClr val="000000">
                  <a:tint val="75000"/>
                </a:srgbClr>
              </a:solidFill>
            </a:endParaRPr>
          </a:p>
        </p:txBody>
      </p:sp>
    </p:spTree>
    <p:extLst>
      <p:ext uri="{BB962C8B-B14F-4D97-AF65-F5344CB8AC3E}">
        <p14:creationId xmlns:p14="http://schemas.microsoft.com/office/powerpoint/2010/main" val="18912759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F2D4DA-C80A-426F-8694-BE782F5002F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3F0538C-1EFE-4853-B89A-5B82028003FC}"/>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F6AEBA2-B01D-4BD5-B1B9-22AC219C6FF6}"/>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8C137B8-BF35-417A-9FE8-14F29C9ED072}"/>
              </a:ext>
            </a:extLst>
          </p:cNvPr>
          <p:cNvSpPr>
            <a:spLocks noGrp="1"/>
          </p:cNvSpPr>
          <p:nvPr>
            <p:ph type="dt" sz="half" idx="10"/>
          </p:nvPr>
        </p:nvSpPr>
        <p:spPr/>
        <p:txBody>
          <a:bodyPr/>
          <a:lstStyle/>
          <a:p>
            <a:pPr defTabSz="914377"/>
            <a:fld id="{DAC1DBFB-CFD2-48AA-8FE1-55CF1AE6D1D6}" type="datetimeFigureOut">
              <a:rPr lang="zh-CN" altLang="en-US" smtClean="0">
                <a:solidFill>
                  <a:srgbClr val="000000">
                    <a:tint val="75000"/>
                  </a:srgbClr>
                </a:solidFill>
              </a:rPr>
              <a:pPr defTabSz="914377"/>
              <a:t>2023/1/17</a:t>
            </a:fld>
            <a:endParaRPr lang="zh-CN" altLang="en-US">
              <a:solidFill>
                <a:srgbClr val="000000">
                  <a:tint val="75000"/>
                </a:srgbClr>
              </a:solidFill>
            </a:endParaRPr>
          </a:p>
        </p:txBody>
      </p:sp>
      <p:sp>
        <p:nvSpPr>
          <p:cNvPr id="6" name="页脚占位符 5">
            <a:extLst>
              <a:ext uri="{FF2B5EF4-FFF2-40B4-BE49-F238E27FC236}">
                <a16:creationId xmlns:a16="http://schemas.microsoft.com/office/drawing/2014/main" id="{9B942154-E814-447E-B9A8-BCB77426CA7C}"/>
              </a:ext>
            </a:extLst>
          </p:cNvPr>
          <p:cNvSpPr>
            <a:spLocks noGrp="1"/>
          </p:cNvSpPr>
          <p:nvPr>
            <p:ph type="ftr" sz="quarter" idx="11"/>
          </p:nvPr>
        </p:nvSpPr>
        <p:spPr/>
        <p:txBody>
          <a:bodyPr/>
          <a:lstStyle/>
          <a:p>
            <a:pPr defTabSz="914377"/>
            <a:endParaRPr lang="zh-CN" altLang="en-US">
              <a:solidFill>
                <a:srgbClr val="000000">
                  <a:tint val="75000"/>
                </a:srgbClr>
              </a:solidFill>
            </a:endParaRPr>
          </a:p>
        </p:txBody>
      </p:sp>
      <p:sp>
        <p:nvSpPr>
          <p:cNvPr id="7" name="灯片编号占位符 6">
            <a:extLst>
              <a:ext uri="{FF2B5EF4-FFF2-40B4-BE49-F238E27FC236}">
                <a16:creationId xmlns:a16="http://schemas.microsoft.com/office/drawing/2014/main" id="{4AF62E03-5EF6-45CB-AFA1-9C0DC7B6BF3C}"/>
              </a:ext>
            </a:extLst>
          </p:cNvPr>
          <p:cNvSpPr>
            <a:spLocks noGrp="1"/>
          </p:cNvSpPr>
          <p:nvPr>
            <p:ph type="sldNum" sz="quarter" idx="12"/>
          </p:nvPr>
        </p:nvSpPr>
        <p:spPr/>
        <p:txBody>
          <a:bodyPr/>
          <a:lstStyle/>
          <a:p>
            <a:pPr defTabSz="914377"/>
            <a:fld id="{DA3F9150-92D3-415E-93D8-1993074F856C}" type="slidenum">
              <a:rPr lang="zh-CN" altLang="en-US" smtClean="0">
                <a:solidFill>
                  <a:srgbClr val="000000">
                    <a:tint val="75000"/>
                  </a:srgbClr>
                </a:solidFill>
              </a:rPr>
              <a:pPr defTabSz="914377"/>
              <a:t>‹#›</a:t>
            </a:fld>
            <a:endParaRPr lang="zh-CN" altLang="en-US">
              <a:solidFill>
                <a:srgbClr val="000000">
                  <a:tint val="75000"/>
                </a:srgbClr>
              </a:solidFill>
            </a:endParaRPr>
          </a:p>
        </p:txBody>
      </p:sp>
    </p:spTree>
    <p:extLst>
      <p:ext uri="{BB962C8B-B14F-4D97-AF65-F5344CB8AC3E}">
        <p14:creationId xmlns:p14="http://schemas.microsoft.com/office/powerpoint/2010/main" val="13341463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17AC1D-8531-4467-9E1D-B2C1AF83A95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17A9BB9-E6A3-4A42-86A2-E8FDE4A8979A}"/>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3CD0E425-B50D-4465-9B60-ABEEF59F17E7}"/>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6A949E9-D14C-475B-83BD-B6798B30B385}"/>
              </a:ext>
            </a:extLst>
          </p:cNvPr>
          <p:cNvSpPr>
            <a:spLocks noGrp="1"/>
          </p:cNvSpPr>
          <p:nvPr>
            <p:ph type="dt" sz="half" idx="10"/>
          </p:nvPr>
        </p:nvSpPr>
        <p:spPr/>
        <p:txBody>
          <a:bodyPr/>
          <a:lstStyle/>
          <a:p>
            <a:pPr defTabSz="914377"/>
            <a:fld id="{DAC1DBFB-CFD2-48AA-8FE1-55CF1AE6D1D6}" type="datetimeFigureOut">
              <a:rPr lang="zh-CN" altLang="en-US" smtClean="0">
                <a:solidFill>
                  <a:srgbClr val="000000">
                    <a:tint val="75000"/>
                  </a:srgbClr>
                </a:solidFill>
              </a:rPr>
              <a:pPr defTabSz="914377"/>
              <a:t>2023/1/17</a:t>
            </a:fld>
            <a:endParaRPr lang="zh-CN" altLang="en-US">
              <a:solidFill>
                <a:srgbClr val="000000">
                  <a:tint val="75000"/>
                </a:srgbClr>
              </a:solidFill>
            </a:endParaRPr>
          </a:p>
        </p:txBody>
      </p:sp>
      <p:sp>
        <p:nvSpPr>
          <p:cNvPr id="6" name="页脚占位符 5">
            <a:extLst>
              <a:ext uri="{FF2B5EF4-FFF2-40B4-BE49-F238E27FC236}">
                <a16:creationId xmlns:a16="http://schemas.microsoft.com/office/drawing/2014/main" id="{C8BD4F7F-E63A-4D5A-AF29-4E144AB05CAD}"/>
              </a:ext>
            </a:extLst>
          </p:cNvPr>
          <p:cNvSpPr>
            <a:spLocks noGrp="1"/>
          </p:cNvSpPr>
          <p:nvPr>
            <p:ph type="ftr" sz="quarter" idx="11"/>
          </p:nvPr>
        </p:nvSpPr>
        <p:spPr/>
        <p:txBody>
          <a:bodyPr/>
          <a:lstStyle/>
          <a:p>
            <a:pPr defTabSz="914377"/>
            <a:endParaRPr lang="zh-CN" altLang="en-US">
              <a:solidFill>
                <a:srgbClr val="000000">
                  <a:tint val="75000"/>
                </a:srgbClr>
              </a:solidFill>
            </a:endParaRPr>
          </a:p>
        </p:txBody>
      </p:sp>
      <p:sp>
        <p:nvSpPr>
          <p:cNvPr id="7" name="灯片编号占位符 6">
            <a:extLst>
              <a:ext uri="{FF2B5EF4-FFF2-40B4-BE49-F238E27FC236}">
                <a16:creationId xmlns:a16="http://schemas.microsoft.com/office/drawing/2014/main" id="{7ABC0311-3549-4383-81F5-EA914643FE48}"/>
              </a:ext>
            </a:extLst>
          </p:cNvPr>
          <p:cNvSpPr>
            <a:spLocks noGrp="1"/>
          </p:cNvSpPr>
          <p:nvPr>
            <p:ph type="sldNum" sz="quarter" idx="12"/>
          </p:nvPr>
        </p:nvSpPr>
        <p:spPr/>
        <p:txBody>
          <a:bodyPr/>
          <a:lstStyle/>
          <a:p>
            <a:pPr defTabSz="914377"/>
            <a:fld id="{DA3F9150-92D3-415E-93D8-1993074F856C}" type="slidenum">
              <a:rPr lang="zh-CN" altLang="en-US" smtClean="0">
                <a:solidFill>
                  <a:srgbClr val="000000">
                    <a:tint val="75000"/>
                  </a:srgbClr>
                </a:solidFill>
              </a:rPr>
              <a:pPr defTabSz="914377"/>
              <a:t>‹#›</a:t>
            </a:fld>
            <a:endParaRPr lang="zh-CN" altLang="en-US">
              <a:solidFill>
                <a:srgbClr val="000000">
                  <a:tint val="75000"/>
                </a:srgbClr>
              </a:solidFill>
            </a:endParaRPr>
          </a:p>
        </p:txBody>
      </p:sp>
    </p:spTree>
    <p:extLst>
      <p:ext uri="{BB962C8B-B14F-4D97-AF65-F5344CB8AC3E}">
        <p14:creationId xmlns:p14="http://schemas.microsoft.com/office/powerpoint/2010/main" val="15572350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3479BD-F2EA-40AB-AAA9-EE6B0E0D3FA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22176A-827A-4A5C-9BAF-7A27C255F45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D100F96-6E59-4671-9C85-9BB3816D7DBF}"/>
              </a:ext>
            </a:extLst>
          </p:cNvPr>
          <p:cNvSpPr>
            <a:spLocks noGrp="1"/>
          </p:cNvSpPr>
          <p:nvPr>
            <p:ph type="dt" sz="half" idx="10"/>
          </p:nvPr>
        </p:nvSpPr>
        <p:spPr/>
        <p:txBody>
          <a:bodyPr/>
          <a:lstStyle/>
          <a:p>
            <a:pPr defTabSz="914377"/>
            <a:fld id="{DAC1DBFB-CFD2-48AA-8FE1-55CF1AE6D1D6}" type="datetimeFigureOut">
              <a:rPr lang="zh-CN" altLang="en-US" smtClean="0">
                <a:solidFill>
                  <a:srgbClr val="000000">
                    <a:tint val="75000"/>
                  </a:srgbClr>
                </a:solidFill>
              </a:rPr>
              <a:pPr defTabSz="914377"/>
              <a:t>2023/1/17</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EC636DFC-2E9D-4CDE-8470-A912F67887CF}"/>
              </a:ext>
            </a:extLst>
          </p:cNvPr>
          <p:cNvSpPr>
            <a:spLocks noGrp="1"/>
          </p:cNvSpPr>
          <p:nvPr>
            <p:ph type="ftr" sz="quarter" idx="11"/>
          </p:nvPr>
        </p:nvSpPr>
        <p:spPr/>
        <p:txBody>
          <a:bodyPr/>
          <a:lstStyle/>
          <a:p>
            <a:pPr defTabSz="914377"/>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BD19D32C-A030-4E9A-A2B1-FD42F9E8C740}"/>
              </a:ext>
            </a:extLst>
          </p:cNvPr>
          <p:cNvSpPr>
            <a:spLocks noGrp="1"/>
          </p:cNvSpPr>
          <p:nvPr>
            <p:ph type="sldNum" sz="quarter" idx="12"/>
          </p:nvPr>
        </p:nvSpPr>
        <p:spPr/>
        <p:txBody>
          <a:bodyPr/>
          <a:lstStyle/>
          <a:p>
            <a:pPr defTabSz="914377"/>
            <a:fld id="{DA3F9150-92D3-415E-93D8-1993074F856C}" type="slidenum">
              <a:rPr lang="zh-CN" altLang="en-US" smtClean="0">
                <a:solidFill>
                  <a:srgbClr val="000000">
                    <a:tint val="75000"/>
                  </a:srgbClr>
                </a:solidFill>
              </a:rPr>
              <a:pPr defTabSz="914377"/>
              <a:t>‹#›</a:t>
            </a:fld>
            <a:endParaRPr lang="zh-CN" altLang="en-US">
              <a:solidFill>
                <a:srgbClr val="000000">
                  <a:tint val="75000"/>
                </a:srgbClr>
              </a:solidFill>
            </a:endParaRPr>
          </a:p>
        </p:txBody>
      </p:sp>
    </p:spTree>
    <p:extLst>
      <p:ext uri="{BB962C8B-B14F-4D97-AF65-F5344CB8AC3E}">
        <p14:creationId xmlns:p14="http://schemas.microsoft.com/office/powerpoint/2010/main" val="14437939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A2318B3-22A6-4833-8CD5-E8729B53440E}"/>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481E369-7FC4-4DF7-909B-C63FAE6B8E3B}"/>
              </a:ext>
            </a:extLst>
          </p:cNvPr>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66677A5-CF64-4E80-ADB8-55875634586B}"/>
              </a:ext>
            </a:extLst>
          </p:cNvPr>
          <p:cNvSpPr>
            <a:spLocks noGrp="1"/>
          </p:cNvSpPr>
          <p:nvPr>
            <p:ph type="dt" sz="half" idx="10"/>
          </p:nvPr>
        </p:nvSpPr>
        <p:spPr/>
        <p:txBody>
          <a:bodyPr/>
          <a:lstStyle/>
          <a:p>
            <a:pPr defTabSz="914377"/>
            <a:fld id="{DAC1DBFB-CFD2-48AA-8FE1-55CF1AE6D1D6}" type="datetimeFigureOut">
              <a:rPr lang="zh-CN" altLang="en-US" smtClean="0">
                <a:solidFill>
                  <a:srgbClr val="000000">
                    <a:tint val="75000"/>
                  </a:srgbClr>
                </a:solidFill>
              </a:rPr>
              <a:pPr defTabSz="914377"/>
              <a:t>2023/1/17</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9317DD5E-B9B8-4591-8D62-48587F107E0E}"/>
              </a:ext>
            </a:extLst>
          </p:cNvPr>
          <p:cNvSpPr>
            <a:spLocks noGrp="1"/>
          </p:cNvSpPr>
          <p:nvPr>
            <p:ph type="ftr" sz="quarter" idx="11"/>
          </p:nvPr>
        </p:nvSpPr>
        <p:spPr/>
        <p:txBody>
          <a:bodyPr/>
          <a:lstStyle/>
          <a:p>
            <a:pPr defTabSz="914377"/>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03BC1CF9-0CB2-4A16-A34E-7424C38C6E97}"/>
              </a:ext>
            </a:extLst>
          </p:cNvPr>
          <p:cNvSpPr>
            <a:spLocks noGrp="1"/>
          </p:cNvSpPr>
          <p:nvPr>
            <p:ph type="sldNum" sz="quarter" idx="12"/>
          </p:nvPr>
        </p:nvSpPr>
        <p:spPr/>
        <p:txBody>
          <a:bodyPr/>
          <a:lstStyle/>
          <a:p>
            <a:pPr defTabSz="914377"/>
            <a:fld id="{DA3F9150-92D3-415E-93D8-1993074F856C}" type="slidenum">
              <a:rPr lang="zh-CN" altLang="en-US" smtClean="0">
                <a:solidFill>
                  <a:srgbClr val="000000">
                    <a:tint val="75000"/>
                  </a:srgbClr>
                </a:solidFill>
              </a:rPr>
              <a:pPr defTabSz="914377"/>
              <a:t>‹#›</a:t>
            </a:fld>
            <a:endParaRPr lang="zh-CN" altLang="en-US">
              <a:solidFill>
                <a:srgbClr val="000000">
                  <a:tint val="75000"/>
                </a:srgbClr>
              </a:solidFill>
            </a:endParaRPr>
          </a:p>
        </p:txBody>
      </p:sp>
    </p:spTree>
    <p:extLst>
      <p:ext uri="{BB962C8B-B14F-4D97-AF65-F5344CB8AC3E}">
        <p14:creationId xmlns:p14="http://schemas.microsoft.com/office/powerpoint/2010/main" val="39772945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2800FD-44FF-4E90-8819-F5D9149E718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57F758E-D058-4BA8-800C-AD4281D74F84}"/>
              </a:ext>
            </a:extLst>
          </p:cNvPr>
          <p:cNvSpPr>
            <a:spLocks noGrp="1"/>
          </p:cNvSpPr>
          <p:nvPr>
            <p:ph type="dt" sz="half" idx="10"/>
          </p:nvPr>
        </p:nvSpPr>
        <p:spPr/>
        <p:txBody>
          <a:bodyPr/>
          <a:lstStyle/>
          <a:p>
            <a:pPr defTabSz="914377"/>
            <a:fld id="{DAC1DBFB-CFD2-48AA-8FE1-55CF1AE6D1D6}" type="datetimeFigureOut">
              <a:rPr lang="zh-CN" altLang="en-US" smtClean="0">
                <a:solidFill>
                  <a:srgbClr val="000000">
                    <a:tint val="75000"/>
                  </a:srgbClr>
                </a:solidFill>
              </a:rPr>
              <a:pPr defTabSz="914377"/>
              <a:t>2023/1/17</a:t>
            </a:fld>
            <a:endParaRPr lang="zh-CN" altLang="en-US">
              <a:solidFill>
                <a:srgbClr val="000000">
                  <a:tint val="75000"/>
                </a:srgbClr>
              </a:solidFill>
            </a:endParaRPr>
          </a:p>
        </p:txBody>
      </p:sp>
      <p:sp>
        <p:nvSpPr>
          <p:cNvPr id="4" name="页脚占位符 3">
            <a:extLst>
              <a:ext uri="{FF2B5EF4-FFF2-40B4-BE49-F238E27FC236}">
                <a16:creationId xmlns:a16="http://schemas.microsoft.com/office/drawing/2014/main" id="{69D60A3C-9DAE-471C-A57D-F848652F4950}"/>
              </a:ext>
            </a:extLst>
          </p:cNvPr>
          <p:cNvSpPr>
            <a:spLocks noGrp="1"/>
          </p:cNvSpPr>
          <p:nvPr>
            <p:ph type="ftr" sz="quarter" idx="11"/>
          </p:nvPr>
        </p:nvSpPr>
        <p:spPr/>
        <p:txBody>
          <a:bodyPr/>
          <a:lstStyle/>
          <a:p>
            <a:pPr defTabSz="914377"/>
            <a:endParaRPr lang="zh-CN" altLang="en-US">
              <a:solidFill>
                <a:srgbClr val="000000">
                  <a:tint val="75000"/>
                </a:srgbClr>
              </a:solidFill>
            </a:endParaRPr>
          </a:p>
        </p:txBody>
      </p:sp>
      <p:sp>
        <p:nvSpPr>
          <p:cNvPr id="5" name="灯片编号占位符 4">
            <a:extLst>
              <a:ext uri="{FF2B5EF4-FFF2-40B4-BE49-F238E27FC236}">
                <a16:creationId xmlns:a16="http://schemas.microsoft.com/office/drawing/2014/main" id="{C5DD3440-50F7-43F8-9537-BEBB3EEFE6AC}"/>
              </a:ext>
            </a:extLst>
          </p:cNvPr>
          <p:cNvSpPr>
            <a:spLocks noGrp="1"/>
          </p:cNvSpPr>
          <p:nvPr>
            <p:ph type="sldNum" sz="quarter" idx="12"/>
          </p:nvPr>
        </p:nvSpPr>
        <p:spPr/>
        <p:txBody>
          <a:bodyPr/>
          <a:lstStyle/>
          <a:p>
            <a:pPr defTabSz="914377"/>
            <a:fld id="{DA3F9150-92D3-415E-93D8-1993074F856C}" type="slidenum">
              <a:rPr lang="zh-CN" altLang="en-US" smtClean="0">
                <a:solidFill>
                  <a:srgbClr val="000000">
                    <a:tint val="75000"/>
                  </a:srgbClr>
                </a:solidFill>
              </a:rPr>
              <a:pPr defTabSz="914377"/>
              <a:t>‹#›</a:t>
            </a:fld>
            <a:endParaRPr lang="zh-CN" altLang="en-US">
              <a:solidFill>
                <a:srgbClr val="000000">
                  <a:tint val="75000"/>
                </a:srgbClr>
              </a:solidFill>
            </a:endParaRPr>
          </a:p>
        </p:txBody>
      </p:sp>
    </p:spTree>
    <p:extLst>
      <p:ext uri="{BB962C8B-B14F-4D97-AF65-F5344CB8AC3E}">
        <p14:creationId xmlns:p14="http://schemas.microsoft.com/office/powerpoint/2010/main" val="20201539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3782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2023/1/17</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95520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1305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90802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03916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20692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20278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44964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11758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89475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5769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2023/1/17</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p>
        </p:txBody>
      </p:sp>
    </p:spTree>
    <p:extLst>
      <p:ext uri="{BB962C8B-B14F-4D97-AF65-F5344CB8AC3E}">
        <p14:creationId xmlns:p14="http://schemas.microsoft.com/office/powerpoint/2010/main" val="1448090856"/>
      </p:ext>
    </p:extLst>
  </p:cSld>
  <p:clrMapOvr>
    <a:overrideClrMapping bg1="lt1" tx1="dk1" bg2="lt2" tx2="dk2" accent1="accent1" accent2="accent2" accent3="accent3" accent4="accent4" accent5="accent5" accent6="accent6" hlink="hlink" folHlink="folHlink"/>
  </p:clrMapOvr>
  <p:transition spd="slow" advTm="3000">
    <p:rand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8652808"/>
      </p:ext>
    </p:extLst>
  </p:cSld>
  <p:clrMapOvr>
    <a:masterClrMapping/>
  </p:clrMapOvr>
  <p:transition spd="slow" advTm="3000">
    <p:rand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44E5CC29-D4C1-43AF-92DE-EAC9F1236EA8}" type="datetime1">
              <a:rPr lang="zh-CN" altLang="en-US" smtClean="0"/>
              <a:pPr/>
              <a:t>2023/1/17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115745-2F8B-4195-AD23-8A2542AF7C2C}" type="slidenum">
              <a:rPr lang="zh-CN" altLang="en-US" smtClean="0"/>
              <a:pPr/>
              <a:t>‹#›</a:t>
            </a:fld>
            <a:endParaRPr lang="zh-CN" altLang="en-US"/>
          </a:p>
        </p:txBody>
      </p:sp>
    </p:spTree>
    <p:extLst>
      <p:ext uri="{BB962C8B-B14F-4D97-AF65-F5344CB8AC3E}">
        <p14:creationId xmlns:p14="http://schemas.microsoft.com/office/powerpoint/2010/main" val="1729721382"/>
      </p:ext>
    </p:extLst>
  </p:cSld>
  <p:clrMapOvr>
    <a:masterClrMapping/>
  </p:clrMapOvr>
  <p:transition spd="slow" advTm="300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2023/1/17</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663586449"/>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FD9D74-47D9-4702-A33C-335B63B48DBF}" type="datetimeFigureOut">
              <a:rPr lang="zh-CN" altLang="en-US" smtClean="0"/>
              <a:t>2023/1/17</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p>
            <a:fld id="{FABC47A4-756D-490B-A52F-7D9E2C9FC05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image" Target="../media/image3.png"/><Relationship Id="rId5" Type="http://schemas.openxmlformats.org/officeDocument/2006/relationships/theme" Target="../theme/theme4.xml"/><Relationship Id="rId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slideLayout" Target="../slideLayouts/slideLayout71.xml"/><Relationship Id="rId1" Type="http://schemas.openxmlformats.org/officeDocument/2006/relationships/slideLayout" Target="../slideLayouts/slideLayout70.xml"/><Relationship Id="rId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5" r:id="rId8"/>
    <p:sldLayoutId id="2147483656" r:id="rId9"/>
    <p:sldLayoutId id="2147483657" r:id="rId10"/>
    <p:sldLayoutId id="2147483658" r:id="rId11"/>
    <p:sldLayoutId id="2147483668" r:id="rId12"/>
    <p:sldLayoutId id="2147483684" r:id="rId13"/>
    <p:sldLayoutId id="2147483667" r:id="rId14"/>
  </p:sldLayoutIdLst>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6"/>
            <a:ext cx="10515600" cy="435133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3">
                <a:solidFill>
                  <a:schemeClr val="tx1">
                    <a:tint val="75000"/>
                  </a:schemeClr>
                </a:solidFill>
              </a:defRPr>
            </a:lvl1pPr>
          </a:lstStyle>
          <a:p>
            <a:pPr defTabSz="828947"/>
            <a:fld id="{C764DE79-268F-4C1A-8933-263129D2AF90}" type="datetimeFigureOut">
              <a:rPr lang="en-US" smtClean="0">
                <a:solidFill>
                  <a:prstClr val="black">
                    <a:tint val="75000"/>
                  </a:prstClr>
                </a:solidFill>
              </a:rPr>
              <a:pPr defTabSz="828947"/>
              <a:t>1/17/2023</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3">
                <a:solidFill>
                  <a:schemeClr val="tx1">
                    <a:tint val="75000"/>
                  </a:schemeClr>
                </a:solidFill>
              </a:defRPr>
            </a:lvl1pPr>
          </a:lstStyle>
          <a:p>
            <a:pPr defTabSz="828947"/>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3">
                <a:solidFill>
                  <a:schemeClr val="tx1">
                    <a:tint val="75000"/>
                  </a:schemeClr>
                </a:solidFill>
              </a:defRPr>
            </a:lvl1pPr>
          </a:lstStyle>
          <a:p>
            <a:pPr defTabSz="828947"/>
            <a:fld id="{48F63A3B-78C7-47BE-AE5E-E10140E04643}" type="slidenum">
              <a:rPr lang="en-US" smtClean="0">
                <a:solidFill>
                  <a:prstClr val="black">
                    <a:tint val="75000"/>
                  </a:prstClr>
                </a:solidFill>
              </a:rPr>
              <a:pPr defTabSz="828947"/>
              <a:t>‹#›</a:t>
            </a:fld>
            <a:endParaRPr lang="en-US" dirty="0">
              <a:solidFill>
                <a:prstClr val="black">
                  <a:tint val="75000"/>
                </a:prstClr>
              </a:solidFill>
            </a:endParaRPr>
          </a:p>
        </p:txBody>
      </p:sp>
    </p:spTree>
    <p:extLst>
      <p:ext uri="{BB962C8B-B14F-4D97-AF65-F5344CB8AC3E}">
        <p14:creationId xmlns:p14="http://schemas.microsoft.com/office/powerpoint/2010/main" val="174793309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ransition spd="slow" advTm="2000">
    <p:push dir="u"/>
  </p:transition>
  <p:txStyles>
    <p:titleStyle>
      <a:lvl1pPr algn="l" defTabSz="91420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94" indent="-228694" algn="l" defTabSz="914204" rtl="0" eaLnBrk="1" latinLnBrk="0" hangingPunct="1">
        <a:lnSpc>
          <a:spcPct val="90000"/>
        </a:lnSpc>
        <a:spcBef>
          <a:spcPts val="997"/>
        </a:spcBef>
        <a:buFont typeface="Arial" panose="020B0604020202020204" pitchFamily="34" charset="0"/>
        <a:buChar char="•"/>
        <a:defRPr sz="2799" kern="1200">
          <a:solidFill>
            <a:schemeClr val="tx1"/>
          </a:solidFill>
          <a:latin typeface="+mn-lt"/>
          <a:ea typeface="+mn-ea"/>
          <a:cs typeface="+mn-cs"/>
        </a:defRPr>
      </a:lvl1pPr>
      <a:lvl2pPr marL="685508" indent="-228694" algn="l" defTabSz="914204"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2898" indent="-228694" algn="l" defTabSz="914204"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600288" indent="-228694" algn="l" defTabSz="91420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4pPr>
      <a:lvl5pPr marL="2057102" indent="-228694" algn="l" defTabSz="91420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5pPr>
      <a:lvl6pPr marL="2514492" indent="-228694" algn="l" defTabSz="91420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6pPr>
      <a:lvl7pPr marL="2971882" indent="-228694" algn="l" defTabSz="91420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7pPr>
      <a:lvl8pPr marL="3428694" indent="-228694" algn="l" defTabSz="91420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8pPr>
      <a:lvl9pPr marL="3886084" indent="-228694" algn="l" defTabSz="91420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204" rtl="0" eaLnBrk="1" latinLnBrk="0" hangingPunct="1">
        <a:defRPr sz="1801" kern="1200">
          <a:solidFill>
            <a:schemeClr val="tx1"/>
          </a:solidFill>
          <a:latin typeface="+mn-lt"/>
          <a:ea typeface="+mn-ea"/>
          <a:cs typeface="+mn-cs"/>
        </a:defRPr>
      </a:lvl1pPr>
      <a:lvl2pPr marL="457390" algn="l" defTabSz="914204" rtl="0" eaLnBrk="1" latinLnBrk="0" hangingPunct="1">
        <a:defRPr sz="1801" kern="1200">
          <a:solidFill>
            <a:schemeClr val="tx1"/>
          </a:solidFill>
          <a:latin typeface="+mn-lt"/>
          <a:ea typeface="+mn-ea"/>
          <a:cs typeface="+mn-cs"/>
        </a:defRPr>
      </a:lvl2pPr>
      <a:lvl3pPr marL="914204" algn="l" defTabSz="914204" rtl="0" eaLnBrk="1" latinLnBrk="0" hangingPunct="1">
        <a:defRPr sz="1801" kern="1200">
          <a:solidFill>
            <a:schemeClr val="tx1"/>
          </a:solidFill>
          <a:latin typeface="+mn-lt"/>
          <a:ea typeface="+mn-ea"/>
          <a:cs typeface="+mn-cs"/>
        </a:defRPr>
      </a:lvl3pPr>
      <a:lvl4pPr marL="1371594" algn="l" defTabSz="914204" rtl="0" eaLnBrk="1" latinLnBrk="0" hangingPunct="1">
        <a:defRPr sz="1801" kern="1200">
          <a:solidFill>
            <a:schemeClr val="tx1"/>
          </a:solidFill>
          <a:latin typeface="+mn-lt"/>
          <a:ea typeface="+mn-ea"/>
          <a:cs typeface="+mn-cs"/>
        </a:defRPr>
      </a:lvl4pPr>
      <a:lvl5pPr marL="1828982" algn="l" defTabSz="914204" rtl="0" eaLnBrk="1" latinLnBrk="0" hangingPunct="1">
        <a:defRPr sz="1801" kern="1200">
          <a:solidFill>
            <a:schemeClr val="tx1"/>
          </a:solidFill>
          <a:latin typeface="+mn-lt"/>
          <a:ea typeface="+mn-ea"/>
          <a:cs typeface="+mn-cs"/>
        </a:defRPr>
      </a:lvl5pPr>
      <a:lvl6pPr marL="2285796" algn="l" defTabSz="914204" rtl="0" eaLnBrk="1" latinLnBrk="0" hangingPunct="1">
        <a:defRPr sz="1801" kern="1200">
          <a:solidFill>
            <a:schemeClr val="tx1"/>
          </a:solidFill>
          <a:latin typeface="+mn-lt"/>
          <a:ea typeface="+mn-ea"/>
          <a:cs typeface="+mn-cs"/>
        </a:defRPr>
      </a:lvl6pPr>
      <a:lvl7pPr marL="2743186" algn="l" defTabSz="914204" rtl="0" eaLnBrk="1" latinLnBrk="0" hangingPunct="1">
        <a:defRPr sz="1801" kern="1200">
          <a:solidFill>
            <a:schemeClr val="tx1"/>
          </a:solidFill>
          <a:latin typeface="+mn-lt"/>
          <a:ea typeface="+mn-ea"/>
          <a:cs typeface="+mn-cs"/>
        </a:defRPr>
      </a:lvl7pPr>
      <a:lvl8pPr marL="3200576" algn="l" defTabSz="914204" rtl="0" eaLnBrk="1" latinLnBrk="0" hangingPunct="1">
        <a:defRPr sz="1801" kern="1200">
          <a:solidFill>
            <a:schemeClr val="tx1"/>
          </a:solidFill>
          <a:latin typeface="+mn-lt"/>
          <a:ea typeface="+mn-ea"/>
          <a:cs typeface="+mn-cs"/>
        </a:defRPr>
      </a:lvl8pPr>
      <a:lvl9pPr marL="3657390" algn="l" defTabSz="914204" rtl="0" eaLnBrk="1" latinLnBrk="0" hangingPunct="1">
        <a:defRPr sz="180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defRPr/>
            </a:pPr>
            <a:fld id="{851456EF-EDA7-466D-90A9-97D47B7037CB}" type="datetimeFigureOut">
              <a:rPr lang="zh-CN" altLang="en-US" smtClean="0">
                <a:solidFill>
                  <a:prstClr val="black">
                    <a:tint val="75000"/>
                  </a:prstClr>
                </a:solidFill>
              </a:rPr>
              <a:pPr defTabSz="914377">
                <a:defRPr/>
              </a:pPr>
              <a:t>2023/1/17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defRPr/>
            </a:pPr>
            <a:fld id="{1A7D73ED-7EBB-4E11-B60B-79773C5177D3}"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265286672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ibaotu.com</a:t>
            </a:r>
          </a:p>
        </p:txBody>
      </p:sp>
      <p:pic>
        <p:nvPicPr>
          <p:cNvPr id="3" name="图片 2">
            <a:extLst>
              <a:ext uri="{FF2B5EF4-FFF2-40B4-BE49-F238E27FC236}">
                <a16:creationId xmlns:a16="http://schemas.microsoft.com/office/drawing/2014/main" id="{C46311CB-4AF4-48F5-93C1-2E27C05EB679}"/>
              </a:ext>
            </a:extLst>
          </p:cNvPr>
          <p:cNvPicPr>
            <a:picLocks noChangeAspect="1"/>
          </p:cNvPicPr>
          <p:nvPr userDrawn="1"/>
        </p:nvPicPr>
        <p:blipFill rotWithShape="1">
          <a:blip r:embed="rId6"/>
          <a:srcRect l="6989" t="5304" r="10334" b="5304"/>
          <a:stretch/>
        </p:blipFill>
        <p:spPr>
          <a:xfrm>
            <a:off x="-1" y="0"/>
            <a:ext cx="12192001" cy="6858000"/>
          </a:xfrm>
          <a:prstGeom prst="rect">
            <a:avLst/>
          </a:prstGeom>
        </p:spPr>
      </p:pic>
      <p:sp>
        <p:nvSpPr>
          <p:cNvPr id="4" name="矩形 3">
            <a:extLst>
              <a:ext uri="{FF2B5EF4-FFF2-40B4-BE49-F238E27FC236}">
                <a16:creationId xmlns:a16="http://schemas.microsoft.com/office/drawing/2014/main" id="{80340365-5B1C-4C27-972B-D29D53FDB47A}"/>
              </a:ext>
            </a:extLst>
          </p:cNvPr>
          <p:cNvSpPr/>
          <p:nvPr userDrawn="1"/>
        </p:nvSpPr>
        <p:spPr>
          <a:xfrm>
            <a:off x="-1" y="1"/>
            <a:ext cx="12192001" cy="6858000"/>
          </a:xfrm>
          <a:prstGeom prst="rect">
            <a:avLst/>
          </a:prstGeom>
          <a:gradFill>
            <a:gsLst>
              <a:gs pos="41700">
                <a:srgbClr val="FFFFFF">
                  <a:alpha val="80000"/>
                </a:srgbClr>
              </a:gs>
              <a:gs pos="0">
                <a:schemeClr val="bg1"/>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71536664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8BB44B3-40D3-4B7E-9A4F-64B7C7B8CF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8314620-DA17-410A-8B99-F30D269D4B4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25089C6-D0CB-47A9-AC2D-177DC5D96119}"/>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DAC1DBFB-CFD2-48AA-8FE1-55CF1AE6D1D6}" type="datetimeFigureOut">
              <a:rPr lang="zh-CN" altLang="en-US" smtClean="0">
                <a:solidFill>
                  <a:srgbClr val="000000">
                    <a:tint val="75000"/>
                  </a:srgbClr>
                </a:solidFill>
              </a:rPr>
              <a:pPr defTabSz="914377"/>
              <a:t>2023/1/17</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E389CE2B-5F1F-40A2-BBE5-B44A5171C5A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1218703F-EE03-4E47-BB67-EDD90F0C5B8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DA3F9150-92D3-415E-93D8-1993074F856C}" type="slidenum">
              <a:rPr lang="zh-CN" altLang="en-US" smtClean="0">
                <a:solidFill>
                  <a:srgbClr val="000000">
                    <a:tint val="75000"/>
                  </a:srgbClr>
                </a:solidFill>
              </a:rPr>
              <a:pPr defTabSz="914377"/>
              <a:t>‹#›</a:t>
            </a:fld>
            <a:endParaRPr lang="zh-CN" altLang="en-US">
              <a:solidFill>
                <a:srgbClr val="000000">
                  <a:tint val="75000"/>
                </a:srgbClr>
              </a:solidFill>
            </a:endParaRPr>
          </a:p>
        </p:txBody>
      </p:sp>
    </p:spTree>
    <p:extLst>
      <p:ext uri="{BB962C8B-B14F-4D97-AF65-F5344CB8AC3E}">
        <p14:creationId xmlns:p14="http://schemas.microsoft.com/office/powerpoint/2010/main" val="208185011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1/17/2023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629959804"/>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43A93E93-166D-47F5-9EF1-ACEABE24AEEA}" type="datetimeFigureOut">
              <a:rPr lang="zh-CN" altLang="en-US" smtClean="0"/>
              <a:pPr/>
              <a:t>2023/1/17</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118D5ACA-62CA-46DB-AD6B-12EDD6D51A23}" type="slidenum">
              <a:rPr lang="zh-CN" altLang="en-US" smtClean="0"/>
              <a:pPr/>
              <a:t>‹#›</a:t>
            </a:fld>
            <a:endParaRPr lang="zh-CN" altLang="en-US"/>
          </a:p>
        </p:txBody>
      </p:sp>
    </p:spTree>
    <p:extLst>
      <p:ext uri="{BB962C8B-B14F-4D97-AF65-F5344CB8AC3E}">
        <p14:creationId xmlns:p14="http://schemas.microsoft.com/office/powerpoint/2010/main" val="2183766163"/>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Lst>
  <p:transition spd="slow" advTm="3000">
    <p:random/>
  </p:transition>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6.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0.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70.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44.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tags" Target="../tags/tag30.xml"/><Relationship Id="rId13" Type="http://schemas.openxmlformats.org/officeDocument/2006/relationships/notesSlide" Target="../notesSlides/notesSlide11.xml"/><Relationship Id="rId18" Type="http://schemas.openxmlformats.org/officeDocument/2006/relationships/image" Target="../media/image14.png"/><Relationship Id="rId3" Type="http://schemas.openxmlformats.org/officeDocument/2006/relationships/tags" Target="../tags/tag25.xml"/><Relationship Id="rId21" Type="http://schemas.openxmlformats.org/officeDocument/2006/relationships/image" Target="../media/image17.png"/><Relationship Id="rId7" Type="http://schemas.openxmlformats.org/officeDocument/2006/relationships/tags" Target="../tags/tag29.xml"/><Relationship Id="rId12" Type="http://schemas.openxmlformats.org/officeDocument/2006/relationships/slideLayout" Target="../slideLayouts/slideLayout47.xml"/><Relationship Id="rId17" Type="http://schemas.openxmlformats.org/officeDocument/2006/relationships/image" Target="../media/image13.png"/><Relationship Id="rId2" Type="http://schemas.openxmlformats.org/officeDocument/2006/relationships/tags" Target="../tags/tag24.xml"/><Relationship Id="rId16" Type="http://schemas.openxmlformats.org/officeDocument/2006/relationships/image" Target="../media/image12.png"/><Relationship Id="rId20" Type="http://schemas.openxmlformats.org/officeDocument/2006/relationships/image" Target="../media/image16.png"/><Relationship Id="rId1" Type="http://schemas.openxmlformats.org/officeDocument/2006/relationships/themeOverride" Target="../theme/themeOverride3.xml"/><Relationship Id="rId6" Type="http://schemas.openxmlformats.org/officeDocument/2006/relationships/tags" Target="../tags/tag28.xml"/><Relationship Id="rId11" Type="http://schemas.openxmlformats.org/officeDocument/2006/relationships/tags" Target="../tags/tag33.xml"/><Relationship Id="rId5" Type="http://schemas.openxmlformats.org/officeDocument/2006/relationships/tags" Target="../tags/tag27.xml"/><Relationship Id="rId15" Type="http://schemas.openxmlformats.org/officeDocument/2006/relationships/image" Target="../media/image11.png"/><Relationship Id="rId23" Type="http://schemas.openxmlformats.org/officeDocument/2006/relationships/image" Target="../media/image19.png"/><Relationship Id="rId10" Type="http://schemas.openxmlformats.org/officeDocument/2006/relationships/tags" Target="../tags/tag32.xml"/><Relationship Id="rId19" Type="http://schemas.openxmlformats.org/officeDocument/2006/relationships/image" Target="../media/image15.png"/><Relationship Id="rId4" Type="http://schemas.openxmlformats.org/officeDocument/2006/relationships/tags" Target="../tags/tag26.xml"/><Relationship Id="rId9" Type="http://schemas.openxmlformats.org/officeDocument/2006/relationships/tags" Target="../tags/tag31.xml"/><Relationship Id="rId14" Type="http://schemas.openxmlformats.org/officeDocument/2006/relationships/image" Target="../media/image4.jpg"/><Relationship Id="rId22"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10.emf"/><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8" Type="http://schemas.openxmlformats.org/officeDocument/2006/relationships/tags" Target="../tags/tag40.xml"/><Relationship Id="rId13" Type="http://schemas.openxmlformats.org/officeDocument/2006/relationships/notesSlide" Target="../notesSlides/notesSlide12.xml"/><Relationship Id="rId18" Type="http://schemas.openxmlformats.org/officeDocument/2006/relationships/image" Target="../media/image14.png"/><Relationship Id="rId3" Type="http://schemas.openxmlformats.org/officeDocument/2006/relationships/tags" Target="../tags/tag35.xml"/><Relationship Id="rId21" Type="http://schemas.openxmlformats.org/officeDocument/2006/relationships/image" Target="../media/image17.png"/><Relationship Id="rId7" Type="http://schemas.openxmlformats.org/officeDocument/2006/relationships/tags" Target="../tags/tag39.xml"/><Relationship Id="rId12" Type="http://schemas.openxmlformats.org/officeDocument/2006/relationships/slideLayout" Target="../slideLayouts/slideLayout47.xml"/><Relationship Id="rId17" Type="http://schemas.openxmlformats.org/officeDocument/2006/relationships/image" Target="../media/image13.png"/><Relationship Id="rId2" Type="http://schemas.openxmlformats.org/officeDocument/2006/relationships/tags" Target="../tags/tag34.xml"/><Relationship Id="rId16" Type="http://schemas.openxmlformats.org/officeDocument/2006/relationships/image" Target="../media/image12.png"/><Relationship Id="rId20" Type="http://schemas.openxmlformats.org/officeDocument/2006/relationships/image" Target="../media/image16.png"/><Relationship Id="rId1" Type="http://schemas.openxmlformats.org/officeDocument/2006/relationships/themeOverride" Target="../theme/themeOverride4.xml"/><Relationship Id="rId6" Type="http://schemas.openxmlformats.org/officeDocument/2006/relationships/tags" Target="../tags/tag38.xml"/><Relationship Id="rId11" Type="http://schemas.openxmlformats.org/officeDocument/2006/relationships/tags" Target="../tags/tag43.xml"/><Relationship Id="rId5" Type="http://schemas.openxmlformats.org/officeDocument/2006/relationships/tags" Target="../tags/tag37.xml"/><Relationship Id="rId15" Type="http://schemas.openxmlformats.org/officeDocument/2006/relationships/image" Target="../media/image11.png"/><Relationship Id="rId23" Type="http://schemas.openxmlformats.org/officeDocument/2006/relationships/image" Target="../media/image19.png"/><Relationship Id="rId10" Type="http://schemas.openxmlformats.org/officeDocument/2006/relationships/tags" Target="../tags/tag42.xml"/><Relationship Id="rId19" Type="http://schemas.openxmlformats.org/officeDocument/2006/relationships/image" Target="../media/image15.png"/><Relationship Id="rId4" Type="http://schemas.openxmlformats.org/officeDocument/2006/relationships/tags" Target="../tags/tag36.xml"/><Relationship Id="rId9" Type="http://schemas.openxmlformats.org/officeDocument/2006/relationships/tags" Target="../tags/tag41.xml"/><Relationship Id="rId14" Type="http://schemas.openxmlformats.org/officeDocument/2006/relationships/image" Target="../media/image4.jpg"/><Relationship Id="rId22"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notesSlide" Target="../notesSlides/notesSlide2.xml"/><Relationship Id="rId18" Type="http://schemas.openxmlformats.org/officeDocument/2006/relationships/image" Target="../media/image14.png"/><Relationship Id="rId3" Type="http://schemas.openxmlformats.org/officeDocument/2006/relationships/tags" Target="../tags/tag5.xml"/><Relationship Id="rId21" Type="http://schemas.openxmlformats.org/officeDocument/2006/relationships/image" Target="../media/image17.png"/><Relationship Id="rId7" Type="http://schemas.openxmlformats.org/officeDocument/2006/relationships/tags" Target="../tags/tag9.xml"/><Relationship Id="rId12" Type="http://schemas.openxmlformats.org/officeDocument/2006/relationships/slideLayout" Target="../slideLayouts/slideLayout47.xml"/><Relationship Id="rId17" Type="http://schemas.openxmlformats.org/officeDocument/2006/relationships/image" Target="../media/image13.png"/><Relationship Id="rId2" Type="http://schemas.openxmlformats.org/officeDocument/2006/relationships/tags" Target="../tags/tag4.xml"/><Relationship Id="rId16" Type="http://schemas.openxmlformats.org/officeDocument/2006/relationships/image" Target="../media/image12.png"/><Relationship Id="rId20" Type="http://schemas.openxmlformats.org/officeDocument/2006/relationships/image" Target="../media/image16.png"/><Relationship Id="rId1" Type="http://schemas.openxmlformats.org/officeDocument/2006/relationships/themeOverride" Target="../theme/themeOverride1.xml"/><Relationship Id="rId6" Type="http://schemas.openxmlformats.org/officeDocument/2006/relationships/tags" Target="../tags/tag8.xml"/><Relationship Id="rId11" Type="http://schemas.openxmlformats.org/officeDocument/2006/relationships/tags" Target="../tags/tag13.xml"/><Relationship Id="rId5" Type="http://schemas.openxmlformats.org/officeDocument/2006/relationships/tags" Target="../tags/tag7.xml"/><Relationship Id="rId15" Type="http://schemas.openxmlformats.org/officeDocument/2006/relationships/image" Target="../media/image11.png"/><Relationship Id="rId23" Type="http://schemas.openxmlformats.org/officeDocument/2006/relationships/image" Target="../media/image19.png"/><Relationship Id="rId10" Type="http://schemas.openxmlformats.org/officeDocument/2006/relationships/tags" Target="../tags/tag12.xml"/><Relationship Id="rId19" Type="http://schemas.openxmlformats.org/officeDocument/2006/relationships/image" Target="../media/image15.png"/><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image" Target="../media/image4.jpg"/><Relationship Id="rId22"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2.xml"/></Relationships>
</file>

<file path=ppt/slides/_rels/slide5.xml.rels><?xml version="1.0" encoding="UTF-8" standalone="yes"?>
<Relationships xmlns="http://schemas.openxmlformats.org/package/2006/relationships"><Relationship Id="rId8" Type="http://schemas.openxmlformats.org/officeDocument/2006/relationships/tags" Target="../tags/tag20.xml"/><Relationship Id="rId13" Type="http://schemas.openxmlformats.org/officeDocument/2006/relationships/notesSlide" Target="../notesSlides/notesSlide4.xml"/><Relationship Id="rId18" Type="http://schemas.openxmlformats.org/officeDocument/2006/relationships/image" Target="../media/image14.png"/><Relationship Id="rId3" Type="http://schemas.openxmlformats.org/officeDocument/2006/relationships/tags" Target="../tags/tag15.xml"/><Relationship Id="rId21" Type="http://schemas.openxmlformats.org/officeDocument/2006/relationships/image" Target="../media/image17.png"/><Relationship Id="rId7" Type="http://schemas.openxmlformats.org/officeDocument/2006/relationships/tags" Target="../tags/tag19.xml"/><Relationship Id="rId12" Type="http://schemas.openxmlformats.org/officeDocument/2006/relationships/slideLayout" Target="../slideLayouts/slideLayout47.xml"/><Relationship Id="rId17" Type="http://schemas.openxmlformats.org/officeDocument/2006/relationships/image" Target="../media/image13.png"/><Relationship Id="rId2" Type="http://schemas.openxmlformats.org/officeDocument/2006/relationships/tags" Target="../tags/tag14.xml"/><Relationship Id="rId16" Type="http://schemas.openxmlformats.org/officeDocument/2006/relationships/image" Target="../media/image12.png"/><Relationship Id="rId20" Type="http://schemas.openxmlformats.org/officeDocument/2006/relationships/image" Target="../media/image16.png"/><Relationship Id="rId1" Type="http://schemas.openxmlformats.org/officeDocument/2006/relationships/themeOverride" Target="../theme/themeOverride2.xml"/><Relationship Id="rId6" Type="http://schemas.openxmlformats.org/officeDocument/2006/relationships/tags" Target="../tags/tag18.xml"/><Relationship Id="rId11" Type="http://schemas.openxmlformats.org/officeDocument/2006/relationships/tags" Target="../tags/tag23.xml"/><Relationship Id="rId5" Type="http://schemas.openxmlformats.org/officeDocument/2006/relationships/tags" Target="../tags/tag17.xml"/><Relationship Id="rId15" Type="http://schemas.openxmlformats.org/officeDocument/2006/relationships/image" Target="../media/image11.png"/><Relationship Id="rId23" Type="http://schemas.openxmlformats.org/officeDocument/2006/relationships/image" Target="../media/image19.png"/><Relationship Id="rId10" Type="http://schemas.openxmlformats.org/officeDocument/2006/relationships/tags" Target="../tags/tag22.xml"/><Relationship Id="rId19" Type="http://schemas.openxmlformats.org/officeDocument/2006/relationships/image" Target="../media/image15.png"/><Relationship Id="rId4" Type="http://schemas.openxmlformats.org/officeDocument/2006/relationships/tags" Target="../tags/tag16.xml"/><Relationship Id="rId9" Type="http://schemas.openxmlformats.org/officeDocument/2006/relationships/tags" Target="../tags/tag21.xml"/><Relationship Id="rId14" Type="http://schemas.openxmlformats.org/officeDocument/2006/relationships/image" Target="../media/image4.jpg"/><Relationship Id="rId22"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5.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6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png"/><Relationship Id="rId1" Type="http://schemas.openxmlformats.org/officeDocument/2006/relationships/slideLayout" Target="../slideLayouts/slideLayout65.xml"/><Relationship Id="rId5" Type="http://schemas.microsoft.com/office/2007/relationships/hdphoto" Target="../media/hdphoto1.wdp"/><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BAD3D43-04B8-4A12-ACD7-73C535D6A9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13" r="7813"/>
          <a:stretch/>
        </p:blipFill>
        <p:spPr>
          <a:xfrm rot="5400000">
            <a:off x="2667000" y="-2667000"/>
            <a:ext cx="6858000" cy="12192000"/>
          </a:xfrm>
          <a:prstGeom prst="rect">
            <a:avLst/>
          </a:prstGeom>
        </p:spPr>
      </p:pic>
      <p:pic>
        <p:nvPicPr>
          <p:cNvPr id="21" name="图片 20">
            <a:extLst>
              <a:ext uri="{FF2B5EF4-FFF2-40B4-BE49-F238E27FC236}">
                <a16:creationId xmlns:a16="http://schemas.microsoft.com/office/drawing/2014/main" id="{FAF49666-CA37-4845-8451-128A8AA338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194354" y="-1892396"/>
            <a:ext cx="5803295" cy="10378632"/>
          </a:xfrm>
          <a:prstGeom prst="rect">
            <a:avLst/>
          </a:prstGeom>
        </p:spPr>
      </p:pic>
      <p:sp>
        <p:nvSpPr>
          <p:cNvPr id="2" name="矩形 1">
            <a:extLst>
              <a:ext uri="{FF2B5EF4-FFF2-40B4-BE49-F238E27FC236}">
                <a16:creationId xmlns:a16="http://schemas.microsoft.com/office/drawing/2014/main" id="{93F2CDC7-90A7-40E1-A453-59A145C99A92}"/>
              </a:ext>
            </a:extLst>
          </p:cNvPr>
          <p:cNvSpPr/>
          <p:nvPr/>
        </p:nvSpPr>
        <p:spPr>
          <a:xfrm>
            <a:off x="1828801" y="1205347"/>
            <a:ext cx="8423564" cy="4525824"/>
          </a:xfrm>
          <a:prstGeom prst="rect">
            <a:avLst/>
          </a:prstGeom>
          <a:solidFill>
            <a:schemeClr val="bg1"/>
          </a:solidFill>
          <a:ln w="76200">
            <a:noFill/>
          </a:ln>
          <a:effectLst>
            <a:outerShdw blurRad="368300" sx="102000" sy="102000" algn="c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庞门正道标题体" panose="020F0502020204030204"/>
              <a:sym typeface="Arial"/>
            </a:endParaRPr>
          </a:p>
        </p:txBody>
      </p:sp>
      <p:pic>
        <p:nvPicPr>
          <p:cNvPr id="27" name="图片 26">
            <a:extLst>
              <a:ext uri="{FF2B5EF4-FFF2-40B4-BE49-F238E27FC236}">
                <a16:creationId xmlns:a16="http://schemas.microsoft.com/office/drawing/2014/main" id="{6D4FE950-136A-4682-8BA4-20046AAF2237}"/>
              </a:ext>
            </a:extLst>
          </p:cNvPr>
          <p:cNvPicPr>
            <a:picLocks noChangeAspect="1"/>
          </p:cNvPicPr>
          <p:nvPr/>
        </p:nvPicPr>
        <p:blipFill rotWithShape="1">
          <a:blip r:embed="rId4">
            <a:extLst>
              <a:ext uri="{28A0092B-C50C-407E-A947-70E740481C1C}">
                <a14:useLocalDpi xmlns:a14="http://schemas.microsoft.com/office/drawing/2010/main" val="0"/>
              </a:ext>
            </a:extLst>
          </a:blip>
          <a:srcRect l="6977" t="44966" b="31828"/>
          <a:stretch/>
        </p:blipFill>
        <p:spPr>
          <a:xfrm>
            <a:off x="0" y="2363009"/>
            <a:ext cx="12192003" cy="4561840"/>
          </a:xfrm>
          <a:prstGeom prst="rect">
            <a:avLst/>
          </a:prstGeom>
        </p:spPr>
      </p:pic>
      <p:sp>
        <p:nvSpPr>
          <p:cNvPr id="6" name="TextBox 4">
            <a:extLst>
              <a:ext uri="{FF2B5EF4-FFF2-40B4-BE49-F238E27FC236}">
                <a16:creationId xmlns:a16="http://schemas.microsoft.com/office/drawing/2014/main" id="{7E0CD5D3-B653-42CE-8228-AEA509D5B740}"/>
              </a:ext>
            </a:extLst>
          </p:cNvPr>
          <p:cNvSpPr txBox="1"/>
          <p:nvPr/>
        </p:nvSpPr>
        <p:spPr>
          <a:xfrm>
            <a:off x="469042" y="1488852"/>
            <a:ext cx="11143079" cy="1569660"/>
          </a:xfrm>
          <a:prstGeom prst="rect">
            <a:avLst/>
          </a:prstGeom>
          <a:noFill/>
        </p:spPr>
        <p:txBody>
          <a:bodyPr wrap="square" rtlCol="0">
            <a:spAutoFit/>
          </a:bodyPr>
          <a:lstStyle/>
          <a:p>
            <a:pPr algn="ctr" defTabSz="914377">
              <a:defRPr/>
            </a:pPr>
            <a:r>
              <a:rPr lang="en-US" sz="4800" b="1" dirty="0">
                <a:solidFill>
                  <a:srgbClr val="FF0000"/>
                </a:solidFill>
                <a:latin typeface="UVN Banh Mi" pitchFamily="2" charset="0"/>
                <a:ea typeface="Microsoft YaHei" panose="020B0503020204020204" pitchFamily="34" charset="-122"/>
                <a:cs typeface="Times New Roman" panose="02020603050405020304" pitchFamily="18" charset="0"/>
                <a:sym typeface="Arial"/>
              </a:rPr>
              <a:t>CHÀO MỪNG CÁC CON ĐẾN VỚI </a:t>
            </a:r>
          </a:p>
          <a:p>
            <a:pPr algn="ctr" defTabSz="914377">
              <a:defRPr/>
            </a:pPr>
            <a:r>
              <a:rPr lang="en-US" sz="4800" b="1" dirty="0">
                <a:solidFill>
                  <a:srgbClr val="FF0000"/>
                </a:solidFill>
                <a:latin typeface="UVN Banh Mi" pitchFamily="2" charset="0"/>
                <a:ea typeface="Microsoft YaHei" panose="020B0503020204020204" pitchFamily="34" charset="-122"/>
                <a:cs typeface="Times New Roman" panose="02020603050405020304" pitchFamily="18" charset="0"/>
                <a:sym typeface="Arial"/>
              </a:rPr>
              <a:t>TIẾT HỌC HÔM NAY</a:t>
            </a:r>
          </a:p>
        </p:txBody>
      </p:sp>
      <p:sp>
        <p:nvSpPr>
          <p:cNvPr id="7" name="TextBox 4">
            <a:extLst>
              <a:ext uri="{FF2B5EF4-FFF2-40B4-BE49-F238E27FC236}">
                <a16:creationId xmlns:a16="http://schemas.microsoft.com/office/drawing/2014/main" id="{403A756A-0D88-4EBD-95BC-9A644CA924EF}"/>
              </a:ext>
            </a:extLst>
          </p:cNvPr>
          <p:cNvSpPr txBox="1"/>
          <p:nvPr/>
        </p:nvSpPr>
        <p:spPr>
          <a:xfrm>
            <a:off x="5356056" y="3296920"/>
            <a:ext cx="1479892" cy="748988"/>
          </a:xfrm>
          <a:prstGeom prst="rect">
            <a:avLst/>
          </a:prstGeom>
          <a:noFill/>
        </p:spPr>
        <p:txBody>
          <a:bodyPr wrap="none" rtlCol="0">
            <a:spAutoFit/>
          </a:bodyPr>
          <a:lstStyle/>
          <a:p>
            <a:pPr algn="ctr" defTabSz="914377">
              <a:defRPr/>
            </a:pPr>
            <a:r>
              <a:rPr lang="en-US" sz="4267" b="1" dirty="0">
                <a:solidFill>
                  <a:srgbClr val="002060"/>
                </a:solidFill>
                <a:latin typeface="UVN Banh Mi" pitchFamily="2" charset="0"/>
                <a:ea typeface="Microsoft YaHei" panose="020B0503020204020204" pitchFamily="34" charset="-122"/>
                <a:cs typeface="Times New Roman" panose="02020603050405020304" pitchFamily="18" charset="0"/>
                <a:sym typeface="Arial"/>
              </a:rPr>
              <a:t>LỚP 3</a:t>
            </a:r>
          </a:p>
        </p:txBody>
      </p:sp>
    </p:spTree>
    <p:extLst>
      <p:ext uri="{BB962C8B-B14F-4D97-AF65-F5344CB8AC3E}">
        <p14:creationId xmlns:p14="http://schemas.microsoft.com/office/powerpoint/2010/main" val="2905208539"/>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1"/>
          <p:cNvGrpSpPr/>
          <p:nvPr/>
        </p:nvGrpSpPr>
        <p:grpSpPr>
          <a:xfrm>
            <a:off x="5414889" y="3382238"/>
            <a:ext cx="1083849" cy="1003255"/>
            <a:chOff x="5690161" y="4082829"/>
            <a:chExt cx="1623352" cy="1502638"/>
          </a:xfrm>
        </p:grpSpPr>
        <p:sp>
          <p:nvSpPr>
            <p:cNvPr id="10" name="Freeform 495"/>
            <p:cNvSpPr>
              <a:spLocks/>
            </p:cNvSpPr>
            <p:nvPr/>
          </p:nvSpPr>
          <p:spPr bwMode="auto">
            <a:xfrm>
              <a:off x="5791621" y="5558806"/>
              <a:ext cx="124417" cy="14071"/>
            </a:xfrm>
            <a:custGeom>
              <a:avLst/>
              <a:gdLst>
                <a:gd name="T0" fmla="*/ 68 w 71"/>
                <a:gd name="T1" fmla="*/ 0 h 8"/>
                <a:gd name="T2" fmla="*/ 2 w 71"/>
                <a:gd name="T3" fmla="*/ 0 h 8"/>
                <a:gd name="T4" fmla="*/ 0 w 71"/>
                <a:gd name="T5" fmla="*/ 4 h 8"/>
                <a:gd name="T6" fmla="*/ 4 w 71"/>
                <a:gd name="T7" fmla="*/ 7 h 8"/>
                <a:gd name="T8" fmla="*/ 8 w 71"/>
                <a:gd name="T9" fmla="*/ 7 h 8"/>
                <a:gd name="T10" fmla="*/ 8 w 71"/>
                <a:gd name="T11" fmla="*/ 7 h 8"/>
                <a:gd name="T12" fmla="*/ 62 w 71"/>
                <a:gd name="T13" fmla="*/ 7 h 8"/>
                <a:gd name="T14" fmla="*/ 68 w 71"/>
                <a:gd name="T15" fmla="*/ 7 h 8"/>
                <a:gd name="T16" fmla="*/ 71 w 71"/>
                <a:gd name="T17" fmla="*/ 4 h 8"/>
                <a:gd name="T18" fmla="*/ 68 w 71"/>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8">
                  <a:moveTo>
                    <a:pt x="68" y="0"/>
                  </a:moveTo>
                  <a:cubicBezTo>
                    <a:pt x="2" y="0"/>
                    <a:pt x="2" y="0"/>
                    <a:pt x="2" y="0"/>
                  </a:cubicBezTo>
                  <a:cubicBezTo>
                    <a:pt x="2" y="0"/>
                    <a:pt x="0" y="0"/>
                    <a:pt x="0" y="4"/>
                  </a:cubicBezTo>
                  <a:cubicBezTo>
                    <a:pt x="0" y="8"/>
                    <a:pt x="4" y="7"/>
                    <a:pt x="4" y="7"/>
                  </a:cubicBezTo>
                  <a:cubicBezTo>
                    <a:pt x="8" y="7"/>
                    <a:pt x="8" y="7"/>
                    <a:pt x="8" y="7"/>
                  </a:cubicBezTo>
                  <a:cubicBezTo>
                    <a:pt x="8" y="7"/>
                    <a:pt x="8" y="7"/>
                    <a:pt x="8" y="7"/>
                  </a:cubicBezTo>
                  <a:cubicBezTo>
                    <a:pt x="62" y="7"/>
                    <a:pt x="62" y="7"/>
                    <a:pt x="62" y="7"/>
                  </a:cubicBezTo>
                  <a:cubicBezTo>
                    <a:pt x="68" y="7"/>
                    <a:pt x="68" y="7"/>
                    <a:pt x="68" y="7"/>
                  </a:cubicBezTo>
                  <a:cubicBezTo>
                    <a:pt x="68" y="7"/>
                    <a:pt x="71" y="6"/>
                    <a:pt x="71" y="4"/>
                  </a:cubicBezTo>
                  <a:cubicBezTo>
                    <a:pt x="71" y="1"/>
                    <a:pt x="68" y="0"/>
                    <a:pt x="6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Freeform 496"/>
            <p:cNvSpPr>
              <a:spLocks/>
            </p:cNvSpPr>
            <p:nvPr/>
          </p:nvSpPr>
          <p:spPr bwMode="auto">
            <a:xfrm>
              <a:off x="5784956" y="5539550"/>
              <a:ext cx="136267" cy="14071"/>
            </a:xfrm>
            <a:custGeom>
              <a:avLst/>
              <a:gdLst>
                <a:gd name="T0" fmla="*/ 75 w 78"/>
                <a:gd name="T1" fmla="*/ 0 h 8"/>
                <a:gd name="T2" fmla="*/ 3 w 78"/>
                <a:gd name="T3" fmla="*/ 0 h 8"/>
                <a:gd name="T4" fmla="*/ 0 w 78"/>
                <a:gd name="T5" fmla="*/ 4 h 8"/>
                <a:gd name="T6" fmla="*/ 6 w 78"/>
                <a:gd name="T7" fmla="*/ 7 h 8"/>
                <a:gd name="T8" fmla="*/ 72 w 78"/>
                <a:gd name="T9" fmla="*/ 7 h 8"/>
                <a:gd name="T10" fmla="*/ 75 w 78"/>
                <a:gd name="T11" fmla="*/ 7 h 8"/>
                <a:gd name="T12" fmla="*/ 78 w 78"/>
                <a:gd name="T13" fmla="*/ 3 h 8"/>
                <a:gd name="T14" fmla="*/ 75 w 78"/>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8">
                  <a:moveTo>
                    <a:pt x="75" y="0"/>
                  </a:moveTo>
                  <a:cubicBezTo>
                    <a:pt x="3" y="0"/>
                    <a:pt x="3" y="0"/>
                    <a:pt x="3" y="0"/>
                  </a:cubicBezTo>
                  <a:cubicBezTo>
                    <a:pt x="3" y="0"/>
                    <a:pt x="0" y="0"/>
                    <a:pt x="0" y="4"/>
                  </a:cubicBezTo>
                  <a:cubicBezTo>
                    <a:pt x="0" y="8"/>
                    <a:pt x="6" y="7"/>
                    <a:pt x="6" y="7"/>
                  </a:cubicBezTo>
                  <a:cubicBezTo>
                    <a:pt x="72" y="7"/>
                    <a:pt x="72" y="7"/>
                    <a:pt x="72" y="7"/>
                  </a:cubicBezTo>
                  <a:cubicBezTo>
                    <a:pt x="75" y="7"/>
                    <a:pt x="75" y="7"/>
                    <a:pt x="75" y="7"/>
                  </a:cubicBezTo>
                  <a:cubicBezTo>
                    <a:pt x="75" y="7"/>
                    <a:pt x="78" y="7"/>
                    <a:pt x="78" y="3"/>
                  </a:cubicBezTo>
                  <a:cubicBezTo>
                    <a:pt x="78" y="0"/>
                    <a:pt x="75" y="0"/>
                    <a:pt x="7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Freeform 497"/>
            <p:cNvSpPr>
              <a:spLocks/>
            </p:cNvSpPr>
            <p:nvPr/>
          </p:nvSpPr>
          <p:spPr bwMode="auto">
            <a:xfrm>
              <a:off x="5784956" y="5501040"/>
              <a:ext cx="136267" cy="12590"/>
            </a:xfrm>
            <a:custGeom>
              <a:avLst/>
              <a:gdLst>
                <a:gd name="T0" fmla="*/ 76 w 78"/>
                <a:gd name="T1" fmla="*/ 0 h 7"/>
                <a:gd name="T2" fmla="*/ 3 w 78"/>
                <a:gd name="T3" fmla="*/ 0 h 7"/>
                <a:gd name="T4" fmla="*/ 0 w 78"/>
                <a:gd name="T5" fmla="*/ 4 h 7"/>
                <a:gd name="T6" fmla="*/ 3 w 78"/>
                <a:gd name="T7" fmla="*/ 7 h 7"/>
                <a:gd name="T8" fmla="*/ 75 w 78"/>
                <a:gd name="T9" fmla="*/ 7 h 7"/>
                <a:gd name="T10" fmla="*/ 78 w 78"/>
                <a:gd name="T11" fmla="*/ 3 h 7"/>
                <a:gd name="T12" fmla="*/ 76 w 7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78" h="7">
                  <a:moveTo>
                    <a:pt x="76" y="0"/>
                  </a:moveTo>
                  <a:cubicBezTo>
                    <a:pt x="3" y="0"/>
                    <a:pt x="3" y="0"/>
                    <a:pt x="3" y="0"/>
                  </a:cubicBezTo>
                  <a:cubicBezTo>
                    <a:pt x="3" y="0"/>
                    <a:pt x="0" y="1"/>
                    <a:pt x="0" y="4"/>
                  </a:cubicBezTo>
                  <a:cubicBezTo>
                    <a:pt x="0" y="7"/>
                    <a:pt x="3" y="7"/>
                    <a:pt x="3" y="7"/>
                  </a:cubicBezTo>
                  <a:cubicBezTo>
                    <a:pt x="75" y="7"/>
                    <a:pt x="75" y="7"/>
                    <a:pt x="75" y="7"/>
                  </a:cubicBezTo>
                  <a:cubicBezTo>
                    <a:pt x="75" y="7"/>
                    <a:pt x="78" y="7"/>
                    <a:pt x="78" y="3"/>
                  </a:cubicBezTo>
                  <a:cubicBezTo>
                    <a:pt x="78" y="0"/>
                    <a:pt x="76" y="0"/>
                    <a:pt x="7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Freeform 498"/>
            <p:cNvSpPr>
              <a:spLocks/>
            </p:cNvSpPr>
            <p:nvPr/>
          </p:nvSpPr>
          <p:spPr bwMode="auto">
            <a:xfrm>
              <a:off x="5784956" y="5520295"/>
              <a:ext cx="136267" cy="12590"/>
            </a:xfrm>
            <a:custGeom>
              <a:avLst/>
              <a:gdLst>
                <a:gd name="T0" fmla="*/ 76 w 78"/>
                <a:gd name="T1" fmla="*/ 0 h 7"/>
                <a:gd name="T2" fmla="*/ 3 w 78"/>
                <a:gd name="T3" fmla="*/ 0 h 7"/>
                <a:gd name="T4" fmla="*/ 0 w 78"/>
                <a:gd name="T5" fmla="*/ 4 h 7"/>
                <a:gd name="T6" fmla="*/ 3 w 78"/>
                <a:gd name="T7" fmla="*/ 7 h 7"/>
                <a:gd name="T8" fmla="*/ 75 w 78"/>
                <a:gd name="T9" fmla="*/ 7 h 7"/>
                <a:gd name="T10" fmla="*/ 78 w 78"/>
                <a:gd name="T11" fmla="*/ 3 h 7"/>
                <a:gd name="T12" fmla="*/ 76 w 7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78" h="7">
                  <a:moveTo>
                    <a:pt x="76" y="0"/>
                  </a:moveTo>
                  <a:cubicBezTo>
                    <a:pt x="3" y="0"/>
                    <a:pt x="3" y="0"/>
                    <a:pt x="3" y="0"/>
                  </a:cubicBezTo>
                  <a:cubicBezTo>
                    <a:pt x="3" y="0"/>
                    <a:pt x="0" y="1"/>
                    <a:pt x="0" y="4"/>
                  </a:cubicBezTo>
                  <a:cubicBezTo>
                    <a:pt x="0" y="7"/>
                    <a:pt x="3" y="7"/>
                    <a:pt x="3" y="7"/>
                  </a:cubicBezTo>
                  <a:cubicBezTo>
                    <a:pt x="75" y="7"/>
                    <a:pt x="75" y="7"/>
                    <a:pt x="75" y="7"/>
                  </a:cubicBezTo>
                  <a:cubicBezTo>
                    <a:pt x="75" y="7"/>
                    <a:pt x="78" y="7"/>
                    <a:pt x="78" y="3"/>
                  </a:cubicBezTo>
                  <a:cubicBezTo>
                    <a:pt x="78" y="0"/>
                    <a:pt x="76" y="0"/>
                    <a:pt x="7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Freeform 499"/>
            <p:cNvSpPr>
              <a:spLocks noEditPoints="1"/>
            </p:cNvSpPr>
            <p:nvPr/>
          </p:nvSpPr>
          <p:spPr bwMode="auto">
            <a:xfrm>
              <a:off x="5690161" y="5090018"/>
              <a:ext cx="324374" cy="402135"/>
            </a:xfrm>
            <a:custGeom>
              <a:avLst/>
              <a:gdLst>
                <a:gd name="T0" fmla="*/ 94 w 185"/>
                <a:gd name="T1" fmla="*/ 0 h 230"/>
                <a:gd name="T2" fmla="*/ 87 w 185"/>
                <a:gd name="T3" fmla="*/ 0 h 230"/>
                <a:gd name="T4" fmla="*/ 8 w 185"/>
                <a:gd name="T5" fmla="*/ 51 h 230"/>
                <a:gd name="T6" fmla="*/ 0 w 185"/>
                <a:gd name="T7" fmla="*/ 92 h 230"/>
                <a:gd name="T8" fmla="*/ 9 w 185"/>
                <a:gd name="T9" fmla="*/ 133 h 230"/>
                <a:gd name="T10" fmla="*/ 25 w 185"/>
                <a:gd name="T11" fmla="*/ 163 h 230"/>
                <a:gd name="T12" fmla="*/ 40 w 185"/>
                <a:gd name="T13" fmla="*/ 193 h 230"/>
                <a:gd name="T14" fmla="*/ 43 w 185"/>
                <a:gd name="T15" fmla="*/ 213 h 230"/>
                <a:gd name="T16" fmla="*/ 55 w 185"/>
                <a:gd name="T17" fmla="*/ 230 h 230"/>
                <a:gd name="T18" fmla="*/ 134 w 185"/>
                <a:gd name="T19" fmla="*/ 229 h 230"/>
                <a:gd name="T20" fmla="*/ 145 w 185"/>
                <a:gd name="T21" fmla="*/ 193 h 230"/>
                <a:gd name="T22" fmla="*/ 160 w 185"/>
                <a:gd name="T23" fmla="*/ 163 h 230"/>
                <a:gd name="T24" fmla="*/ 185 w 185"/>
                <a:gd name="T25" fmla="*/ 92 h 230"/>
                <a:gd name="T26" fmla="*/ 185 w 185"/>
                <a:gd name="T27" fmla="*/ 89 h 230"/>
                <a:gd name="T28" fmla="*/ 176 w 185"/>
                <a:gd name="T29" fmla="*/ 92 h 230"/>
                <a:gd name="T30" fmla="*/ 152 w 185"/>
                <a:gd name="T31" fmla="*/ 158 h 230"/>
                <a:gd name="T32" fmla="*/ 148 w 185"/>
                <a:gd name="T33" fmla="*/ 164 h 230"/>
                <a:gd name="T34" fmla="*/ 148 w 185"/>
                <a:gd name="T35" fmla="*/ 141 h 230"/>
                <a:gd name="T36" fmla="*/ 141 w 185"/>
                <a:gd name="T37" fmla="*/ 122 h 230"/>
                <a:gd name="T38" fmla="*/ 107 w 185"/>
                <a:gd name="T39" fmla="*/ 101 h 230"/>
                <a:gd name="T40" fmla="*/ 101 w 185"/>
                <a:gd name="T41" fmla="*/ 137 h 230"/>
                <a:gd name="T42" fmla="*/ 97 w 185"/>
                <a:gd name="T43" fmla="*/ 117 h 230"/>
                <a:gd name="T44" fmla="*/ 89 w 185"/>
                <a:gd name="T45" fmla="*/ 126 h 230"/>
                <a:gd name="T46" fmla="*/ 85 w 185"/>
                <a:gd name="T47" fmla="*/ 141 h 230"/>
                <a:gd name="T48" fmla="*/ 80 w 185"/>
                <a:gd name="T49" fmla="*/ 101 h 230"/>
                <a:gd name="T50" fmla="*/ 93 w 185"/>
                <a:gd name="T51" fmla="*/ 113 h 230"/>
                <a:gd name="T52" fmla="*/ 107 w 185"/>
                <a:gd name="T53" fmla="*/ 101 h 230"/>
                <a:gd name="T54" fmla="*/ 110 w 185"/>
                <a:gd name="T55" fmla="*/ 85 h 230"/>
                <a:gd name="T56" fmla="*/ 90 w 185"/>
                <a:gd name="T57" fmla="*/ 44 h 230"/>
                <a:gd name="T58" fmla="*/ 77 w 185"/>
                <a:gd name="T59" fmla="*/ 83 h 230"/>
                <a:gd name="T60" fmla="*/ 80 w 185"/>
                <a:gd name="T61" fmla="*/ 99 h 230"/>
                <a:gd name="T62" fmla="*/ 47 w 185"/>
                <a:gd name="T63" fmla="*/ 119 h 230"/>
                <a:gd name="T64" fmla="*/ 38 w 185"/>
                <a:gd name="T65" fmla="*/ 141 h 230"/>
                <a:gd name="T66" fmla="*/ 36 w 185"/>
                <a:gd name="T67" fmla="*/ 159 h 230"/>
                <a:gd name="T68" fmla="*/ 33 w 185"/>
                <a:gd name="T69" fmla="*/ 159 h 230"/>
                <a:gd name="T70" fmla="*/ 17 w 185"/>
                <a:gd name="T71" fmla="*/ 129 h 230"/>
                <a:gd name="T72" fmla="*/ 9 w 185"/>
                <a:gd name="T73" fmla="*/ 87 h 230"/>
                <a:gd name="T74" fmla="*/ 33 w 185"/>
                <a:gd name="T75" fmla="*/ 33 h 230"/>
                <a:gd name="T76" fmla="*/ 93 w 185"/>
                <a:gd name="T77" fmla="*/ 9 h 230"/>
                <a:gd name="T78" fmla="*/ 176 w 185"/>
                <a:gd name="T79" fmla="*/ 9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5" h="230">
                  <a:moveTo>
                    <a:pt x="158" y="26"/>
                  </a:moveTo>
                  <a:cubicBezTo>
                    <a:pt x="142" y="10"/>
                    <a:pt x="120" y="1"/>
                    <a:pt x="94" y="0"/>
                  </a:cubicBezTo>
                  <a:cubicBezTo>
                    <a:pt x="94" y="0"/>
                    <a:pt x="94" y="0"/>
                    <a:pt x="93" y="0"/>
                  </a:cubicBezTo>
                  <a:cubicBezTo>
                    <a:pt x="87" y="0"/>
                    <a:pt x="87" y="0"/>
                    <a:pt x="87" y="0"/>
                  </a:cubicBezTo>
                  <a:cubicBezTo>
                    <a:pt x="63" y="0"/>
                    <a:pt x="44" y="9"/>
                    <a:pt x="27" y="26"/>
                  </a:cubicBezTo>
                  <a:cubicBezTo>
                    <a:pt x="20" y="33"/>
                    <a:pt x="13" y="40"/>
                    <a:pt x="8" y="51"/>
                  </a:cubicBezTo>
                  <a:cubicBezTo>
                    <a:pt x="3" y="62"/>
                    <a:pt x="0" y="74"/>
                    <a:pt x="0" y="87"/>
                  </a:cubicBezTo>
                  <a:cubicBezTo>
                    <a:pt x="0" y="92"/>
                    <a:pt x="0" y="92"/>
                    <a:pt x="0" y="92"/>
                  </a:cubicBezTo>
                  <a:cubicBezTo>
                    <a:pt x="0" y="93"/>
                    <a:pt x="0" y="93"/>
                    <a:pt x="0" y="93"/>
                  </a:cubicBezTo>
                  <a:cubicBezTo>
                    <a:pt x="1" y="109"/>
                    <a:pt x="4" y="122"/>
                    <a:pt x="9" y="133"/>
                  </a:cubicBezTo>
                  <a:cubicBezTo>
                    <a:pt x="13" y="142"/>
                    <a:pt x="18" y="151"/>
                    <a:pt x="23" y="160"/>
                  </a:cubicBezTo>
                  <a:cubicBezTo>
                    <a:pt x="25" y="163"/>
                    <a:pt x="25" y="163"/>
                    <a:pt x="25" y="163"/>
                  </a:cubicBezTo>
                  <a:cubicBezTo>
                    <a:pt x="26" y="165"/>
                    <a:pt x="27" y="167"/>
                    <a:pt x="28" y="169"/>
                  </a:cubicBezTo>
                  <a:cubicBezTo>
                    <a:pt x="33" y="177"/>
                    <a:pt x="37" y="184"/>
                    <a:pt x="40" y="193"/>
                  </a:cubicBezTo>
                  <a:cubicBezTo>
                    <a:pt x="41" y="197"/>
                    <a:pt x="41" y="201"/>
                    <a:pt x="42" y="205"/>
                  </a:cubicBezTo>
                  <a:cubicBezTo>
                    <a:pt x="42" y="208"/>
                    <a:pt x="42" y="210"/>
                    <a:pt x="43" y="213"/>
                  </a:cubicBezTo>
                  <a:cubicBezTo>
                    <a:pt x="44" y="220"/>
                    <a:pt x="49" y="225"/>
                    <a:pt x="52" y="229"/>
                  </a:cubicBezTo>
                  <a:cubicBezTo>
                    <a:pt x="53" y="230"/>
                    <a:pt x="54" y="230"/>
                    <a:pt x="55" y="230"/>
                  </a:cubicBezTo>
                  <a:cubicBezTo>
                    <a:pt x="130" y="230"/>
                    <a:pt x="130" y="230"/>
                    <a:pt x="130" y="230"/>
                  </a:cubicBezTo>
                  <a:cubicBezTo>
                    <a:pt x="132" y="230"/>
                    <a:pt x="133" y="230"/>
                    <a:pt x="134" y="229"/>
                  </a:cubicBezTo>
                  <a:cubicBezTo>
                    <a:pt x="140" y="223"/>
                    <a:pt x="141" y="214"/>
                    <a:pt x="142" y="205"/>
                  </a:cubicBezTo>
                  <a:cubicBezTo>
                    <a:pt x="143" y="201"/>
                    <a:pt x="144" y="197"/>
                    <a:pt x="145" y="193"/>
                  </a:cubicBezTo>
                  <a:cubicBezTo>
                    <a:pt x="148" y="185"/>
                    <a:pt x="152" y="176"/>
                    <a:pt x="156" y="168"/>
                  </a:cubicBezTo>
                  <a:cubicBezTo>
                    <a:pt x="158" y="166"/>
                    <a:pt x="159" y="164"/>
                    <a:pt x="160" y="163"/>
                  </a:cubicBezTo>
                  <a:cubicBezTo>
                    <a:pt x="161" y="160"/>
                    <a:pt x="162" y="157"/>
                    <a:pt x="164" y="155"/>
                  </a:cubicBezTo>
                  <a:cubicBezTo>
                    <a:pt x="173" y="137"/>
                    <a:pt x="184" y="119"/>
                    <a:pt x="185" y="92"/>
                  </a:cubicBezTo>
                  <a:cubicBezTo>
                    <a:pt x="185" y="92"/>
                    <a:pt x="185" y="92"/>
                    <a:pt x="185" y="92"/>
                  </a:cubicBezTo>
                  <a:cubicBezTo>
                    <a:pt x="185" y="89"/>
                    <a:pt x="185" y="89"/>
                    <a:pt x="185" y="89"/>
                  </a:cubicBezTo>
                  <a:cubicBezTo>
                    <a:pt x="184" y="64"/>
                    <a:pt x="175" y="43"/>
                    <a:pt x="158" y="26"/>
                  </a:cubicBezTo>
                  <a:close/>
                  <a:moveTo>
                    <a:pt x="176" y="92"/>
                  </a:moveTo>
                  <a:cubicBezTo>
                    <a:pt x="174" y="116"/>
                    <a:pt x="165" y="133"/>
                    <a:pt x="156" y="150"/>
                  </a:cubicBezTo>
                  <a:cubicBezTo>
                    <a:pt x="154" y="153"/>
                    <a:pt x="153" y="156"/>
                    <a:pt x="152" y="158"/>
                  </a:cubicBezTo>
                  <a:cubicBezTo>
                    <a:pt x="151" y="160"/>
                    <a:pt x="149" y="162"/>
                    <a:pt x="148" y="164"/>
                  </a:cubicBezTo>
                  <a:cubicBezTo>
                    <a:pt x="148" y="164"/>
                    <a:pt x="148" y="164"/>
                    <a:pt x="148" y="164"/>
                  </a:cubicBezTo>
                  <a:cubicBezTo>
                    <a:pt x="148" y="161"/>
                    <a:pt x="148" y="159"/>
                    <a:pt x="149" y="154"/>
                  </a:cubicBezTo>
                  <a:cubicBezTo>
                    <a:pt x="150" y="148"/>
                    <a:pt x="148" y="144"/>
                    <a:pt x="148" y="141"/>
                  </a:cubicBezTo>
                  <a:cubicBezTo>
                    <a:pt x="147" y="137"/>
                    <a:pt x="145" y="129"/>
                    <a:pt x="145" y="129"/>
                  </a:cubicBezTo>
                  <a:cubicBezTo>
                    <a:pt x="145" y="120"/>
                    <a:pt x="141" y="122"/>
                    <a:pt x="141" y="122"/>
                  </a:cubicBezTo>
                  <a:cubicBezTo>
                    <a:pt x="139" y="118"/>
                    <a:pt x="117" y="110"/>
                    <a:pt x="117" y="110"/>
                  </a:cubicBezTo>
                  <a:cubicBezTo>
                    <a:pt x="107" y="101"/>
                    <a:pt x="107" y="101"/>
                    <a:pt x="107" y="101"/>
                  </a:cubicBezTo>
                  <a:cubicBezTo>
                    <a:pt x="109" y="103"/>
                    <a:pt x="109" y="103"/>
                    <a:pt x="109" y="103"/>
                  </a:cubicBezTo>
                  <a:cubicBezTo>
                    <a:pt x="109" y="111"/>
                    <a:pt x="101" y="137"/>
                    <a:pt x="101" y="137"/>
                  </a:cubicBezTo>
                  <a:cubicBezTo>
                    <a:pt x="102" y="134"/>
                    <a:pt x="96" y="124"/>
                    <a:pt x="96" y="124"/>
                  </a:cubicBezTo>
                  <a:cubicBezTo>
                    <a:pt x="95" y="123"/>
                    <a:pt x="97" y="117"/>
                    <a:pt x="97" y="117"/>
                  </a:cubicBezTo>
                  <a:cubicBezTo>
                    <a:pt x="90" y="109"/>
                    <a:pt x="86" y="118"/>
                    <a:pt x="86" y="118"/>
                  </a:cubicBezTo>
                  <a:cubicBezTo>
                    <a:pt x="85" y="120"/>
                    <a:pt x="89" y="126"/>
                    <a:pt x="89" y="126"/>
                  </a:cubicBezTo>
                  <a:cubicBezTo>
                    <a:pt x="88" y="127"/>
                    <a:pt x="88" y="133"/>
                    <a:pt x="88" y="133"/>
                  </a:cubicBezTo>
                  <a:cubicBezTo>
                    <a:pt x="87" y="135"/>
                    <a:pt x="85" y="141"/>
                    <a:pt x="85" y="141"/>
                  </a:cubicBezTo>
                  <a:cubicBezTo>
                    <a:pt x="80" y="128"/>
                    <a:pt x="78" y="103"/>
                    <a:pt x="78" y="103"/>
                  </a:cubicBezTo>
                  <a:cubicBezTo>
                    <a:pt x="77" y="102"/>
                    <a:pt x="80" y="101"/>
                    <a:pt x="80" y="101"/>
                  </a:cubicBezTo>
                  <a:cubicBezTo>
                    <a:pt x="82" y="104"/>
                    <a:pt x="82" y="104"/>
                    <a:pt x="82" y="104"/>
                  </a:cubicBezTo>
                  <a:cubicBezTo>
                    <a:pt x="84" y="108"/>
                    <a:pt x="93" y="113"/>
                    <a:pt x="93" y="113"/>
                  </a:cubicBezTo>
                  <a:cubicBezTo>
                    <a:pt x="102" y="107"/>
                    <a:pt x="102" y="107"/>
                    <a:pt x="102" y="107"/>
                  </a:cubicBezTo>
                  <a:cubicBezTo>
                    <a:pt x="108" y="104"/>
                    <a:pt x="107" y="101"/>
                    <a:pt x="107" y="101"/>
                  </a:cubicBezTo>
                  <a:cubicBezTo>
                    <a:pt x="106" y="100"/>
                    <a:pt x="106" y="94"/>
                    <a:pt x="106" y="94"/>
                  </a:cubicBezTo>
                  <a:cubicBezTo>
                    <a:pt x="107" y="93"/>
                    <a:pt x="110" y="85"/>
                    <a:pt x="110" y="85"/>
                  </a:cubicBezTo>
                  <a:cubicBezTo>
                    <a:pt x="114" y="80"/>
                    <a:pt x="113" y="71"/>
                    <a:pt x="113" y="71"/>
                  </a:cubicBezTo>
                  <a:cubicBezTo>
                    <a:pt x="119" y="41"/>
                    <a:pt x="90" y="44"/>
                    <a:pt x="90" y="44"/>
                  </a:cubicBezTo>
                  <a:cubicBezTo>
                    <a:pt x="69" y="46"/>
                    <a:pt x="75" y="72"/>
                    <a:pt x="75" y="72"/>
                  </a:cubicBezTo>
                  <a:cubicBezTo>
                    <a:pt x="72" y="73"/>
                    <a:pt x="77" y="83"/>
                    <a:pt x="77" y="83"/>
                  </a:cubicBezTo>
                  <a:cubicBezTo>
                    <a:pt x="76" y="84"/>
                    <a:pt x="79" y="91"/>
                    <a:pt x="79" y="91"/>
                  </a:cubicBezTo>
                  <a:cubicBezTo>
                    <a:pt x="80" y="99"/>
                    <a:pt x="80" y="99"/>
                    <a:pt x="80" y="99"/>
                  </a:cubicBezTo>
                  <a:cubicBezTo>
                    <a:pt x="78" y="100"/>
                    <a:pt x="71" y="109"/>
                    <a:pt x="71" y="109"/>
                  </a:cubicBezTo>
                  <a:cubicBezTo>
                    <a:pt x="59" y="109"/>
                    <a:pt x="47" y="119"/>
                    <a:pt x="47" y="119"/>
                  </a:cubicBezTo>
                  <a:cubicBezTo>
                    <a:pt x="40" y="118"/>
                    <a:pt x="41" y="123"/>
                    <a:pt x="41" y="129"/>
                  </a:cubicBezTo>
                  <a:cubicBezTo>
                    <a:pt x="41" y="134"/>
                    <a:pt x="41" y="133"/>
                    <a:pt x="38" y="141"/>
                  </a:cubicBezTo>
                  <a:cubicBezTo>
                    <a:pt x="35" y="148"/>
                    <a:pt x="39" y="144"/>
                    <a:pt x="37" y="148"/>
                  </a:cubicBezTo>
                  <a:cubicBezTo>
                    <a:pt x="36" y="151"/>
                    <a:pt x="36" y="154"/>
                    <a:pt x="36" y="159"/>
                  </a:cubicBezTo>
                  <a:cubicBezTo>
                    <a:pt x="36" y="160"/>
                    <a:pt x="36" y="162"/>
                    <a:pt x="36" y="163"/>
                  </a:cubicBezTo>
                  <a:cubicBezTo>
                    <a:pt x="35" y="162"/>
                    <a:pt x="34" y="160"/>
                    <a:pt x="33" y="159"/>
                  </a:cubicBezTo>
                  <a:cubicBezTo>
                    <a:pt x="31" y="155"/>
                    <a:pt x="31" y="155"/>
                    <a:pt x="31" y="155"/>
                  </a:cubicBezTo>
                  <a:cubicBezTo>
                    <a:pt x="26" y="147"/>
                    <a:pt x="21" y="138"/>
                    <a:pt x="17" y="129"/>
                  </a:cubicBezTo>
                  <a:cubicBezTo>
                    <a:pt x="12" y="119"/>
                    <a:pt x="10" y="108"/>
                    <a:pt x="9" y="92"/>
                  </a:cubicBezTo>
                  <a:cubicBezTo>
                    <a:pt x="9" y="87"/>
                    <a:pt x="9" y="87"/>
                    <a:pt x="9" y="87"/>
                  </a:cubicBezTo>
                  <a:cubicBezTo>
                    <a:pt x="10" y="75"/>
                    <a:pt x="12" y="65"/>
                    <a:pt x="17" y="55"/>
                  </a:cubicBezTo>
                  <a:cubicBezTo>
                    <a:pt x="21" y="46"/>
                    <a:pt x="27" y="39"/>
                    <a:pt x="33" y="33"/>
                  </a:cubicBezTo>
                  <a:cubicBezTo>
                    <a:pt x="48" y="17"/>
                    <a:pt x="66" y="10"/>
                    <a:pt x="87" y="9"/>
                  </a:cubicBezTo>
                  <a:cubicBezTo>
                    <a:pt x="93" y="9"/>
                    <a:pt x="93" y="9"/>
                    <a:pt x="93" y="9"/>
                  </a:cubicBezTo>
                  <a:cubicBezTo>
                    <a:pt x="117" y="10"/>
                    <a:pt x="137" y="18"/>
                    <a:pt x="151" y="32"/>
                  </a:cubicBezTo>
                  <a:cubicBezTo>
                    <a:pt x="167" y="48"/>
                    <a:pt x="175" y="67"/>
                    <a:pt x="176" y="90"/>
                  </a:cubicBezTo>
                  <a:lnTo>
                    <a:pt x="176" y="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Freeform 500"/>
            <p:cNvSpPr>
              <a:spLocks/>
            </p:cNvSpPr>
            <p:nvPr/>
          </p:nvSpPr>
          <p:spPr bwMode="auto">
            <a:xfrm>
              <a:off x="6883236" y="5084093"/>
              <a:ext cx="430277" cy="369550"/>
            </a:xfrm>
            <a:custGeom>
              <a:avLst/>
              <a:gdLst>
                <a:gd name="T0" fmla="*/ 164 w 246"/>
                <a:gd name="T1" fmla="*/ 0 h 211"/>
                <a:gd name="T2" fmla="*/ 81 w 246"/>
                <a:gd name="T3" fmla="*/ 0 h 211"/>
                <a:gd name="T4" fmla="*/ 0 w 246"/>
                <a:gd name="T5" fmla="*/ 68 h 211"/>
                <a:gd name="T6" fmla="*/ 25 w 246"/>
                <a:gd name="T7" fmla="*/ 68 h 211"/>
                <a:gd name="T8" fmla="*/ 84 w 246"/>
                <a:gd name="T9" fmla="*/ 23 h 211"/>
                <a:gd name="T10" fmla="*/ 161 w 246"/>
                <a:gd name="T11" fmla="*/ 23 h 211"/>
                <a:gd name="T12" fmla="*/ 222 w 246"/>
                <a:gd name="T13" fmla="*/ 85 h 211"/>
                <a:gd name="T14" fmla="*/ 161 w 246"/>
                <a:gd name="T15" fmla="*/ 146 h 211"/>
                <a:gd name="T16" fmla="*/ 123 w 246"/>
                <a:gd name="T17" fmla="*/ 146 h 211"/>
                <a:gd name="T18" fmla="*/ 123 w 246"/>
                <a:gd name="T19" fmla="*/ 155 h 211"/>
                <a:gd name="T20" fmla="*/ 123 w 246"/>
                <a:gd name="T21" fmla="*/ 160 h 211"/>
                <a:gd name="T22" fmla="*/ 123 w 246"/>
                <a:gd name="T23" fmla="*/ 168 h 211"/>
                <a:gd name="T24" fmla="*/ 139 w 246"/>
                <a:gd name="T25" fmla="*/ 168 h 211"/>
                <a:gd name="T26" fmla="*/ 189 w 246"/>
                <a:gd name="T27" fmla="*/ 211 h 211"/>
                <a:gd name="T28" fmla="*/ 186 w 246"/>
                <a:gd name="T29" fmla="*/ 165 h 211"/>
                <a:gd name="T30" fmla="*/ 246 w 246"/>
                <a:gd name="T31" fmla="*/ 86 h 211"/>
                <a:gd name="T32" fmla="*/ 246 w 246"/>
                <a:gd name="T33" fmla="*/ 82 h 211"/>
                <a:gd name="T34" fmla="*/ 164 w 246"/>
                <a:gd name="T35"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6" h="211">
                  <a:moveTo>
                    <a:pt x="164" y="0"/>
                  </a:moveTo>
                  <a:cubicBezTo>
                    <a:pt x="81" y="0"/>
                    <a:pt x="81" y="0"/>
                    <a:pt x="81" y="0"/>
                  </a:cubicBezTo>
                  <a:cubicBezTo>
                    <a:pt x="41" y="0"/>
                    <a:pt x="7" y="29"/>
                    <a:pt x="0" y="68"/>
                  </a:cubicBezTo>
                  <a:cubicBezTo>
                    <a:pt x="25" y="68"/>
                    <a:pt x="25" y="68"/>
                    <a:pt x="25" y="68"/>
                  </a:cubicBezTo>
                  <a:cubicBezTo>
                    <a:pt x="33" y="42"/>
                    <a:pt x="56" y="23"/>
                    <a:pt x="84" y="23"/>
                  </a:cubicBezTo>
                  <a:cubicBezTo>
                    <a:pt x="161" y="23"/>
                    <a:pt x="161" y="23"/>
                    <a:pt x="161" y="23"/>
                  </a:cubicBezTo>
                  <a:cubicBezTo>
                    <a:pt x="195" y="23"/>
                    <a:pt x="222" y="51"/>
                    <a:pt x="222" y="85"/>
                  </a:cubicBezTo>
                  <a:cubicBezTo>
                    <a:pt x="222" y="119"/>
                    <a:pt x="195" y="146"/>
                    <a:pt x="161" y="146"/>
                  </a:cubicBezTo>
                  <a:cubicBezTo>
                    <a:pt x="123" y="146"/>
                    <a:pt x="123" y="146"/>
                    <a:pt x="123" y="146"/>
                  </a:cubicBezTo>
                  <a:cubicBezTo>
                    <a:pt x="123" y="149"/>
                    <a:pt x="123" y="152"/>
                    <a:pt x="123" y="155"/>
                  </a:cubicBezTo>
                  <a:cubicBezTo>
                    <a:pt x="123" y="160"/>
                    <a:pt x="123" y="160"/>
                    <a:pt x="123" y="160"/>
                  </a:cubicBezTo>
                  <a:cubicBezTo>
                    <a:pt x="123" y="162"/>
                    <a:pt x="123" y="165"/>
                    <a:pt x="123" y="168"/>
                  </a:cubicBezTo>
                  <a:cubicBezTo>
                    <a:pt x="139" y="168"/>
                    <a:pt x="139" y="168"/>
                    <a:pt x="139" y="168"/>
                  </a:cubicBezTo>
                  <a:cubicBezTo>
                    <a:pt x="189" y="211"/>
                    <a:pt x="189" y="211"/>
                    <a:pt x="189" y="211"/>
                  </a:cubicBezTo>
                  <a:cubicBezTo>
                    <a:pt x="186" y="165"/>
                    <a:pt x="186" y="165"/>
                    <a:pt x="186" y="165"/>
                  </a:cubicBezTo>
                  <a:cubicBezTo>
                    <a:pt x="220" y="156"/>
                    <a:pt x="246" y="124"/>
                    <a:pt x="246" y="86"/>
                  </a:cubicBezTo>
                  <a:cubicBezTo>
                    <a:pt x="246" y="82"/>
                    <a:pt x="246" y="82"/>
                    <a:pt x="246" y="82"/>
                  </a:cubicBezTo>
                  <a:cubicBezTo>
                    <a:pt x="246" y="37"/>
                    <a:pt x="210" y="0"/>
                    <a:pt x="16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Freeform 501"/>
            <p:cNvSpPr>
              <a:spLocks/>
            </p:cNvSpPr>
            <p:nvPr/>
          </p:nvSpPr>
          <p:spPr bwMode="auto">
            <a:xfrm>
              <a:off x="6866944" y="5366255"/>
              <a:ext cx="17774" cy="39991"/>
            </a:xfrm>
            <a:custGeom>
              <a:avLst/>
              <a:gdLst>
                <a:gd name="T0" fmla="*/ 0 w 10"/>
                <a:gd name="T1" fmla="*/ 0 h 23"/>
                <a:gd name="T2" fmla="*/ 0 w 10"/>
                <a:gd name="T3" fmla="*/ 23 h 23"/>
                <a:gd name="T4" fmla="*/ 8 w 10"/>
                <a:gd name="T5" fmla="*/ 19 h 23"/>
                <a:gd name="T6" fmla="*/ 10 w 10"/>
                <a:gd name="T7" fmla="*/ 11 h 23"/>
                <a:gd name="T8" fmla="*/ 8 w 10"/>
                <a:gd name="T9" fmla="*/ 4 h 23"/>
                <a:gd name="T10" fmla="*/ 0 w 10"/>
                <a:gd name="T11" fmla="*/ 0 h 23"/>
              </a:gdLst>
              <a:ahLst/>
              <a:cxnLst>
                <a:cxn ang="0">
                  <a:pos x="T0" y="T1"/>
                </a:cxn>
                <a:cxn ang="0">
                  <a:pos x="T2" y="T3"/>
                </a:cxn>
                <a:cxn ang="0">
                  <a:pos x="T4" y="T5"/>
                </a:cxn>
                <a:cxn ang="0">
                  <a:pos x="T6" y="T7"/>
                </a:cxn>
                <a:cxn ang="0">
                  <a:pos x="T8" y="T9"/>
                </a:cxn>
                <a:cxn ang="0">
                  <a:pos x="T10" y="T11"/>
                </a:cxn>
              </a:cxnLst>
              <a:rect l="0" t="0" r="r" b="b"/>
              <a:pathLst>
                <a:path w="10" h="23">
                  <a:moveTo>
                    <a:pt x="0" y="0"/>
                  </a:moveTo>
                  <a:cubicBezTo>
                    <a:pt x="0" y="23"/>
                    <a:pt x="0" y="23"/>
                    <a:pt x="0" y="23"/>
                  </a:cubicBezTo>
                  <a:cubicBezTo>
                    <a:pt x="3" y="22"/>
                    <a:pt x="6" y="21"/>
                    <a:pt x="8" y="19"/>
                  </a:cubicBezTo>
                  <a:cubicBezTo>
                    <a:pt x="9" y="17"/>
                    <a:pt x="10" y="14"/>
                    <a:pt x="10" y="11"/>
                  </a:cubicBezTo>
                  <a:cubicBezTo>
                    <a:pt x="10" y="8"/>
                    <a:pt x="10" y="6"/>
                    <a:pt x="8" y="4"/>
                  </a:cubicBezTo>
                  <a:cubicBezTo>
                    <a:pt x="7" y="3"/>
                    <a:pt x="4"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Freeform 502"/>
            <p:cNvSpPr>
              <a:spLocks noEditPoints="1"/>
            </p:cNvSpPr>
            <p:nvPr/>
          </p:nvSpPr>
          <p:spPr bwMode="auto">
            <a:xfrm>
              <a:off x="6775852" y="5277385"/>
              <a:ext cx="174036" cy="173296"/>
            </a:xfrm>
            <a:custGeom>
              <a:avLst/>
              <a:gdLst>
                <a:gd name="T0" fmla="*/ 50 w 99"/>
                <a:gd name="T1" fmla="*/ 0 h 99"/>
                <a:gd name="T2" fmla="*/ 0 w 99"/>
                <a:gd name="T3" fmla="*/ 49 h 99"/>
                <a:gd name="T4" fmla="*/ 50 w 99"/>
                <a:gd name="T5" fmla="*/ 99 h 99"/>
                <a:gd name="T6" fmla="*/ 99 w 99"/>
                <a:gd name="T7" fmla="*/ 49 h 99"/>
                <a:gd name="T8" fmla="*/ 50 w 99"/>
                <a:gd name="T9" fmla="*/ 0 h 99"/>
                <a:gd name="T10" fmla="*/ 65 w 99"/>
                <a:gd name="T11" fmla="*/ 74 h 99"/>
                <a:gd name="T12" fmla="*/ 52 w 99"/>
                <a:gd name="T13" fmla="*/ 80 h 99"/>
                <a:gd name="T14" fmla="*/ 52 w 99"/>
                <a:gd name="T15" fmla="*/ 87 h 99"/>
                <a:gd name="T16" fmla="*/ 48 w 99"/>
                <a:gd name="T17" fmla="*/ 87 h 99"/>
                <a:gd name="T18" fmla="*/ 48 w 99"/>
                <a:gd name="T19" fmla="*/ 80 h 99"/>
                <a:gd name="T20" fmla="*/ 39 w 99"/>
                <a:gd name="T21" fmla="*/ 77 h 99"/>
                <a:gd name="T22" fmla="*/ 33 w 99"/>
                <a:gd name="T23" fmla="*/ 72 h 99"/>
                <a:gd name="T24" fmla="*/ 30 w 99"/>
                <a:gd name="T25" fmla="*/ 62 h 99"/>
                <a:gd name="T26" fmla="*/ 38 w 99"/>
                <a:gd name="T27" fmla="*/ 60 h 99"/>
                <a:gd name="T28" fmla="*/ 41 w 99"/>
                <a:gd name="T29" fmla="*/ 69 h 99"/>
                <a:gd name="T30" fmla="*/ 48 w 99"/>
                <a:gd name="T31" fmla="*/ 74 h 99"/>
                <a:gd name="T32" fmla="*/ 48 w 99"/>
                <a:gd name="T33" fmla="*/ 50 h 99"/>
                <a:gd name="T34" fmla="*/ 39 w 99"/>
                <a:gd name="T35" fmla="*/ 47 h 99"/>
                <a:gd name="T36" fmla="*/ 33 w 99"/>
                <a:gd name="T37" fmla="*/ 41 h 99"/>
                <a:gd name="T38" fmla="*/ 31 w 99"/>
                <a:gd name="T39" fmla="*/ 33 h 99"/>
                <a:gd name="T40" fmla="*/ 37 w 99"/>
                <a:gd name="T41" fmla="*/ 20 h 99"/>
                <a:gd name="T42" fmla="*/ 48 w 99"/>
                <a:gd name="T43" fmla="*/ 16 h 99"/>
                <a:gd name="T44" fmla="*/ 48 w 99"/>
                <a:gd name="T45" fmla="*/ 13 h 99"/>
                <a:gd name="T46" fmla="*/ 52 w 99"/>
                <a:gd name="T47" fmla="*/ 13 h 99"/>
                <a:gd name="T48" fmla="*/ 52 w 99"/>
                <a:gd name="T49" fmla="*/ 16 h 99"/>
                <a:gd name="T50" fmla="*/ 63 w 99"/>
                <a:gd name="T51" fmla="*/ 20 h 99"/>
                <a:gd name="T52" fmla="*/ 68 w 99"/>
                <a:gd name="T53" fmla="*/ 31 h 99"/>
                <a:gd name="T54" fmla="*/ 61 w 99"/>
                <a:gd name="T55" fmla="*/ 32 h 99"/>
                <a:gd name="T56" fmla="*/ 58 w 99"/>
                <a:gd name="T57" fmla="*/ 26 h 99"/>
                <a:gd name="T58" fmla="*/ 52 w 99"/>
                <a:gd name="T59" fmla="*/ 23 h 99"/>
                <a:gd name="T60" fmla="*/ 52 w 99"/>
                <a:gd name="T61" fmla="*/ 44 h 99"/>
                <a:gd name="T62" fmla="*/ 60 w 99"/>
                <a:gd name="T63" fmla="*/ 46 h 99"/>
                <a:gd name="T64" fmla="*/ 65 w 99"/>
                <a:gd name="T65" fmla="*/ 50 h 99"/>
                <a:gd name="T66" fmla="*/ 69 w 99"/>
                <a:gd name="T67" fmla="*/ 55 h 99"/>
                <a:gd name="T68" fmla="*/ 70 w 99"/>
                <a:gd name="T69" fmla="*/ 61 h 99"/>
                <a:gd name="T70" fmla="*/ 65 w 99"/>
                <a:gd name="T71" fmla="*/ 7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9" h="99">
                  <a:moveTo>
                    <a:pt x="50" y="0"/>
                  </a:moveTo>
                  <a:cubicBezTo>
                    <a:pt x="22" y="0"/>
                    <a:pt x="0" y="22"/>
                    <a:pt x="0" y="49"/>
                  </a:cubicBezTo>
                  <a:cubicBezTo>
                    <a:pt x="0" y="77"/>
                    <a:pt x="22" y="99"/>
                    <a:pt x="50" y="99"/>
                  </a:cubicBezTo>
                  <a:cubicBezTo>
                    <a:pt x="77" y="99"/>
                    <a:pt x="99" y="77"/>
                    <a:pt x="99" y="49"/>
                  </a:cubicBezTo>
                  <a:cubicBezTo>
                    <a:pt x="99" y="22"/>
                    <a:pt x="77" y="0"/>
                    <a:pt x="50" y="0"/>
                  </a:cubicBezTo>
                  <a:close/>
                  <a:moveTo>
                    <a:pt x="65" y="74"/>
                  </a:moveTo>
                  <a:cubicBezTo>
                    <a:pt x="62" y="78"/>
                    <a:pt x="58" y="79"/>
                    <a:pt x="52" y="80"/>
                  </a:cubicBezTo>
                  <a:cubicBezTo>
                    <a:pt x="52" y="87"/>
                    <a:pt x="52" y="87"/>
                    <a:pt x="52" y="87"/>
                  </a:cubicBezTo>
                  <a:cubicBezTo>
                    <a:pt x="48" y="87"/>
                    <a:pt x="48" y="87"/>
                    <a:pt x="48" y="87"/>
                  </a:cubicBezTo>
                  <a:cubicBezTo>
                    <a:pt x="48" y="80"/>
                    <a:pt x="48" y="80"/>
                    <a:pt x="48" y="80"/>
                  </a:cubicBezTo>
                  <a:cubicBezTo>
                    <a:pt x="44" y="79"/>
                    <a:pt x="41" y="79"/>
                    <a:pt x="39" y="77"/>
                  </a:cubicBezTo>
                  <a:cubicBezTo>
                    <a:pt x="37" y="76"/>
                    <a:pt x="35" y="74"/>
                    <a:pt x="33" y="72"/>
                  </a:cubicBezTo>
                  <a:cubicBezTo>
                    <a:pt x="31" y="69"/>
                    <a:pt x="30" y="66"/>
                    <a:pt x="30" y="62"/>
                  </a:cubicBezTo>
                  <a:cubicBezTo>
                    <a:pt x="38" y="60"/>
                    <a:pt x="38" y="60"/>
                    <a:pt x="38" y="60"/>
                  </a:cubicBezTo>
                  <a:cubicBezTo>
                    <a:pt x="38" y="64"/>
                    <a:pt x="39" y="67"/>
                    <a:pt x="41" y="69"/>
                  </a:cubicBezTo>
                  <a:cubicBezTo>
                    <a:pt x="43" y="72"/>
                    <a:pt x="45" y="73"/>
                    <a:pt x="48" y="74"/>
                  </a:cubicBezTo>
                  <a:cubicBezTo>
                    <a:pt x="48" y="50"/>
                    <a:pt x="48" y="50"/>
                    <a:pt x="48" y="50"/>
                  </a:cubicBezTo>
                  <a:cubicBezTo>
                    <a:pt x="45" y="49"/>
                    <a:pt x="42" y="48"/>
                    <a:pt x="39" y="47"/>
                  </a:cubicBezTo>
                  <a:cubicBezTo>
                    <a:pt x="36" y="45"/>
                    <a:pt x="35" y="43"/>
                    <a:pt x="33" y="41"/>
                  </a:cubicBezTo>
                  <a:cubicBezTo>
                    <a:pt x="32" y="39"/>
                    <a:pt x="31" y="36"/>
                    <a:pt x="31" y="33"/>
                  </a:cubicBezTo>
                  <a:cubicBezTo>
                    <a:pt x="31" y="28"/>
                    <a:pt x="33" y="24"/>
                    <a:pt x="37" y="20"/>
                  </a:cubicBezTo>
                  <a:cubicBezTo>
                    <a:pt x="39" y="18"/>
                    <a:pt x="43" y="17"/>
                    <a:pt x="48" y="16"/>
                  </a:cubicBezTo>
                  <a:cubicBezTo>
                    <a:pt x="48" y="13"/>
                    <a:pt x="48" y="13"/>
                    <a:pt x="48" y="13"/>
                  </a:cubicBezTo>
                  <a:cubicBezTo>
                    <a:pt x="52" y="13"/>
                    <a:pt x="52" y="13"/>
                    <a:pt x="52" y="13"/>
                  </a:cubicBezTo>
                  <a:cubicBezTo>
                    <a:pt x="52" y="16"/>
                    <a:pt x="52" y="16"/>
                    <a:pt x="52" y="16"/>
                  </a:cubicBezTo>
                  <a:cubicBezTo>
                    <a:pt x="57" y="17"/>
                    <a:pt x="60" y="18"/>
                    <a:pt x="63" y="20"/>
                  </a:cubicBezTo>
                  <a:cubicBezTo>
                    <a:pt x="66" y="23"/>
                    <a:pt x="68" y="26"/>
                    <a:pt x="68" y="31"/>
                  </a:cubicBezTo>
                  <a:cubicBezTo>
                    <a:pt x="61" y="32"/>
                    <a:pt x="61" y="32"/>
                    <a:pt x="61" y="32"/>
                  </a:cubicBezTo>
                  <a:cubicBezTo>
                    <a:pt x="60" y="29"/>
                    <a:pt x="59" y="27"/>
                    <a:pt x="58" y="26"/>
                  </a:cubicBezTo>
                  <a:cubicBezTo>
                    <a:pt x="57" y="24"/>
                    <a:pt x="55" y="23"/>
                    <a:pt x="52" y="23"/>
                  </a:cubicBezTo>
                  <a:cubicBezTo>
                    <a:pt x="52" y="44"/>
                    <a:pt x="52" y="44"/>
                    <a:pt x="52" y="44"/>
                  </a:cubicBezTo>
                  <a:cubicBezTo>
                    <a:pt x="56" y="45"/>
                    <a:pt x="59" y="46"/>
                    <a:pt x="60" y="46"/>
                  </a:cubicBezTo>
                  <a:cubicBezTo>
                    <a:pt x="62" y="47"/>
                    <a:pt x="64" y="48"/>
                    <a:pt x="65" y="50"/>
                  </a:cubicBezTo>
                  <a:cubicBezTo>
                    <a:pt x="67" y="51"/>
                    <a:pt x="68" y="53"/>
                    <a:pt x="69" y="55"/>
                  </a:cubicBezTo>
                  <a:cubicBezTo>
                    <a:pt x="70" y="57"/>
                    <a:pt x="70" y="59"/>
                    <a:pt x="70" y="61"/>
                  </a:cubicBezTo>
                  <a:cubicBezTo>
                    <a:pt x="70" y="67"/>
                    <a:pt x="68" y="71"/>
                    <a:pt x="65"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Freeform 503"/>
            <p:cNvSpPr>
              <a:spLocks/>
            </p:cNvSpPr>
            <p:nvPr/>
          </p:nvSpPr>
          <p:spPr bwMode="auto">
            <a:xfrm>
              <a:off x="6844726" y="5315895"/>
              <a:ext cx="15552" cy="36288"/>
            </a:xfrm>
            <a:custGeom>
              <a:avLst/>
              <a:gdLst>
                <a:gd name="T0" fmla="*/ 0 w 9"/>
                <a:gd name="T1" fmla="*/ 11 h 21"/>
                <a:gd name="T2" fmla="*/ 2 w 9"/>
                <a:gd name="T3" fmla="*/ 17 h 21"/>
                <a:gd name="T4" fmla="*/ 9 w 9"/>
                <a:gd name="T5" fmla="*/ 21 h 21"/>
                <a:gd name="T6" fmla="*/ 9 w 9"/>
                <a:gd name="T7" fmla="*/ 0 h 21"/>
                <a:gd name="T8" fmla="*/ 2 w 9"/>
                <a:gd name="T9" fmla="*/ 4 h 21"/>
                <a:gd name="T10" fmla="*/ 0 w 9"/>
                <a:gd name="T11" fmla="*/ 11 h 21"/>
              </a:gdLst>
              <a:ahLst/>
              <a:cxnLst>
                <a:cxn ang="0">
                  <a:pos x="T0" y="T1"/>
                </a:cxn>
                <a:cxn ang="0">
                  <a:pos x="T2" y="T3"/>
                </a:cxn>
                <a:cxn ang="0">
                  <a:pos x="T4" y="T5"/>
                </a:cxn>
                <a:cxn ang="0">
                  <a:pos x="T6" y="T7"/>
                </a:cxn>
                <a:cxn ang="0">
                  <a:pos x="T8" y="T9"/>
                </a:cxn>
                <a:cxn ang="0">
                  <a:pos x="T10" y="T11"/>
                </a:cxn>
              </a:cxnLst>
              <a:rect l="0" t="0" r="r" b="b"/>
              <a:pathLst>
                <a:path w="9" h="21">
                  <a:moveTo>
                    <a:pt x="0" y="11"/>
                  </a:moveTo>
                  <a:cubicBezTo>
                    <a:pt x="0" y="13"/>
                    <a:pt x="0" y="15"/>
                    <a:pt x="2" y="17"/>
                  </a:cubicBezTo>
                  <a:cubicBezTo>
                    <a:pt x="3" y="19"/>
                    <a:pt x="6" y="20"/>
                    <a:pt x="9" y="21"/>
                  </a:cubicBezTo>
                  <a:cubicBezTo>
                    <a:pt x="9" y="0"/>
                    <a:pt x="9" y="0"/>
                    <a:pt x="9" y="0"/>
                  </a:cubicBezTo>
                  <a:cubicBezTo>
                    <a:pt x="6" y="1"/>
                    <a:pt x="4" y="2"/>
                    <a:pt x="2" y="4"/>
                  </a:cubicBezTo>
                  <a:cubicBezTo>
                    <a:pt x="1" y="6"/>
                    <a:pt x="0" y="8"/>
                    <a:pt x="0"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Freeform 504"/>
            <p:cNvSpPr>
              <a:spLocks noEditPoints="1"/>
            </p:cNvSpPr>
            <p:nvPr/>
          </p:nvSpPr>
          <p:spPr bwMode="auto">
            <a:xfrm>
              <a:off x="6649954" y="5215917"/>
              <a:ext cx="432499" cy="369550"/>
            </a:xfrm>
            <a:custGeom>
              <a:avLst/>
              <a:gdLst>
                <a:gd name="T0" fmla="*/ 165 w 247"/>
                <a:gd name="T1" fmla="*/ 0 h 211"/>
                <a:gd name="T2" fmla="*/ 82 w 247"/>
                <a:gd name="T3" fmla="*/ 0 h 211"/>
                <a:gd name="T4" fmla="*/ 0 w 247"/>
                <a:gd name="T5" fmla="*/ 82 h 211"/>
                <a:gd name="T6" fmla="*/ 0 w 247"/>
                <a:gd name="T7" fmla="*/ 86 h 211"/>
                <a:gd name="T8" fmla="*/ 61 w 247"/>
                <a:gd name="T9" fmla="*/ 165 h 211"/>
                <a:gd name="T10" fmla="*/ 58 w 247"/>
                <a:gd name="T11" fmla="*/ 211 h 211"/>
                <a:gd name="T12" fmla="*/ 107 w 247"/>
                <a:gd name="T13" fmla="*/ 168 h 211"/>
                <a:gd name="T14" fmla="*/ 165 w 247"/>
                <a:gd name="T15" fmla="*/ 168 h 211"/>
                <a:gd name="T16" fmla="*/ 247 w 247"/>
                <a:gd name="T17" fmla="*/ 86 h 211"/>
                <a:gd name="T18" fmla="*/ 247 w 247"/>
                <a:gd name="T19" fmla="*/ 82 h 211"/>
                <a:gd name="T20" fmla="*/ 165 w 247"/>
                <a:gd name="T21" fmla="*/ 0 h 211"/>
                <a:gd name="T22" fmla="*/ 122 w 247"/>
                <a:gd name="T23" fmla="*/ 147 h 211"/>
                <a:gd name="T24" fmla="*/ 59 w 247"/>
                <a:gd name="T25" fmla="*/ 84 h 211"/>
                <a:gd name="T26" fmla="*/ 122 w 247"/>
                <a:gd name="T27" fmla="*/ 22 h 211"/>
                <a:gd name="T28" fmla="*/ 184 w 247"/>
                <a:gd name="T29" fmla="*/ 84 h 211"/>
                <a:gd name="T30" fmla="*/ 122 w 247"/>
                <a:gd name="T31" fmla="*/ 147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7" h="211">
                  <a:moveTo>
                    <a:pt x="165" y="0"/>
                  </a:moveTo>
                  <a:cubicBezTo>
                    <a:pt x="82" y="0"/>
                    <a:pt x="82" y="0"/>
                    <a:pt x="82" y="0"/>
                  </a:cubicBezTo>
                  <a:cubicBezTo>
                    <a:pt x="37" y="0"/>
                    <a:pt x="0" y="37"/>
                    <a:pt x="0" y="82"/>
                  </a:cubicBezTo>
                  <a:cubicBezTo>
                    <a:pt x="0" y="86"/>
                    <a:pt x="0" y="86"/>
                    <a:pt x="0" y="86"/>
                  </a:cubicBezTo>
                  <a:cubicBezTo>
                    <a:pt x="0" y="124"/>
                    <a:pt x="26" y="156"/>
                    <a:pt x="61" y="165"/>
                  </a:cubicBezTo>
                  <a:cubicBezTo>
                    <a:pt x="58" y="211"/>
                    <a:pt x="58" y="211"/>
                    <a:pt x="58" y="211"/>
                  </a:cubicBezTo>
                  <a:cubicBezTo>
                    <a:pt x="107" y="168"/>
                    <a:pt x="107" y="168"/>
                    <a:pt x="107" y="168"/>
                  </a:cubicBezTo>
                  <a:cubicBezTo>
                    <a:pt x="165" y="168"/>
                    <a:pt x="165" y="168"/>
                    <a:pt x="165" y="168"/>
                  </a:cubicBezTo>
                  <a:cubicBezTo>
                    <a:pt x="211" y="168"/>
                    <a:pt x="247" y="131"/>
                    <a:pt x="247" y="86"/>
                  </a:cubicBezTo>
                  <a:cubicBezTo>
                    <a:pt x="247" y="82"/>
                    <a:pt x="247" y="82"/>
                    <a:pt x="247" y="82"/>
                  </a:cubicBezTo>
                  <a:cubicBezTo>
                    <a:pt x="247" y="37"/>
                    <a:pt x="211" y="0"/>
                    <a:pt x="165" y="0"/>
                  </a:cubicBezTo>
                  <a:close/>
                  <a:moveTo>
                    <a:pt x="122" y="147"/>
                  </a:moveTo>
                  <a:cubicBezTo>
                    <a:pt x="87" y="147"/>
                    <a:pt x="59" y="119"/>
                    <a:pt x="59" y="84"/>
                  </a:cubicBezTo>
                  <a:cubicBezTo>
                    <a:pt x="59" y="50"/>
                    <a:pt x="87" y="22"/>
                    <a:pt x="122" y="22"/>
                  </a:cubicBezTo>
                  <a:cubicBezTo>
                    <a:pt x="156" y="22"/>
                    <a:pt x="184" y="50"/>
                    <a:pt x="184" y="84"/>
                  </a:cubicBezTo>
                  <a:cubicBezTo>
                    <a:pt x="184" y="119"/>
                    <a:pt x="156" y="147"/>
                    <a:pt x="122" y="1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Freeform 528"/>
            <p:cNvSpPr>
              <a:spLocks/>
            </p:cNvSpPr>
            <p:nvPr/>
          </p:nvSpPr>
          <p:spPr bwMode="auto">
            <a:xfrm>
              <a:off x="6725493" y="4091716"/>
              <a:ext cx="94794" cy="94794"/>
            </a:xfrm>
            <a:custGeom>
              <a:avLst/>
              <a:gdLst>
                <a:gd name="T0" fmla="*/ 28 w 54"/>
                <a:gd name="T1" fmla="*/ 53 h 54"/>
                <a:gd name="T2" fmla="*/ 54 w 54"/>
                <a:gd name="T3" fmla="*/ 26 h 54"/>
                <a:gd name="T4" fmla="*/ 26 w 54"/>
                <a:gd name="T5" fmla="*/ 1 h 54"/>
                <a:gd name="T6" fmla="*/ 1 w 54"/>
                <a:gd name="T7" fmla="*/ 28 h 54"/>
                <a:gd name="T8" fmla="*/ 28 w 54"/>
                <a:gd name="T9" fmla="*/ 53 h 54"/>
              </a:gdLst>
              <a:ahLst/>
              <a:cxnLst>
                <a:cxn ang="0">
                  <a:pos x="T0" y="T1"/>
                </a:cxn>
                <a:cxn ang="0">
                  <a:pos x="T2" y="T3"/>
                </a:cxn>
                <a:cxn ang="0">
                  <a:pos x="T4" y="T5"/>
                </a:cxn>
                <a:cxn ang="0">
                  <a:pos x="T6" y="T7"/>
                </a:cxn>
                <a:cxn ang="0">
                  <a:pos x="T8" y="T9"/>
                </a:cxn>
              </a:cxnLst>
              <a:rect l="0" t="0" r="r" b="b"/>
              <a:pathLst>
                <a:path w="54" h="54">
                  <a:moveTo>
                    <a:pt x="28" y="53"/>
                  </a:moveTo>
                  <a:cubicBezTo>
                    <a:pt x="43" y="53"/>
                    <a:pt x="54" y="41"/>
                    <a:pt x="54" y="26"/>
                  </a:cubicBezTo>
                  <a:cubicBezTo>
                    <a:pt x="53" y="12"/>
                    <a:pt x="41" y="0"/>
                    <a:pt x="26" y="1"/>
                  </a:cubicBezTo>
                  <a:cubicBezTo>
                    <a:pt x="12" y="1"/>
                    <a:pt x="0" y="14"/>
                    <a:pt x="1" y="28"/>
                  </a:cubicBezTo>
                  <a:cubicBezTo>
                    <a:pt x="1" y="42"/>
                    <a:pt x="13" y="54"/>
                    <a:pt x="28"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Freeform 529"/>
            <p:cNvSpPr>
              <a:spLocks/>
            </p:cNvSpPr>
            <p:nvPr/>
          </p:nvSpPr>
          <p:spPr bwMode="auto">
            <a:xfrm>
              <a:off x="6679577" y="4191694"/>
              <a:ext cx="187367" cy="134786"/>
            </a:xfrm>
            <a:custGeom>
              <a:avLst/>
              <a:gdLst>
                <a:gd name="T0" fmla="*/ 82 w 107"/>
                <a:gd name="T1" fmla="*/ 0 h 77"/>
                <a:gd name="T2" fmla="*/ 55 w 107"/>
                <a:gd name="T3" fmla="*/ 31 h 77"/>
                <a:gd name="T4" fmla="*/ 25 w 107"/>
                <a:gd name="T5" fmla="*/ 1 h 77"/>
                <a:gd name="T6" fmla="*/ 1 w 107"/>
                <a:gd name="T7" fmla="*/ 34 h 77"/>
                <a:gd name="T8" fmla="*/ 2 w 107"/>
                <a:gd name="T9" fmla="*/ 77 h 77"/>
                <a:gd name="T10" fmla="*/ 107 w 107"/>
                <a:gd name="T11" fmla="*/ 77 h 77"/>
                <a:gd name="T12" fmla="*/ 105 w 107"/>
                <a:gd name="T13" fmla="*/ 31 h 77"/>
                <a:gd name="T14" fmla="*/ 82 w 107"/>
                <a:gd name="T15" fmla="*/ 0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77">
                  <a:moveTo>
                    <a:pt x="82" y="0"/>
                  </a:moveTo>
                  <a:cubicBezTo>
                    <a:pt x="55" y="31"/>
                    <a:pt x="55" y="31"/>
                    <a:pt x="55" y="31"/>
                  </a:cubicBezTo>
                  <a:cubicBezTo>
                    <a:pt x="25" y="1"/>
                    <a:pt x="25" y="1"/>
                    <a:pt x="25" y="1"/>
                  </a:cubicBezTo>
                  <a:cubicBezTo>
                    <a:pt x="8" y="8"/>
                    <a:pt x="0" y="18"/>
                    <a:pt x="1" y="34"/>
                  </a:cubicBezTo>
                  <a:cubicBezTo>
                    <a:pt x="2" y="77"/>
                    <a:pt x="2" y="77"/>
                    <a:pt x="2" y="77"/>
                  </a:cubicBezTo>
                  <a:cubicBezTo>
                    <a:pt x="107" y="77"/>
                    <a:pt x="107" y="77"/>
                    <a:pt x="107" y="77"/>
                  </a:cubicBezTo>
                  <a:cubicBezTo>
                    <a:pt x="105" y="31"/>
                    <a:pt x="105" y="31"/>
                    <a:pt x="105" y="31"/>
                  </a:cubicBezTo>
                  <a:cubicBezTo>
                    <a:pt x="105" y="15"/>
                    <a:pt x="99" y="6"/>
                    <a:pt x="8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Freeform 530"/>
            <p:cNvSpPr>
              <a:spLocks/>
            </p:cNvSpPr>
            <p:nvPr/>
          </p:nvSpPr>
          <p:spPr bwMode="auto">
            <a:xfrm>
              <a:off x="6895086" y="4095418"/>
              <a:ext cx="139970" cy="136267"/>
            </a:xfrm>
            <a:custGeom>
              <a:avLst/>
              <a:gdLst>
                <a:gd name="T0" fmla="*/ 41 w 80"/>
                <a:gd name="T1" fmla="*/ 78 h 78"/>
                <a:gd name="T2" fmla="*/ 79 w 80"/>
                <a:gd name="T3" fmla="*/ 38 h 78"/>
                <a:gd name="T4" fmla="*/ 38 w 80"/>
                <a:gd name="T5" fmla="*/ 0 h 78"/>
                <a:gd name="T6" fmla="*/ 0 w 80"/>
                <a:gd name="T7" fmla="*/ 40 h 78"/>
                <a:gd name="T8" fmla="*/ 41 w 80"/>
                <a:gd name="T9" fmla="*/ 78 h 78"/>
              </a:gdLst>
              <a:ahLst/>
              <a:cxnLst>
                <a:cxn ang="0">
                  <a:pos x="T0" y="T1"/>
                </a:cxn>
                <a:cxn ang="0">
                  <a:pos x="T2" y="T3"/>
                </a:cxn>
                <a:cxn ang="0">
                  <a:pos x="T4" y="T5"/>
                </a:cxn>
                <a:cxn ang="0">
                  <a:pos x="T6" y="T7"/>
                </a:cxn>
                <a:cxn ang="0">
                  <a:pos x="T8" y="T9"/>
                </a:cxn>
              </a:cxnLst>
              <a:rect l="0" t="0" r="r" b="b"/>
              <a:pathLst>
                <a:path w="80" h="78">
                  <a:moveTo>
                    <a:pt x="41" y="78"/>
                  </a:moveTo>
                  <a:cubicBezTo>
                    <a:pt x="63" y="77"/>
                    <a:pt x="80" y="59"/>
                    <a:pt x="79" y="38"/>
                  </a:cubicBezTo>
                  <a:cubicBezTo>
                    <a:pt x="78" y="16"/>
                    <a:pt x="60" y="0"/>
                    <a:pt x="38" y="0"/>
                  </a:cubicBezTo>
                  <a:cubicBezTo>
                    <a:pt x="17" y="1"/>
                    <a:pt x="0" y="19"/>
                    <a:pt x="0" y="40"/>
                  </a:cubicBezTo>
                  <a:cubicBezTo>
                    <a:pt x="1" y="62"/>
                    <a:pt x="19" y="78"/>
                    <a:pt x="41" y="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2" name="Freeform 531"/>
            <p:cNvSpPr>
              <a:spLocks/>
            </p:cNvSpPr>
            <p:nvPr/>
          </p:nvSpPr>
          <p:spPr bwMode="auto">
            <a:xfrm>
              <a:off x="6826952" y="4238351"/>
              <a:ext cx="276977" cy="203660"/>
            </a:xfrm>
            <a:custGeom>
              <a:avLst/>
              <a:gdLst>
                <a:gd name="T0" fmla="*/ 121 w 158"/>
                <a:gd name="T1" fmla="*/ 1 h 116"/>
                <a:gd name="T2" fmla="*/ 156 w 158"/>
                <a:gd name="T3" fmla="*/ 47 h 116"/>
                <a:gd name="T4" fmla="*/ 158 w 158"/>
                <a:gd name="T5" fmla="*/ 116 h 116"/>
                <a:gd name="T6" fmla="*/ 3 w 158"/>
                <a:gd name="T7" fmla="*/ 116 h 116"/>
                <a:gd name="T8" fmla="*/ 1 w 158"/>
                <a:gd name="T9" fmla="*/ 52 h 116"/>
                <a:gd name="T10" fmla="*/ 38 w 158"/>
                <a:gd name="T11" fmla="*/ 3 h 116"/>
                <a:gd name="T12" fmla="*/ 57 w 158"/>
                <a:gd name="T13" fmla="*/ 0 h 116"/>
                <a:gd name="T14" fmla="*/ 77 w 158"/>
                <a:gd name="T15" fmla="*/ 22 h 116"/>
                <a:gd name="T16" fmla="*/ 67 w 158"/>
                <a:gd name="T17" fmla="*/ 114 h 116"/>
                <a:gd name="T18" fmla="*/ 101 w 158"/>
                <a:gd name="T19" fmla="*/ 115 h 116"/>
                <a:gd name="T20" fmla="*/ 85 w 158"/>
                <a:gd name="T21" fmla="*/ 22 h 116"/>
                <a:gd name="T22" fmla="*/ 103 w 158"/>
                <a:gd name="T23" fmla="*/ 1 h 116"/>
                <a:gd name="T24" fmla="*/ 121 w 158"/>
                <a:gd name="T25" fmla="*/ 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116">
                  <a:moveTo>
                    <a:pt x="121" y="1"/>
                  </a:moveTo>
                  <a:cubicBezTo>
                    <a:pt x="146" y="11"/>
                    <a:pt x="155" y="24"/>
                    <a:pt x="156" y="47"/>
                  </a:cubicBezTo>
                  <a:cubicBezTo>
                    <a:pt x="158" y="116"/>
                    <a:pt x="158" y="116"/>
                    <a:pt x="158" y="116"/>
                  </a:cubicBezTo>
                  <a:cubicBezTo>
                    <a:pt x="3" y="116"/>
                    <a:pt x="3" y="116"/>
                    <a:pt x="3" y="116"/>
                  </a:cubicBezTo>
                  <a:cubicBezTo>
                    <a:pt x="1" y="52"/>
                    <a:pt x="1" y="52"/>
                    <a:pt x="1" y="52"/>
                  </a:cubicBezTo>
                  <a:cubicBezTo>
                    <a:pt x="0" y="28"/>
                    <a:pt x="11" y="13"/>
                    <a:pt x="38" y="3"/>
                  </a:cubicBezTo>
                  <a:cubicBezTo>
                    <a:pt x="57" y="0"/>
                    <a:pt x="57" y="0"/>
                    <a:pt x="57" y="0"/>
                  </a:cubicBezTo>
                  <a:cubicBezTo>
                    <a:pt x="57" y="0"/>
                    <a:pt x="78" y="20"/>
                    <a:pt x="77" y="22"/>
                  </a:cubicBezTo>
                  <a:cubicBezTo>
                    <a:pt x="76" y="24"/>
                    <a:pt x="67" y="114"/>
                    <a:pt x="67" y="114"/>
                  </a:cubicBezTo>
                  <a:cubicBezTo>
                    <a:pt x="101" y="115"/>
                    <a:pt x="101" y="115"/>
                    <a:pt x="101" y="115"/>
                  </a:cubicBezTo>
                  <a:cubicBezTo>
                    <a:pt x="85" y="22"/>
                    <a:pt x="85" y="22"/>
                    <a:pt x="85" y="22"/>
                  </a:cubicBezTo>
                  <a:cubicBezTo>
                    <a:pt x="103" y="1"/>
                    <a:pt x="103" y="1"/>
                    <a:pt x="103" y="1"/>
                  </a:cubicBezTo>
                  <a:lnTo>
                    <a:pt x="12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3" name="Freeform 532"/>
            <p:cNvSpPr>
              <a:spLocks/>
            </p:cNvSpPr>
            <p:nvPr/>
          </p:nvSpPr>
          <p:spPr bwMode="auto">
            <a:xfrm>
              <a:off x="7115779" y="4091716"/>
              <a:ext cx="94794" cy="94794"/>
            </a:xfrm>
            <a:custGeom>
              <a:avLst/>
              <a:gdLst>
                <a:gd name="T0" fmla="*/ 28 w 54"/>
                <a:gd name="T1" fmla="*/ 53 h 54"/>
                <a:gd name="T2" fmla="*/ 54 w 54"/>
                <a:gd name="T3" fmla="*/ 26 h 54"/>
                <a:gd name="T4" fmla="*/ 26 w 54"/>
                <a:gd name="T5" fmla="*/ 1 h 54"/>
                <a:gd name="T6" fmla="*/ 0 w 54"/>
                <a:gd name="T7" fmla="*/ 28 h 54"/>
                <a:gd name="T8" fmla="*/ 28 w 54"/>
                <a:gd name="T9" fmla="*/ 53 h 54"/>
              </a:gdLst>
              <a:ahLst/>
              <a:cxnLst>
                <a:cxn ang="0">
                  <a:pos x="T0" y="T1"/>
                </a:cxn>
                <a:cxn ang="0">
                  <a:pos x="T2" y="T3"/>
                </a:cxn>
                <a:cxn ang="0">
                  <a:pos x="T4" y="T5"/>
                </a:cxn>
                <a:cxn ang="0">
                  <a:pos x="T6" y="T7"/>
                </a:cxn>
                <a:cxn ang="0">
                  <a:pos x="T8" y="T9"/>
                </a:cxn>
              </a:cxnLst>
              <a:rect l="0" t="0" r="r" b="b"/>
              <a:pathLst>
                <a:path w="54" h="54">
                  <a:moveTo>
                    <a:pt x="28" y="53"/>
                  </a:moveTo>
                  <a:cubicBezTo>
                    <a:pt x="43" y="53"/>
                    <a:pt x="54" y="41"/>
                    <a:pt x="54" y="26"/>
                  </a:cubicBezTo>
                  <a:cubicBezTo>
                    <a:pt x="53" y="12"/>
                    <a:pt x="41" y="0"/>
                    <a:pt x="26" y="1"/>
                  </a:cubicBezTo>
                  <a:cubicBezTo>
                    <a:pt x="11" y="1"/>
                    <a:pt x="0" y="14"/>
                    <a:pt x="0" y="28"/>
                  </a:cubicBezTo>
                  <a:cubicBezTo>
                    <a:pt x="1" y="42"/>
                    <a:pt x="13" y="54"/>
                    <a:pt x="28"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4" name="Freeform 533"/>
            <p:cNvSpPr>
              <a:spLocks/>
            </p:cNvSpPr>
            <p:nvPr/>
          </p:nvSpPr>
          <p:spPr bwMode="auto">
            <a:xfrm>
              <a:off x="7070603" y="4191694"/>
              <a:ext cx="187367" cy="134786"/>
            </a:xfrm>
            <a:custGeom>
              <a:avLst/>
              <a:gdLst>
                <a:gd name="T0" fmla="*/ 82 w 107"/>
                <a:gd name="T1" fmla="*/ 0 h 77"/>
                <a:gd name="T2" fmla="*/ 54 w 107"/>
                <a:gd name="T3" fmla="*/ 31 h 77"/>
                <a:gd name="T4" fmla="*/ 25 w 107"/>
                <a:gd name="T5" fmla="*/ 1 h 77"/>
                <a:gd name="T6" fmla="*/ 0 w 107"/>
                <a:gd name="T7" fmla="*/ 34 h 77"/>
                <a:gd name="T8" fmla="*/ 2 w 107"/>
                <a:gd name="T9" fmla="*/ 77 h 77"/>
                <a:gd name="T10" fmla="*/ 107 w 107"/>
                <a:gd name="T11" fmla="*/ 77 h 77"/>
                <a:gd name="T12" fmla="*/ 105 w 107"/>
                <a:gd name="T13" fmla="*/ 31 h 77"/>
                <a:gd name="T14" fmla="*/ 82 w 107"/>
                <a:gd name="T15" fmla="*/ 0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77">
                  <a:moveTo>
                    <a:pt x="82" y="0"/>
                  </a:moveTo>
                  <a:cubicBezTo>
                    <a:pt x="54" y="31"/>
                    <a:pt x="54" y="31"/>
                    <a:pt x="54" y="31"/>
                  </a:cubicBezTo>
                  <a:cubicBezTo>
                    <a:pt x="25" y="1"/>
                    <a:pt x="25" y="1"/>
                    <a:pt x="25" y="1"/>
                  </a:cubicBezTo>
                  <a:cubicBezTo>
                    <a:pt x="7" y="8"/>
                    <a:pt x="0" y="18"/>
                    <a:pt x="0" y="34"/>
                  </a:cubicBezTo>
                  <a:cubicBezTo>
                    <a:pt x="2" y="77"/>
                    <a:pt x="2" y="77"/>
                    <a:pt x="2" y="77"/>
                  </a:cubicBezTo>
                  <a:cubicBezTo>
                    <a:pt x="107" y="77"/>
                    <a:pt x="107" y="77"/>
                    <a:pt x="107" y="77"/>
                  </a:cubicBezTo>
                  <a:cubicBezTo>
                    <a:pt x="105" y="31"/>
                    <a:pt x="105" y="31"/>
                    <a:pt x="105" y="31"/>
                  </a:cubicBezTo>
                  <a:cubicBezTo>
                    <a:pt x="104" y="15"/>
                    <a:pt x="98" y="6"/>
                    <a:pt x="8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50" name="Freeform 539"/>
            <p:cNvSpPr>
              <a:spLocks/>
            </p:cNvSpPr>
            <p:nvPr/>
          </p:nvSpPr>
          <p:spPr bwMode="auto">
            <a:xfrm>
              <a:off x="5760517" y="4082829"/>
              <a:ext cx="301416" cy="345111"/>
            </a:xfrm>
            <a:custGeom>
              <a:avLst/>
              <a:gdLst>
                <a:gd name="T0" fmla="*/ 162 w 172"/>
                <a:gd name="T1" fmla="*/ 165 h 197"/>
                <a:gd name="T2" fmla="*/ 158 w 172"/>
                <a:gd name="T3" fmla="*/ 165 h 197"/>
                <a:gd name="T4" fmla="*/ 157 w 172"/>
                <a:gd name="T5" fmla="*/ 152 h 197"/>
                <a:gd name="T6" fmla="*/ 137 w 172"/>
                <a:gd name="T7" fmla="*/ 129 h 197"/>
                <a:gd name="T8" fmla="*/ 137 w 172"/>
                <a:gd name="T9" fmla="*/ 57 h 197"/>
                <a:gd name="T10" fmla="*/ 152 w 172"/>
                <a:gd name="T11" fmla="*/ 44 h 197"/>
                <a:gd name="T12" fmla="*/ 161 w 172"/>
                <a:gd name="T13" fmla="*/ 34 h 197"/>
                <a:gd name="T14" fmla="*/ 161 w 172"/>
                <a:gd name="T15" fmla="*/ 24 h 197"/>
                <a:gd name="T16" fmla="*/ 161 w 172"/>
                <a:gd name="T17" fmla="*/ 20 h 197"/>
                <a:gd name="T18" fmla="*/ 161 w 172"/>
                <a:gd name="T19" fmla="*/ 10 h 197"/>
                <a:gd name="T20" fmla="*/ 151 w 172"/>
                <a:gd name="T21" fmla="*/ 0 h 197"/>
                <a:gd name="T22" fmla="*/ 134 w 172"/>
                <a:gd name="T23" fmla="*/ 0 h 197"/>
                <a:gd name="T24" fmla="*/ 125 w 172"/>
                <a:gd name="T25" fmla="*/ 10 h 197"/>
                <a:gd name="T26" fmla="*/ 125 w 172"/>
                <a:gd name="T27" fmla="*/ 14 h 197"/>
                <a:gd name="T28" fmla="*/ 104 w 172"/>
                <a:gd name="T29" fmla="*/ 14 h 197"/>
                <a:gd name="T30" fmla="*/ 104 w 172"/>
                <a:gd name="T31" fmla="*/ 10 h 197"/>
                <a:gd name="T32" fmla="*/ 95 w 172"/>
                <a:gd name="T33" fmla="*/ 0 h 197"/>
                <a:gd name="T34" fmla="*/ 78 w 172"/>
                <a:gd name="T35" fmla="*/ 0 h 197"/>
                <a:gd name="T36" fmla="*/ 68 w 172"/>
                <a:gd name="T37" fmla="*/ 10 h 197"/>
                <a:gd name="T38" fmla="*/ 68 w 172"/>
                <a:gd name="T39" fmla="*/ 14 h 197"/>
                <a:gd name="T40" fmla="*/ 45 w 172"/>
                <a:gd name="T41" fmla="*/ 14 h 197"/>
                <a:gd name="T42" fmla="*/ 45 w 172"/>
                <a:gd name="T43" fmla="*/ 10 h 197"/>
                <a:gd name="T44" fmla="*/ 35 w 172"/>
                <a:gd name="T45" fmla="*/ 0 h 197"/>
                <a:gd name="T46" fmla="*/ 19 w 172"/>
                <a:gd name="T47" fmla="*/ 0 h 197"/>
                <a:gd name="T48" fmla="*/ 9 w 172"/>
                <a:gd name="T49" fmla="*/ 10 h 197"/>
                <a:gd name="T50" fmla="*/ 9 w 172"/>
                <a:gd name="T51" fmla="*/ 20 h 197"/>
                <a:gd name="T52" fmla="*/ 9 w 172"/>
                <a:gd name="T53" fmla="*/ 24 h 197"/>
                <a:gd name="T54" fmla="*/ 9 w 172"/>
                <a:gd name="T55" fmla="*/ 34 h 197"/>
                <a:gd name="T56" fmla="*/ 13 w 172"/>
                <a:gd name="T57" fmla="*/ 43 h 197"/>
                <a:gd name="T58" fmla="*/ 13 w 172"/>
                <a:gd name="T59" fmla="*/ 43 h 197"/>
                <a:gd name="T60" fmla="*/ 34 w 172"/>
                <a:gd name="T61" fmla="*/ 58 h 197"/>
                <a:gd name="T62" fmla="*/ 33 w 172"/>
                <a:gd name="T63" fmla="*/ 129 h 197"/>
                <a:gd name="T64" fmla="*/ 13 w 172"/>
                <a:gd name="T65" fmla="*/ 151 h 197"/>
                <a:gd name="T66" fmla="*/ 13 w 172"/>
                <a:gd name="T67" fmla="*/ 165 h 197"/>
                <a:gd name="T68" fmla="*/ 10 w 172"/>
                <a:gd name="T69" fmla="*/ 165 h 197"/>
                <a:gd name="T70" fmla="*/ 0 w 172"/>
                <a:gd name="T71" fmla="*/ 176 h 197"/>
                <a:gd name="T72" fmla="*/ 0 w 172"/>
                <a:gd name="T73" fmla="*/ 186 h 197"/>
                <a:gd name="T74" fmla="*/ 10 w 172"/>
                <a:gd name="T75" fmla="*/ 197 h 197"/>
                <a:gd name="T76" fmla="*/ 162 w 172"/>
                <a:gd name="T77" fmla="*/ 197 h 197"/>
                <a:gd name="T78" fmla="*/ 172 w 172"/>
                <a:gd name="T79" fmla="*/ 186 h 197"/>
                <a:gd name="T80" fmla="*/ 172 w 172"/>
                <a:gd name="T81" fmla="*/ 176 h 197"/>
                <a:gd name="T82" fmla="*/ 162 w 172"/>
                <a:gd name="T83" fmla="*/ 16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2" h="197">
                  <a:moveTo>
                    <a:pt x="162" y="165"/>
                  </a:moveTo>
                  <a:cubicBezTo>
                    <a:pt x="158" y="165"/>
                    <a:pt x="158" y="165"/>
                    <a:pt x="158" y="165"/>
                  </a:cubicBezTo>
                  <a:cubicBezTo>
                    <a:pt x="157" y="152"/>
                    <a:pt x="157" y="152"/>
                    <a:pt x="157" y="152"/>
                  </a:cubicBezTo>
                  <a:cubicBezTo>
                    <a:pt x="137" y="129"/>
                    <a:pt x="137" y="129"/>
                    <a:pt x="137" y="129"/>
                  </a:cubicBezTo>
                  <a:cubicBezTo>
                    <a:pt x="137" y="57"/>
                    <a:pt x="137" y="57"/>
                    <a:pt x="137" y="57"/>
                  </a:cubicBezTo>
                  <a:cubicBezTo>
                    <a:pt x="152" y="44"/>
                    <a:pt x="152" y="44"/>
                    <a:pt x="152" y="44"/>
                  </a:cubicBezTo>
                  <a:cubicBezTo>
                    <a:pt x="157" y="44"/>
                    <a:pt x="161" y="40"/>
                    <a:pt x="161" y="34"/>
                  </a:cubicBezTo>
                  <a:cubicBezTo>
                    <a:pt x="161" y="24"/>
                    <a:pt x="161" y="24"/>
                    <a:pt x="161" y="24"/>
                  </a:cubicBezTo>
                  <a:cubicBezTo>
                    <a:pt x="161" y="20"/>
                    <a:pt x="161" y="20"/>
                    <a:pt x="161" y="20"/>
                  </a:cubicBezTo>
                  <a:cubicBezTo>
                    <a:pt x="161" y="10"/>
                    <a:pt x="161" y="10"/>
                    <a:pt x="161" y="10"/>
                  </a:cubicBezTo>
                  <a:cubicBezTo>
                    <a:pt x="161" y="4"/>
                    <a:pt x="157" y="0"/>
                    <a:pt x="151" y="0"/>
                  </a:cubicBezTo>
                  <a:cubicBezTo>
                    <a:pt x="134" y="0"/>
                    <a:pt x="134" y="0"/>
                    <a:pt x="134" y="0"/>
                  </a:cubicBezTo>
                  <a:cubicBezTo>
                    <a:pt x="129" y="0"/>
                    <a:pt x="125" y="4"/>
                    <a:pt x="125" y="10"/>
                  </a:cubicBezTo>
                  <a:cubicBezTo>
                    <a:pt x="125" y="14"/>
                    <a:pt x="125" y="14"/>
                    <a:pt x="125" y="14"/>
                  </a:cubicBezTo>
                  <a:cubicBezTo>
                    <a:pt x="104" y="14"/>
                    <a:pt x="104" y="14"/>
                    <a:pt x="104" y="14"/>
                  </a:cubicBezTo>
                  <a:cubicBezTo>
                    <a:pt x="104" y="10"/>
                    <a:pt x="104" y="10"/>
                    <a:pt x="104" y="10"/>
                  </a:cubicBezTo>
                  <a:cubicBezTo>
                    <a:pt x="104" y="4"/>
                    <a:pt x="100" y="0"/>
                    <a:pt x="95" y="0"/>
                  </a:cubicBezTo>
                  <a:cubicBezTo>
                    <a:pt x="78" y="0"/>
                    <a:pt x="78" y="0"/>
                    <a:pt x="78" y="0"/>
                  </a:cubicBezTo>
                  <a:cubicBezTo>
                    <a:pt x="72" y="0"/>
                    <a:pt x="68" y="4"/>
                    <a:pt x="68" y="10"/>
                  </a:cubicBezTo>
                  <a:cubicBezTo>
                    <a:pt x="68" y="14"/>
                    <a:pt x="68" y="14"/>
                    <a:pt x="68" y="14"/>
                  </a:cubicBezTo>
                  <a:cubicBezTo>
                    <a:pt x="45" y="14"/>
                    <a:pt x="45" y="14"/>
                    <a:pt x="45" y="14"/>
                  </a:cubicBezTo>
                  <a:cubicBezTo>
                    <a:pt x="45" y="10"/>
                    <a:pt x="45" y="10"/>
                    <a:pt x="45" y="10"/>
                  </a:cubicBezTo>
                  <a:cubicBezTo>
                    <a:pt x="45" y="4"/>
                    <a:pt x="41" y="0"/>
                    <a:pt x="35" y="0"/>
                  </a:cubicBezTo>
                  <a:cubicBezTo>
                    <a:pt x="19" y="0"/>
                    <a:pt x="19" y="0"/>
                    <a:pt x="19" y="0"/>
                  </a:cubicBezTo>
                  <a:cubicBezTo>
                    <a:pt x="13" y="0"/>
                    <a:pt x="9" y="4"/>
                    <a:pt x="9" y="10"/>
                  </a:cubicBezTo>
                  <a:cubicBezTo>
                    <a:pt x="9" y="20"/>
                    <a:pt x="9" y="20"/>
                    <a:pt x="9" y="20"/>
                  </a:cubicBezTo>
                  <a:cubicBezTo>
                    <a:pt x="9" y="24"/>
                    <a:pt x="9" y="24"/>
                    <a:pt x="9" y="24"/>
                  </a:cubicBezTo>
                  <a:cubicBezTo>
                    <a:pt x="9" y="34"/>
                    <a:pt x="9" y="34"/>
                    <a:pt x="9" y="34"/>
                  </a:cubicBezTo>
                  <a:cubicBezTo>
                    <a:pt x="9" y="38"/>
                    <a:pt x="11" y="41"/>
                    <a:pt x="13" y="43"/>
                  </a:cubicBezTo>
                  <a:cubicBezTo>
                    <a:pt x="13" y="43"/>
                    <a:pt x="13" y="43"/>
                    <a:pt x="13" y="43"/>
                  </a:cubicBezTo>
                  <a:cubicBezTo>
                    <a:pt x="34" y="58"/>
                    <a:pt x="34" y="58"/>
                    <a:pt x="34" y="58"/>
                  </a:cubicBezTo>
                  <a:cubicBezTo>
                    <a:pt x="33" y="129"/>
                    <a:pt x="33" y="129"/>
                    <a:pt x="33" y="129"/>
                  </a:cubicBezTo>
                  <a:cubicBezTo>
                    <a:pt x="13" y="151"/>
                    <a:pt x="13" y="151"/>
                    <a:pt x="13" y="151"/>
                  </a:cubicBezTo>
                  <a:cubicBezTo>
                    <a:pt x="13" y="165"/>
                    <a:pt x="13" y="165"/>
                    <a:pt x="13" y="165"/>
                  </a:cubicBezTo>
                  <a:cubicBezTo>
                    <a:pt x="10" y="165"/>
                    <a:pt x="10" y="165"/>
                    <a:pt x="10" y="165"/>
                  </a:cubicBezTo>
                  <a:cubicBezTo>
                    <a:pt x="5" y="165"/>
                    <a:pt x="0" y="170"/>
                    <a:pt x="0" y="176"/>
                  </a:cubicBezTo>
                  <a:cubicBezTo>
                    <a:pt x="0" y="186"/>
                    <a:pt x="0" y="186"/>
                    <a:pt x="0" y="186"/>
                  </a:cubicBezTo>
                  <a:cubicBezTo>
                    <a:pt x="0" y="192"/>
                    <a:pt x="5" y="197"/>
                    <a:pt x="10" y="197"/>
                  </a:cubicBezTo>
                  <a:cubicBezTo>
                    <a:pt x="162" y="197"/>
                    <a:pt x="162" y="197"/>
                    <a:pt x="162" y="197"/>
                  </a:cubicBezTo>
                  <a:cubicBezTo>
                    <a:pt x="167" y="197"/>
                    <a:pt x="172" y="192"/>
                    <a:pt x="172" y="186"/>
                  </a:cubicBezTo>
                  <a:cubicBezTo>
                    <a:pt x="172" y="176"/>
                    <a:pt x="172" y="176"/>
                    <a:pt x="172" y="176"/>
                  </a:cubicBezTo>
                  <a:cubicBezTo>
                    <a:pt x="172" y="170"/>
                    <a:pt x="167" y="165"/>
                    <a:pt x="162" y="1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51" name="Freeform 540"/>
            <p:cNvSpPr>
              <a:spLocks/>
            </p:cNvSpPr>
            <p:nvPr/>
          </p:nvSpPr>
          <p:spPr bwMode="auto">
            <a:xfrm>
              <a:off x="5760517" y="4082829"/>
              <a:ext cx="301416" cy="345111"/>
            </a:xfrm>
            <a:custGeom>
              <a:avLst/>
              <a:gdLst>
                <a:gd name="T0" fmla="*/ 162 w 172"/>
                <a:gd name="T1" fmla="*/ 165 h 197"/>
                <a:gd name="T2" fmla="*/ 158 w 172"/>
                <a:gd name="T3" fmla="*/ 165 h 197"/>
                <a:gd name="T4" fmla="*/ 157 w 172"/>
                <a:gd name="T5" fmla="*/ 152 h 197"/>
                <a:gd name="T6" fmla="*/ 137 w 172"/>
                <a:gd name="T7" fmla="*/ 129 h 197"/>
                <a:gd name="T8" fmla="*/ 137 w 172"/>
                <a:gd name="T9" fmla="*/ 57 h 197"/>
                <a:gd name="T10" fmla="*/ 152 w 172"/>
                <a:gd name="T11" fmla="*/ 44 h 197"/>
                <a:gd name="T12" fmla="*/ 161 w 172"/>
                <a:gd name="T13" fmla="*/ 34 h 197"/>
                <a:gd name="T14" fmla="*/ 161 w 172"/>
                <a:gd name="T15" fmla="*/ 24 h 197"/>
                <a:gd name="T16" fmla="*/ 161 w 172"/>
                <a:gd name="T17" fmla="*/ 20 h 197"/>
                <a:gd name="T18" fmla="*/ 161 w 172"/>
                <a:gd name="T19" fmla="*/ 10 h 197"/>
                <a:gd name="T20" fmla="*/ 151 w 172"/>
                <a:gd name="T21" fmla="*/ 0 h 197"/>
                <a:gd name="T22" fmla="*/ 134 w 172"/>
                <a:gd name="T23" fmla="*/ 0 h 197"/>
                <a:gd name="T24" fmla="*/ 125 w 172"/>
                <a:gd name="T25" fmla="*/ 10 h 197"/>
                <a:gd name="T26" fmla="*/ 125 w 172"/>
                <a:gd name="T27" fmla="*/ 14 h 197"/>
                <a:gd name="T28" fmla="*/ 104 w 172"/>
                <a:gd name="T29" fmla="*/ 14 h 197"/>
                <a:gd name="T30" fmla="*/ 104 w 172"/>
                <a:gd name="T31" fmla="*/ 10 h 197"/>
                <a:gd name="T32" fmla="*/ 95 w 172"/>
                <a:gd name="T33" fmla="*/ 0 h 197"/>
                <a:gd name="T34" fmla="*/ 78 w 172"/>
                <a:gd name="T35" fmla="*/ 0 h 197"/>
                <a:gd name="T36" fmla="*/ 68 w 172"/>
                <a:gd name="T37" fmla="*/ 10 h 197"/>
                <a:gd name="T38" fmla="*/ 68 w 172"/>
                <a:gd name="T39" fmla="*/ 14 h 197"/>
                <a:gd name="T40" fmla="*/ 45 w 172"/>
                <a:gd name="T41" fmla="*/ 14 h 197"/>
                <a:gd name="T42" fmla="*/ 45 w 172"/>
                <a:gd name="T43" fmla="*/ 10 h 197"/>
                <a:gd name="T44" fmla="*/ 35 w 172"/>
                <a:gd name="T45" fmla="*/ 0 h 197"/>
                <a:gd name="T46" fmla="*/ 19 w 172"/>
                <a:gd name="T47" fmla="*/ 0 h 197"/>
                <a:gd name="T48" fmla="*/ 9 w 172"/>
                <a:gd name="T49" fmla="*/ 10 h 197"/>
                <a:gd name="T50" fmla="*/ 9 w 172"/>
                <a:gd name="T51" fmla="*/ 20 h 197"/>
                <a:gd name="T52" fmla="*/ 9 w 172"/>
                <a:gd name="T53" fmla="*/ 24 h 197"/>
                <a:gd name="T54" fmla="*/ 9 w 172"/>
                <a:gd name="T55" fmla="*/ 34 h 197"/>
                <a:gd name="T56" fmla="*/ 13 w 172"/>
                <a:gd name="T57" fmla="*/ 43 h 197"/>
                <a:gd name="T58" fmla="*/ 13 w 172"/>
                <a:gd name="T59" fmla="*/ 43 h 197"/>
                <a:gd name="T60" fmla="*/ 34 w 172"/>
                <a:gd name="T61" fmla="*/ 58 h 197"/>
                <a:gd name="T62" fmla="*/ 33 w 172"/>
                <a:gd name="T63" fmla="*/ 129 h 197"/>
                <a:gd name="T64" fmla="*/ 13 w 172"/>
                <a:gd name="T65" fmla="*/ 151 h 197"/>
                <a:gd name="T66" fmla="*/ 13 w 172"/>
                <a:gd name="T67" fmla="*/ 165 h 197"/>
                <a:gd name="T68" fmla="*/ 10 w 172"/>
                <a:gd name="T69" fmla="*/ 165 h 197"/>
                <a:gd name="T70" fmla="*/ 0 w 172"/>
                <a:gd name="T71" fmla="*/ 176 h 197"/>
                <a:gd name="T72" fmla="*/ 0 w 172"/>
                <a:gd name="T73" fmla="*/ 186 h 197"/>
                <a:gd name="T74" fmla="*/ 10 w 172"/>
                <a:gd name="T75" fmla="*/ 197 h 197"/>
                <a:gd name="T76" fmla="*/ 162 w 172"/>
                <a:gd name="T77" fmla="*/ 197 h 197"/>
                <a:gd name="T78" fmla="*/ 172 w 172"/>
                <a:gd name="T79" fmla="*/ 186 h 197"/>
                <a:gd name="T80" fmla="*/ 172 w 172"/>
                <a:gd name="T81" fmla="*/ 176 h 197"/>
                <a:gd name="T82" fmla="*/ 162 w 172"/>
                <a:gd name="T83" fmla="*/ 16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2" h="197">
                  <a:moveTo>
                    <a:pt x="162" y="165"/>
                  </a:moveTo>
                  <a:cubicBezTo>
                    <a:pt x="158" y="165"/>
                    <a:pt x="158" y="165"/>
                    <a:pt x="158" y="165"/>
                  </a:cubicBezTo>
                  <a:cubicBezTo>
                    <a:pt x="157" y="152"/>
                    <a:pt x="157" y="152"/>
                    <a:pt x="157" y="152"/>
                  </a:cubicBezTo>
                  <a:cubicBezTo>
                    <a:pt x="137" y="129"/>
                    <a:pt x="137" y="129"/>
                    <a:pt x="137" y="129"/>
                  </a:cubicBezTo>
                  <a:cubicBezTo>
                    <a:pt x="137" y="57"/>
                    <a:pt x="137" y="57"/>
                    <a:pt x="137" y="57"/>
                  </a:cubicBezTo>
                  <a:cubicBezTo>
                    <a:pt x="152" y="44"/>
                    <a:pt x="152" y="44"/>
                    <a:pt x="152" y="44"/>
                  </a:cubicBezTo>
                  <a:cubicBezTo>
                    <a:pt x="157" y="44"/>
                    <a:pt x="161" y="40"/>
                    <a:pt x="161" y="34"/>
                  </a:cubicBezTo>
                  <a:cubicBezTo>
                    <a:pt x="161" y="24"/>
                    <a:pt x="161" y="24"/>
                    <a:pt x="161" y="24"/>
                  </a:cubicBezTo>
                  <a:cubicBezTo>
                    <a:pt x="161" y="20"/>
                    <a:pt x="161" y="20"/>
                    <a:pt x="161" y="20"/>
                  </a:cubicBezTo>
                  <a:cubicBezTo>
                    <a:pt x="161" y="10"/>
                    <a:pt x="161" y="10"/>
                    <a:pt x="161" y="10"/>
                  </a:cubicBezTo>
                  <a:cubicBezTo>
                    <a:pt x="161" y="4"/>
                    <a:pt x="157" y="0"/>
                    <a:pt x="151" y="0"/>
                  </a:cubicBezTo>
                  <a:cubicBezTo>
                    <a:pt x="134" y="0"/>
                    <a:pt x="134" y="0"/>
                    <a:pt x="134" y="0"/>
                  </a:cubicBezTo>
                  <a:cubicBezTo>
                    <a:pt x="129" y="0"/>
                    <a:pt x="125" y="4"/>
                    <a:pt x="125" y="10"/>
                  </a:cubicBezTo>
                  <a:cubicBezTo>
                    <a:pt x="125" y="14"/>
                    <a:pt x="125" y="14"/>
                    <a:pt x="125" y="14"/>
                  </a:cubicBezTo>
                  <a:cubicBezTo>
                    <a:pt x="104" y="14"/>
                    <a:pt x="104" y="14"/>
                    <a:pt x="104" y="14"/>
                  </a:cubicBezTo>
                  <a:cubicBezTo>
                    <a:pt x="104" y="10"/>
                    <a:pt x="104" y="10"/>
                    <a:pt x="104" y="10"/>
                  </a:cubicBezTo>
                  <a:cubicBezTo>
                    <a:pt x="104" y="4"/>
                    <a:pt x="100" y="0"/>
                    <a:pt x="95" y="0"/>
                  </a:cubicBezTo>
                  <a:cubicBezTo>
                    <a:pt x="78" y="0"/>
                    <a:pt x="78" y="0"/>
                    <a:pt x="78" y="0"/>
                  </a:cubicBezTo>
                  <a:cubicBezTo>
                    <a:pt x="72" y="0"/>
                    <a:pt x="68" y="4"/>
                    <a:pt x="68" y="10"/>
                  </a:cubicBezTo>
                  <a:cubicBezTo>
                    <a:pt x="68" y="14"/>
                    <a:pt x="68" y="14"/>
                    <a:pt x="68" y="14"/>
                  </a:cubicBezTo>
                  <a:cubicBezTo>
                    <a:pt x="45" y="14"/>
                    <a:pt x="45" y="14"/>
                    <a:pt x="45" y="14"/>
                  </a:cubicBezTo>
                  <a:cubicBezTo>
                    <a:pt x="45" y="10"/>
                    <a:pt x="45" y="10"/>
                    <a:pt x="45" y="10"/>
                  </a:cubicBezTo>
                  <a:cubicBezTo>
                    <a:pt x="45" y="4"/>
                    <a:pt x="41" y="0"/>
                    <a:pt x="35" y="0"/>
                  </a:cubicBezTo>
                  <a:cubicBezTo>
                    <a:pt x="19" y="0"/>
                    <a:pt x="19" y="0"/>
                    <a:pt x="19" y="0"/>
                  </a:cubicBezTo>
                  <a:cubicBezTo>
                    <a:pt x="13" y="0"/>
                    <a:pt x="9" y="4"/>
                    <a:pt x="9" y="10"/>
                  </a:cubicBezTo>
                  <a:cubicBezTo>
                    <a:pt x="9" y="20"/>
                    <a:pt x="9" y="20"/>
                    <a:pt x="9" y="20"/>
                  </a:cubicBezTo>
                  <a:cubicBezTo>
                    <a:pt x="9" y="24"/>
                    <a:pt x="9" y="24"/>
                    <a:pt x="9" y="24"/>
                  </a:cubicBezTo>
                  <a:cubicBezTo>
                    <a:pt x="9" y="34"/>
                    <a:pt x="9" y="34"/>
                    <a:pt x="9" y="34"/>
                  </a:cubicBezTo>
                  <a:cubicBezTo>
                    <a:pt x="9" y="38"/>
                    <a:pt x="11" y="41"/>
                    <a:pt x="13" y="43"/>
                  </a:cubicBezTo>
                  <a:cubicBezTo>
                    <a:pt x="13" y="43"/>
                    <a:pt x="13" y="43"/>
                    <a:pt x="13" y="43"/>
                  </a:cubicBezTo>
                  <a:cubicBezTo>
                    <a:pt x="34" y="58"/>
                    <a:pt x="34" y="58"/>
                    <a:pt x="34" y="58"/>
                  </a:cubicBezTo>
                  <a:cubicBezTo>
                    <a:pt x="33" y="129"/>
                    <a:pt x="33" y="129"/>
                    <a:pt x="33" y="129"/>
                  </a:cubicBezTo>
                  <a:cubicBezTo>
                    <a:pt x="13" y="151"/>
                    <a:pt x="13" y="151"/>
                    <a:pt x="13" y="151"/>
                  </a:cubicBezTo>
                  <a:cubicBezTo>
                    <a:pt x="13" y="165"/>
                    <a:pt x="13" y="165"/>
                    <a:pt x="13" y="165"/>
                  </a:cubicBezTo>
                  <a:cubicBezTo>
                    <a:pt x="10" y="165"/>
                    <a:pt x="10" y="165"/>
                    <a:pt x="10" y="165"/>
                  </a:cubicBezTo>
                  <a:cubicBezTo>
                    <a:pt x="5" y="165"/>
                    <a:pt x="0" y="170"/>
                    <a:pt x="0" y="176"/>
                  </a:cubicBezTo>
                  <a:cubicBezTo>
                    <a:pt x="0" y="186"/>
                    <a:pt x="0" y="186"/>
                    <a:pt x="0" y="186"/>
                  </a:cubicBezTo>
                  <a:cubicBezTo>
                    <a:pt x="0" y="192"/>
                    <a:pt x="5" y="197"/>
                    <a:pt x="10" y="197"/>
                  </a:cubicBezTo>
                  <a:cubicBezTo>
                    <a:pt x="162" y="197"/>
                    <a:pt x="162" y="197"/>
                    <a:pt x="162" y="197"/>
                  </a:cubicBezTo>
                  <a:cubicBezTo>
                    <a:pt x="167" y="197"/>
                    <a:pt x="172" y="192"/>
                    <a:pt x="172" y="186"/>
                  </a:cubicBezTo>
                  <a:cubicBezTo>
                    <a:pt x="172" y="176"/>
                    <a:pt x="172" y="176"/>
                    <a:pt x="172" y="176"/>
                  </a:cubicBezTo>
                  <a:cubicBezTo>
                    <a:pt x="172" y="170"/>
                    <a:pt x="167" y="165"/>
                    <a:pt x="162" y="1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82" name="Wave 27">
            <a:extLst>
              <a:ext uri="{FF2B5EF4-FFF2-40B4-BE49-F238E27FC236}">
                <a16:creationId xmlns:a16="http://schemas.microsoft.com/office/drawing/2014/main" id="{DB8B1574-7ADC-C659-873F-9C2C9CB303E1}"/>
              </a:ext>
            </a:extLst>
          </p:cNvPr>
          <p:cNvSpPr/>
          <p:nvPr/>
        </p:nvSpPr>
        <p:spPr>
          <a:xfrm>
            <a:off x="316089" y="466796"/>
            <a:ext cx="2304256" cy="1023239"/>
          </a:xfrm>
          <a:custGeom>
            <a:avLst/>
            <a:gdLst>
              <a:gd name="connsiteX0" fmla="*/ 211876 w 1728192"/>
              <a:gd name="connsiteY0" fmla="*/ 82387 h 659092"/>
              <a:gd name="connsiteX1" fmla="*/ 1728192 w 1728192"/>
              <a:gd name="connsiteY1" fmla="*/ 82387 h 659092"/>
              <a:gd name="connsiteX2" fmla="*/ 1516316 w 1728192"/>
              <a:gd name="connsiteY2" fmla="*/ 576706 h 659092"/>
              <a:gd name="connsiteX3" fmla="*/ 0 w 1728192"/>
              <a:gd name="connsiteY3" fmla="*/ 576706 h 659092"/>
              <a:gd name="connsiteX4" fmla="*/ 211876 w 1728192"/>
              <a:gd name="connsiteY4" fmla="*/ 82387 h 659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2" h="659092" fill="none" extrusionOk="0">
                <a:moveTo>
                  <a:pt x="211876" y="82387"/>
                </a:moveTo>
                <a:cubicBezTo>
                  <a:pt x="631267" y="-159489"/>
                  <a:pt x="1132934" y="305737"/>
                  <a:pt x="1728192" y="82387"/>
                </a:cubicBezTo>
                <a:cubicBezTo>
                  <a:pt x="1655641" y="236491"/>
                  <a:pt x="1565267" y="427821"/>
                  <a:pt x="1516316" y="576706"/>
                </a:cubicBezTo>
                <a:cubicBezTo>
                  <a:pt x="1081252" y="809184"/>
                  <a:pt x="486933" y="306899"/>
                  <a:pt x="0" y="576706"/>
                </a:cubicBezTo>
                <a:cubicBezTo>
                  <a:pt x="56983" y="482836"/>
                  <a:pt x="200184" y="228881"/>
                  <a:pt x="211876" y="82387"/>
                </a:cubicBezTo>
                <a:close/>
              </a:path>
              <a:path w="1728192" h="659092" stroke="0" extrusionOk="0">
                <a:moveTo>
                  <a:pt x="211876" y="82387"/>
                </a:moveTo>
                <a:cubicBezTo>
                  <a:pt x="766433" y="-275578"/>
                  <a:pt x="1221325" y="346755"/>
                  <a:pt x="1728192" y="82387"/>
                </a:cubicBezTo>
                <a:cubicBezTo>
                  <a:pt x="1680612" y="309798"/>
                  <a:pt x="1555992" y="462165"/>
                  <a:pt x="1516316" y="576706"/>
                </a:cubicBezTo>
                <a:cubicBezTo>
                  <a:pt x="1057653" y="783410"/>
                  <a:pt x="480988" y="381751"/>
                  <a:pt x="0" y="576706"/>
                </a:cubicBezTo>
                <a:cubicBezTo>
                  <a:pt x="909" y="468629"/>
                  <a:pt x="176562" y="222120"/>
                  <a:pt x="211876" y="82387"/>
                </a:cubicBezTo>
                <a:close/>
              </a:path>
            </a:pathLst>
          </a:custGeom>
          <a:solidFill>
            <a:schemeClr val="bg1"/>
          </a:solidFill>
          <a:ln w="19050">
            <a:solidFill>
              <a:srgbClr val="00B050"/>
            </a:solidFill>
            <a:extLst>
              <a:ext uri="{C807C97D-BFC1-408E-A445-0C87EB9F89A2}">
                <ask:lineSketchStyleProps xmlns:ask="http://schemas.microsoft.com/office/drawing/2018/sketchyshapes" sd="531292918">
                  <a:custGeom>
                    <a:avLst/>
                    <a:gdLst>
                      <a:gd name="connsiteX0" fmla="*/ 282502 w 2304256"/>
                      <a:gd name="connsiteY0" fmla="*/ 127905 h 1023239"/>
                      <a:gd name="connsiteX1" fmla="*/ 2304256 w 2304256"/>
                      <a:gd name="connsiteY1" fmla="*/ 127905 h 1023239"/>
                      <a:gd name="connsiteX2" fmla="*/ 2021754 w 2304256"/>
                      <a:gd name="connsiteY2" fmla="*/ 895334 h 1023239"/>
                      <a:gd name="connsiteX3" fmla="*/ 0 w 2304256"/>
                      <a:gd name="connsiteY3" fmla="*/ 895334 h 1023239"/>
                      <a:gd name="connsiteX4" fmla="*/ 282502 w 2304256"/>
                      <a:gd name="connsiteY4" fmla="*/ 127905 h 1023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1023239" fill="none" extrusionOk="0">
                        <a:moveTo>
                          <a:pt x="282502" y="127905"/>
                        </a:moveTo>
                        <a:cubicBezTo>
                          <a:pt x="857275" y="-260715"/>
                          <a:pt x="1616703" y="546471"/>
                          <a:pt x="2304256" y="127905"/>
                        </a:cubicBezTo>
                        <a:cubicBezTo>
                          <a:pt x="2248915" y="292439"/>
                          <a:pt x="2127685" y="705967"/>
                          <a:pt x="2021754" y="895334"/>
                        </a:cubicBezTo>
                        <a:cubicBezTo>
                          <a:pt x="1458427" y="1255458"/>
                          <a:pt x="646222" y="476191"/>
                          <a:pt x="0" y="895334"/>
                        </a:cubicBezTo>
                        <a:cubicBezTo>
                          <a:pt x="132405" y="557023"/>
                          <a:pt x="257977" y="222587"/>
                          <a:pt x="282502" y="127905"/>
                        </a:cubicBezTo>
                        <a:close/>
                      </a:path>
                      <a:path w="2304256" h="1023239" stroke="0" extrusionOk="0">
                        <a:moveTo>
                          <a:pt x="282502" y="127905"/>
                        </a:moveTo>
                        <a:cubicBezTo>
                          <a:pt x="994356" y="-362815"/>
                          <a:pt x="1614869" y="443200"/>
                          <a:pt x="2304256" y="127905"/>
                        </a:cubicBezTo>
                        <a:cubicBezTo>
                          <a:pt x="2119675" y="442181"/>
                          <a:pt x="2097059" y="773576"/>
                          <a:pt x="2021754" y="895334"/>
                        </a:cubicBezTo>
                        <a:cubicBezTo>
                          <a:pt x="1399916" y="1246067"/>
                          <a:pt x="647488" y="555100"/>
                          <a:pt x="0" y="895334"/>
                        </a:cubicBezTo>
                        <a:cubicBezTo>
                          <a:pt x="92174" y="523809"/>
                          <a:pt x="141424" y="431314"/>
                          <a:pt x="282502" y="12790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6" tIns="60957" rIns="121916" bIns="60957" rtlCol="0" anchor="ctr"/>
          <a:lstStyle/>
          <a:p>
            <a:pPr algn="ctr" defTabSz="866943" fontAlgn="base">
              <a:spcBef>
                <a:spcPct val="0"/>
              </a:spcBef>
              <a:spcAft>
                <a:spcPct val="0"/>
              </a:spcAft>
            </a:pPr>
            <a:r>
              <a:rPr lang="en-US" sz="2086" b="1" dirty="0">
                <a:solidFill>
                  <a:srgbClr val="0070C0"/>
                </a:solidFill>
                <a:latin typeface="UTM Avo" panose="02040603050506020204" pitchFamily="18" charset="0"/>
                <a:ea typeface="AvantGarde" panose="00000400000000000000" pitchFamily="2" charset="0"/>
                <a:cs typeface="AvantGarde" panose="00000400000000000000" pitchFamily="2" charset="0"/>
              </a:rPr>
              <a:t>LUYỆN ĐỌC ĐOẠN</a:t>
            </a:r>
          </a:p>
        </p:txBody>
      </p:sp>
      <p:sp>
        <p:nvSpPr>
          <p:cNvPr id="25" name="TextBox 24"/>
          <p:cNvSpPr txBox="1"/>
          <p:nvPr/>
        </p:nvSpPr>
        <p:spPr>
          <a:xfrm>
            <a:off x="2555805" y="539045"/>
            <a:ext cx="2962204" cy="675891"/>
          </a:xfrm>
          <a:prstGeom prst="rect">
            <a:avLst/>
          </a:prstGeom>
          <a:noFill/>
        </p:spPr>
        <p:txBody>
          <a:bodyPr wrap="square" rtlCol="0">
            <a:spAutoFit/>
          </a:bodyPr>
          <a:lstStyle/>
          <a:p>
            <a:pPr algn="ctr" defTabSz="866943" fontAlgn="base">
              <a:spcBef>
                <a:spcPct val="0"/>
              </a:spcBef>
              <a:spcAft>
                <a:spcPct val="0"/>
              </a:spcAft>
            </a:pPr>
            <a:r>
              <a:rPr lang="en-US" sz="3792" dirty="0" err="1">
                <a:solidFill>
                  <a:srgbClr val="F16904"/>
                </a:solidFill>
                <a:latin typeface="UTM Avo"/>
                <a:ea typeface="宋体" panose="02010600030101010101" pitchFamily="2" charset="-122"/>
                <a:cs typeface="Times New Roman" pitchFamily="18" charset="0"/>
              </a:rPr>
              <a:t>Đoạn</a:t>
            </a:r>
            <a:r>
              <a:rPr lang="en-US" sz="3792" dirty="0">
                <a:solidFill>
                  <a:srgbClr val="F16904"/>
                </a:solidFill>
                <a:latin typeface="UTM Avo"/>
                <a:ea typeface="宋体" panose="02010600030101010101" pitchFamily="2" charset="-122"/>
                <a:cs typeface="Times New Roman" pitchFamily="18" charset="0"/>
              </a:rPr>
              <a:t> 2</a:t>
            </a:r>
          </a:p>
        </p:txBody>
      </p:sp>
      <p:sp>
        <p:nvSpPr>
          <p:cNvPr id="6" name="TextBox 5">
            <a:extLst>
              <a:ext uri="{FF2B5EF4-FFF2-40B4-BE49-F238E27FC236}">
                <a16:creationId xmlns:a16="http://schemas.microsoft.com/office/drawing/2014/main" id="{C5EA851B-9264-1391-1E50-40C20FEF9DCA}"/>
              </a:ext>
            </a:extLst>
          </p:cNvPr>
          <p:cNvSpPr txBox="1"/>
          <p:nvPr/>
        </p:nvSpPr>
        <p:spPr>
          <a:xfrm>
            <a:off x="656671" y="1523149"/>
            <a:ext cx="11198578"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vi-VN" sz="3200" b="0" i="0" u="none" strike="noStrike" kern="1200" cap="none" spc="0" normalizeH="0" baseline="0" noProof="0" dirty="0">
                <a:ln>
                  <a:noFill/>
                </a:ln>
                <a:solidFill>
                  <a:srgbClr val="000000"/>
                </a:solidFill>
                <a:effectLst/>
                <a:uLnTx/>
                <a:uFillTx/>
                <a:latin typeface="OpenSans"/>
                <a:ea typeface="+mn-ea"/>
                <a:cs typeface="+mn-cs"/>
              </a:rPr>
              <a:t>Hồi ấy, đất thì cao thấp, lồi lõm. Cây cối hoang dại mọc chằng chịt. Nước thì chảy từ lòng đất, ngập lênh láng khắp nơi.</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vi-VN" sz="3200" b="0" i="0" u="none" strike="noStrike" kern="1200" cap="none" spc="0" normalizeH="0" baseline="0" noProof="0" dirty="0">
                <a:ln>
                  <a:noFill/>
                </a:ln>
                <a:solidFill>
                  <a:srgbClr val="000000"/>
                </a:solidFill>
                <a:effectLst/>
                <a:uLnTx/>
                <a:uFillTx/>
                <a:latin typeface="OpenSans"/>
                <a:ea typeface="+mn-ea"/>
                <a:cs typeface="+mn-cs"/>
              </a:rPr>
              <a:t>Thấy vậy, ông Đùng, bà Đùng liền ra tay. Chỉ một ngày, ông bà đã nhổ cây, san đất, làm thành cánh đồng bằng phẳng, rộng rãi, lấy chỗ cho dân ở và cày cấy.</a:t>
            </a:r>
          </a:p>
        </p:txBody>
      </p:sp>
      <p:sp>
        <p:nvSpPr>
          <p:cNvPr id="4" name="TextBox 3">
            <a:extLst>
              <a:ext uri="{FF2B5EF4-FFF2-40B4-BE49-F238E27FC236}">
                <a16:creationId xmlns:a16="http://schemas.microsoft.com/office/drawing/2014/main" id="{0B4D7526-BE5B-FE10-4309-CCC1F405A35F}"/>
              </a:ext>
            </a:extLst>
          </p:cNvPr>
          <p:cNvSpPr txBox="1"/>
          <p:nvPr/>
        </p:nvSpPr>
        <p:spPr>
          <a:xfrm>
            <a:off x="2482635" y="4045697"/>
            <a:ext cx="6297651" cy="224676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rPr>
              <a:t>Từ ngữ: </a:t>
            </a:r>
            <a:endParaRPr kumimoji="0" lang="vi-VN" sz="2800" b="0"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endParaRPr>
          </a:p>
          <a:p>
            <a:pPr algn="just"/>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rPr>
              <a:t>-</a:t>
            </a:r>
            <a:r>
              <a:rPr lang="en-US" sz="2800" b="0" i="0" dirty="0">
                <a:solidFill>
                  <a:srgbClr val="000000"/>
                </a:solidFill>
                <a:effectLst/>
                <a:latin typeface="OpenSans"/>
              </a:rPr>
              <a:t> </a:t>
            </a:r>
            <a:r>
              <a:rPr lang="en-US" sz="2800" b="0" i="0" dirty="0" err="1">
                <a:solidFill>
                  <a:srgbClr val="FF0000"/>
                </a:solidFill>
                <a:effectLst/>
                <a:latin typeface="OpenSans"/>
              </a:rPr>
              <a:t>Chằng</a:t>
            </a:r>
            <a:r>
              <a:rPr lang="en-US" sz="2800" b="0" i="0" dirty="0">
                <a:solidFill>
                  <a:srgbClr val="FF0000"/>
                </a:solidFill>
                <a:effectLst/>
                <a:latin typeface="OpenSans"/>
              </a:rPr>
              <a:t> </a:t>
            </a:r>
            <a:r>
              <a:rPr lang="en-US" sz="2800" b="0" i="0" dirty="0" err="1">
                <a:solidFill>
                  <a:srgbClr val="FF0000"/>
                </a:solidFill>
                <a:effectLst/>
                <a:latin typeface="OpenSans"/>
              </a:rPr>
              <a:t>chịt</a:t>
            </a:r>
            <a:r>
              <a:rPr lang="en-US" sz="2800" b="0" i="0" dirty="0">
                <a:solidFill>
                  <a:srgbClr val="000000"/>
                </a:solidFill>
                <a:effectLst/>
                <a:latin typeface="OpenSans"/>
              </a:rPr>
              <a:t>: (</a:t>
            </a:r>
            <a:r>
              <a:rPr lang="en-US" sz="2800" b="0" i="0" dirty="0" err="1">
                <a:solidFill>
                  <a:srgbClr val="000000"/>
                </a:solidFill>
                <a:effectLst/>
                <a:latin typeface="OpenSans"/>
              </a:rPr>
              <a:t>cây</a:t>
            </a:r>
            <a:r>
              <a:rPr lang="en-US" sz="2800" b="0" i="0" dirty="0">
                <a:solidFill>
                  <a:srgbClr val="000000"/>
                </a:solidFill>
                <a:effectLst/>
                <a:latin typeface="OpenSans"/>
              </a:rPr>
              <a:t> </a:t>
            </a:r>
            <a:r>
              <a:rPr lang="en-US" sz="2800" b="0" i="0" dirty="0" err="1">
                <a:solidFill>
                  <a:srgbClr val="000000"/>
                </a:solidFill>
                <a:effectLst/>
                <a:latin typeface="OpenSans"/>
              </a:rPr>
              <a:t>cối</a:t>
            </a:r>
            <a:r>
              <a:rPr lang="en-US" sz="2800" b="0" i="0" dirty="0">
                <a:solidFill>
                  <a:srgbClr val="000000"/>
                </a:solidFill>
                <a:effectLst/>
                <a:latin typeface="OpenSans"/>
              </a:rPr>
              <a:t>) </a:t>
            </a:r>
            <a:r>
              <a:rPr lang="en-US" sz="2800" b="0" i="0" dirty="0" err="1">
                <a:solidFill>
                  <a:srgbClr val="000000"/>
                </a:solidFill>
                <a:effectLst/>
                <a:latin typeface="OpenSans"/>
              </a:rPr>
              <a:t>đan</a:t>
            </a:r>
            <a:r>
              <a:rPr lang="en-US" sz="2800" b="0" i="0" dirty="0">
                <a:solidFill>
                  <a:srgbClr val="000000"/>
                </a:solidFill>
                <a:effectLst/>
                <a:latin typeface="OpenSans"/>
              </a:rPr>
              <a:t> </a:t>
            </a:r>
            <a:r>
              <a:rPr lang="en-US" sz="2800" b="0" i="0" dirty="0" err="1">
                <a:solidFill>
                  <a:srgbClr val="000000"/>
                </a:solidFill>
                <a:effectLst/>
                <a:latin typeface="OpenSans"/>
              </a:rPr>
              <a:t>vào</a:t>
            </a:r>
            <a:r>
              <a:rPr lang="en-US" sz="2800" b="0" i="0" dirty="0">
                <a:solidFill>
                  <a:srgbClr val="000000"/>
                </a:solidFill>
                <a:effectLst/>
                <a:latin typeface="OpenSans"/>
              </a:rPr>
              <a:t> </a:t>
            </a:r>
            <a:r>
              <a:rPr lang="en-US" sz="2800" b="0" i="0" dirty="0" err="1">
                <a:solidFill>
                  <a:srgbClr val="000000"/>
                </a:solidFill>
                <a:effectLst/>
                <a:latin typeface="OpenSans"/>
              </a:rPr>
              <a:t>nhau</a:t>
            </a:r>
            <a:r>
              <a:rPr lang="en-US" sz="2800" b="0" i="0" dirty="0">
                <a:solidFill>
                  <a:srgbClr val="000000"/>
                </a:solidFill>
                <a:effectLst/>
                <a:latin typeface="OpenSans"/>
              </a:rPr>
              <a:t> </a:t>
            </a:r>
            <a:r>
              <a:rPr lang="en-US" sz="2800" b="0" i="0" dirty="0" err="1">
                <a:solidFill>
                  <a:srgbClr val="000000"/>
                </a:solidFill>
                <a:effectLst/>
                <a:latin typeface="OpenSans"/>
              </a:rPr>
              <a:t>dày</a:t>
            </a:r>
            <a:r>
              <a:rPr lang="en-US" sz="2800" b="0" i="0" dirty="0">
                <a:solidFill>
                  <a:srgbClr val="000000"/>
                </a:solidFill>
                <a:effectLst/>
                <a:latin typeface="OpenSans"/>
              </a:rPr>
              <a:t> </a:t>
            </a:r>
            <a:r>
              <a:rPr lang="en-US" sz="2800" b="0" i="0" dirty="0" err="1">
                <a:solidFill>
                  <a:srgbClr val="000000"/>
                </a:solidFill>
                <a:effectLst/>
                <a:latin typeface="OpenSans"/>
              </a:rPr>
              <a:t>đặc</a:t>
            </a:r>
            <a:r>
              <a:rPr lang="en-US" sz="2800" b="0" i="0" dirty="0">
                <a:solidFill>
                  <a:srgbClr val="000000"/>
                </a:solidFill>
                <a:effectLst/>
                <a:latin typeface="OpenSans"/>
              </a:rPr>
              <a:t> </a:t>
            </a:r>
            <a:r>
              <a:rPr lang="en-US" sz="2800" b="0" i="0" dirty="0" err="1">
                <a:solidFill>
                  <a:srgbClr val="000000"/>
                </a:solidFill>
                <a:effectLst/>
                <a:latin typeface="OpenSans"/>
              </a:rPr>
              <a:t>và</a:t>
            </a:r>
            <a:r>
              <a:rPr lang="en-US" sz="2800" b="0" i="0" dirty="0">
                <a:solidFill>
                  <a:srgbClr val="000000"/>
                </a:solidFill>
                <a:effectLst/>
                <a:latin typeface="OpenSans"/>
              </a:rPr>
              <a:t> </a:t>
            </a:r>
            <a:r>
              <a:rPr lang="en-US" sz="2800" b="0" i="0" dirty="0" err="1">
                <a:solidFill>
                  <a:srgbClr val="000000"/>
                </a:solidFill>
                <a:effectLst/>
                <a:latin typeface="OpenSans"/>
              </a:rPr>
              <a:t>không</a:t>
            </a:r>
            <a:r>
              <a:rPr lang="en-US" sz="2800" b="0" i="0" dirty="0">
                <a:solidFill>
                  <a:srgbClr val="000000"/>
                </a:solidFill>
                <a:effectLst/>
                <a:latin typeface="OpenSans"/>
              </a:rPr>
              <a:t> </a:t>
            </a:r>
            <a:r>
              <a:rPr lang="en-US" sz="2800" b="0" i="0" dirty="0" err="1">
                <a:solidFill>
                  <a:srgbClr val="000000"/>
                </a:solidFill>
                <a:effectLst/>
                <a:latin typeface="OpenSans"/>
              </a:rPr>
              <a:t>theo</a:t>
            </a:r>
            <a:r>
              <a:rPr lang="en-US" sz="2800" b="0" i="0" dirty="0">
                <a:solidFill>
                  <a:srgbClr val="000000"/>
                </a:solidFill>
                <a:effectLst/>
                <a:latin typeface="OpenSans"/>
              </a:rPr>
              <a:t> </a:t>
            </a:r>
            <a:r>
              <a:rPr lang="en-US" sz="2800" b="0" i="0" dirty="0" err="1">
                <a:solidFill>
                  <a:srgbClr val="000000"/>
                </a:solidFill>
                <a:effectLst/>
                <a:latin typeface="OpenSans"/>
              </a:rPr>
              <a:t>hàng</a:t>
            </a:r>
            <a:r>
              <a:rPr lang="en-US" sz="2800" b="0" i="0" dirty="0">
                <a:solidFill>
                  <a:srgbClr val="000000"/>
                </a:solidFill>
                <a:effectLst/>
                <a:latin typeface="OpenSans"/>
              </a:rPr>
              <a:t> </a:t>
            </a:r>
            <a:r>
              <a:rPr lang="en-US" sz="2800" b="0" i="0" dirty="0" err="1">
                <a:solidFill>
                  <a:srgbClr val="000000"/>
                </a:solidFill>
                <a:effectLst/>
                <a:latin typeface="OpenSans"/>
              </a:rPr>
              <a:t>lối</a:t>
            </a:r>
            <a:r>
              <a:rPr lang="en-US" sz="2800" b="0" i="0" dirty="0">
                <a:solidFill>
                  <a:srgbClr val="000000"/>
                </a:solidFill>
                <a:effectLst/>
                <a:latin typeface="OpenSans"/>
              </a:rPr>
              <a:t> </a:t>
            </a:r>
            <a:r>
              <a:rPr lang="en-US" sz="2800" b="0" i="0" dirty="0" err="1">
                <a:solidFill>
                  <a:srgbClr val="000000"/>
                </a:solidFill>
                <a:effectLst/>
                <a:latin typeface="OpenSans"/>
              </a:rPr>
              <a:t>nhất</a:t>
            </a:r>
            <a:r>
              <a:rPr lang="en-US" sz="2800" b="0" i="0" dirty="0">
                <a:solidFill>
                  <a:srgbClr val="000000"/>
                </a:solidFill>
                <a:effectLst/>
                <a:latin typeface="OpenSans"/>
              </a:rPr>
              <a:t> </a:t>
            </a:r>
            <a:r>
              <a:rPr lang="en-US" sz="2800" b="0" i="0" dirty="0" err="1">
                <a:solidFill>
                  <a:srgbClr val="000000"/>
                </a:solidFill>
                <a:effectLst/>
                <a:latin typeface="OpenSans"/>
              </a:rPr>
              <a:t>định</a:t>
            </a:r>
            <a:r>
              <a:rPr lang="en-US" sz="2800" b="0" i="0" dirty="0">
                <a:solidFill>
                  <a:srgbClr val="000000"/>
                </a:solidFill>
                <a:effectLst/>
                <a:latin typeface="OpenSans"/>
              </a:rPr>
              <a:t>.</a:t>
            </a:r>
          </a:p>
          <a:p>
            <a:pPr algn="just"/>
            <a:r>
              <a:rPr lang="en-US" sz="2800" b="0" i="0" dirty="0">
                <a:solidFill>
                  <a:srgbClr val="000000"/>
                </a:solidFill>
                <a:effectLst/>
                <a:latin typeface="OpenSans"/>
              </a:rPr>
              <a:t>- </a:t>
            </a:r>
            <a:r>
              <a:rPr lang="en-US" sz="2800" b="0" i="0" dirty="0">
                <a:solidFill>
                  <a:srgbClr val="FF0000"/>
                </a:solidFill>
                <a:effectLst/>
                <a:latin typeface="OpenSans"/>
              </a:rPr>
              <a:t>Ra </a:t>
            </a:r>
            <a:r>
              <a:rPr lang="en-US" sz="2800" b="0" i="0" dirty="0" err="1">
                <a:solidFill>
                  <a:srgbClr val="FF0000"/>
                </a:solidFill>
                <a:effectLst/>
                <a:latin typeface="OpenSans"/>
              </a:rPr>
              <a:t>tay</a:t>
            </a:r>
            <a:r>
              <a:rPr lang="en-US" sz="2800" b="0" i="0" dirty="0">
                <a:solidFill>
                  <a:srgbClr val="000000"/>
                </a:solidFill>
                <a:effectLst/>
                <a:latin typeface="OpenSans"/>
              </a:rPr>
              <a:t>: </a:t>
            </a:r>
            <a:r>
              <a:rPr lang="en-US" sz="2800" b="0" i="0" dirty="0" err="1">
                <a:solidFill>
                  <a:srgbClr val="000000"/>
                </a:solidFill>
                <a:effectLst/>
                <a:latin typeface="OpenSans"/>
              </a:rPr>
              <a:t>bắt</a:t>
            </a:r>
            <a:r>
              <a:rPr lang="en-US" sz="2800" b="0" i="0" dirty="0">
                <a:solidFill>
                  <a:srgbClr val="000000"/>
                </a:solidFill>
                <a:effectLst/>
                <a:latin typeface="OpenSans"/>
              </a:rPr>
              <a:t> </a:t>
            </a:r>
            <a:r>
              <a:rPr lang="en-US" sz="2800" b="0" i="0" dirty="0" err="1">
                <a:solidFill>
                  <a:srgbClr val="000000"/>
                </a:solidFill>
                <a:effectLst/>
                <a:latin typeface="OpenSans"/>
              </a:rPr>
              <a:t>đầu</a:t>
            </a:r>
            <a:r>
              <a:rPr lang="en-US" sz="2800" b="0" i="0" dirty="0">
                <a:solidFill>
                  <a:srgbClr val="000000"/>
                </a:solidFill>
                <a:effectLst/>
                <a:latin typeface="OpenSans"/>
              </a:rPr>
              <a:t> </a:t>
            </a:r>
            <a:r>
              <a:rPr lang="en-US" sz="2800" b="0" i="0" dirty="0" err="1">
                <a:solidFill>
                  <a:srgbClr val="000000"/>
                </a:solidFill>
                <a:effectLst/>
                <a:latin typeface="OpenSans"/>
              </a:rPr>
              <a:t>làm</a:t>
            </a:r>
            <a:r>
              <a:rPr lang="en-US" sz="2800" b="0" i="0" dirty="0">
                <a:solidFill>
                  <a:srgbClr val="000000"/>
                </a:solidFill>
                <a:effectLst/>
                <a:latin typeface="OpenSans"/>
              </a:rPr>
              <a:t> </a:t>
            </a:r>
            <a:r>
              <a:rPr lang="en-US" sz="2800" b="0" i="0" dirty="0" err="1">
                <a:solidFill>
                  <a:srgbClr val="000000"/>
                </a:solidFill>
                <a:effectLst/>
                <a:latin typeface="OpenSans"/>
              </a:rPr>
              <a:t>để</a:t>
            </a:r>
            <a:r>
              <a:rPr lang="en-US" sz="2800" b="0" i="0" dirty="0">
                <a:solidFill>
                  <a:srgbClr val="000000"/>
                </a:solidFill>
                <a:effectLst/>
                <a:latin typeface="OpenSans"/>
              </a:rPr>
              <a:t> </a:t>
            </a:r>
            <a:r>
              <a:rPr lang="en-US" sz="2800" b="0" i="0" dirty="0" err="1">
                <a:solidFill>
                  <a:srgbClr val="000000"/>
                </a:solidFill>
                <a:effectLst/>
                <a:latin typeface="OpenSans"/>
              </a:rPr>
              <a:t>tỏ</a:t>
            </a:r>
            <a:r>
              <a:rPr lang="en-US" sz="2800" b="0" i="0" dirty="0">
                <a:solidFill>
                  <a:srgbClr val="000000"/>
                </a:solidFill>
                <a:effectLst/>
                <a:latin typeface="OpenSans"/>
              </a:rPr>
              <a:t> </a:t>
            </a:r>
            <a:r>
              <a:rPr lang="en-US" sz="2800" b="0" i="0" dirty="0" err="1">
                <a:solidFill>
                  <a:srgbClr val="000000"/>
                </a:solidFill>
                <a:effectLst/>
                <a:latin typeface="OpenSans"/>
              </a:rPr>
              <a:t>rõ</a:t>
            </a:r>
            <a:r>
              <a:rPr lang="en-US" sz="2800" b="0" i="0" dirty="0">
                <a:solidFill>
                  <a:srgbClr val="000000"/>
                </a:solidFill>
                <a:effectLst/>
                <a:latin typeface="OpenSans"/>
              </a:rPr>
              <a:t> </a:t>
            </a:r>
            <a:r>
              <a:rPr lang="en-US" sz="2800" b="0" i="0" dirty="0" err="1">
                <a:solidFill>
                  <a:srgbClr val="000000"/>
                </a:solidFill>
                <a:effectLst/>
                <a:latin typeface="OpenSans"/>
              </a:rPr>
              <a:t>khả</a:t>
            </a:r>
            <a:r>
              <a:rPr lang="en-US" sz="2800" b="0" i="0" dirty="0">
                <a:solidFill>
                  <a:srgbClr val="000000"/>
                </a:solidFill>
                <a:effectLst/>
                <a:latin typeface="OpenSans"/>
              </a:rPr>
              <a:t> </a:t>
            </a:r>
            <a:r>
              <a:rPr lang="en-US" sz="2800" b="0" i="0" dirty="0" err="1">
                <a:solidFill>
                  <a:srgbClr val="000000"/>
                </a:solidFill>
                <a:effectLst/>
                <a:latin typeface="OpenSans"/>
              </a:rPr>
              <a:t>năng</a:t>
            </a:r>
            <a:r>
              <a:rPr lang="en-US" sz="2800" b="0" i="0" dirty="0">
                <a:solidFill>
                  <a:srgbClr val="000000"/>
                </a:solidFill>
                <a:effectLst/>
                <a:latin typeface="OpenSans"/>
              </a:rPr>
              <a:t>, </a:t>
            </a:r>
            <a:r>
              <a:rPr lang="en-US" sz="2800" b="0" i="0" dirty="0" err="1">
                <a:solidFill>
                  <a:srgbClr val="000000"/>
                </a:solidFill>
                <a:effectLst/>
                <a:latin typeface="OpenSans"/>
              </a:rPr>
              <a:t>tài</a:t>
            </a:r>
            <a:r>
              <a:rPr lang="en-US" sz="2800" b="0" i="0" dirty="0">
                <a:solidFill>
                  <a:srgbClr val="000000"/>
                </a:solidFill>
                <a:effectLst/>
                <a:latin typeface="OpenSans"/>
              </a:rPr>
              <a:t> </a:t>
            </a:r>
            <a:r>
              <a:rPr lang="en-US" sz="2800" b="0" i="0" dirty="0" err="1">
                <a:solidFill>
                  <a:srgbClr val="000000"/>
                </a:solidFill>
                <a:effectLst/>
                <a:latin typeface="OpenSans"/>
              </a:rPr>
              <a:t>trí</a:t>
            </a:r>
            <a:r>
              <a:rPr lang="en-US" sz="2800" b="0" i="0" dirty="0">
                <a:solidFill>
                  <a:srgbClr val="000000"/>
                </a:solidFill>
                <a:effectLst/>
                <a:latin typeface="OpenSans"/>
              </a:rPr>
              <a:t> </a:t>
            </a:r>
            <a:r>
              <a:rPr lang="en-US" sz="2800" b="0" i="0" dirty="0" err="1">
                <a:solidFill>
                  <a:srgbClr val="000000"/>
                </a:solidFill>
                <a:effectLst/>
                <a:latin typeface="OpenSans"/>
              </a:rPr>
              <a:t>của</a:t>
            </a:r>
            <a:r>
              <a:rPr lang="en-US" sz="2800" b="0" i="0" dirty="0">
                <a:solidFill>
                  <a:srgbClr val="000000"/>
                </a:solidFill>
                <a:effectLst/>
                <a:latin typeface="OpenSans"/>
              </a:rPr>
              <a:t> </a:t>
            </a:r>
            <a:r>
              <a:rPr lang="en-US" sz="2800" b="0" i="0" dirty="0" err="1">
                <a:solidFill>
                  <a:srgbClr val="000000"/>
                </a:solidFill>
                <a:effectLst/>
                <a:latin typeface="OpenSans"/>
              </a:rPr>
              <a:t>mình</a:t>
            </a:r>
            <a:r>
              <a:rPr lang="en-US" sz="2800" b="0" i="0" dirty="0">
                <a:solidFill>
                  <a:srgbClr val="000000"/>
                </a:solidFill>
                <a:effectLst/>
                <a:latin typeface="OpenSans"/>
              </a:rPr>
              <a:t>.</a:t>
            </a:r>
          </a:p>
        </p:txBody>
      </p:sp>
    </p:spTree>
    <p:extLst>
      <p:ext uri="{BB962C8B-B14F-4D97-AF65-F5344CB8AC3E}">
        <p14:creationId xmlns:p14="http://schemas.microsoft.com/office/powerpoint/2010/main" val="1370681785"/>
      </p:ext>
    </p:extLst>
  </p:cSld>
  <p:clrMapOvr>
    <a:masterClrMapping/>
  </p:clrMapOvr>
  <p:transition spd="slow" advTm="3000">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a:off x="5414889" y="3382238"/>
            <a:ext cx="1083849" cy="1003255"/>
            <a:chOff x="5690161" y="4082829"/>
            <a:chExt cx="1623352" cy="1502638"/>
          </a:xfrm>
        </p:grpSpPr>
        <p:sp>
          <p:nvSpPr>
            <p:cNvPr id="10" name="Freeform 495"/>
            <p:cNvSpPr>
              <a:spLocks/>
            </p:cNvSpPr>
            <p:nvPr/>
          </p:nvSpPr>
          <p:spPr bwMode="auto">
            <a:xfrm>
              <a:off x="5791621" y="5558806"/>
              <a:ext cx="124417" cy="14071"/>
            </a:xfrm>
            <a:custGeom>
              <a:avLst/>
              <a:gdLst>
                <a:gd name="T0" fmla="*/ 68 w 71"/>
                <a:gd name="T1" fmla="*/ 0 h 8"/>
                <a:gd name="T2" fmla="*/ 2 w 71"/>
                <a:gd name="T3" fmla="*/ 0 h 8"/>
                <a:gd name="T4" fmla="*/ 0 w 71"/>
                <a:gd name="T5" fmla="*/ 4 h 8"/>
                <a:gd name="T6" fmla="*/ 4 w 71"/>
                <a:gd name="T7" fmla="*/ 7 h 8"/>
                <a:gd name="T8" fmla="*/ 8 w 71"/>
                <a:gd name="T9" fmla="*/ 7 h 8"/>
                <a:gd name="T10" fmla="*/ 8 w 71"/>
                <a:gd name="T11" fmla="*/ 7 h 8"/>
                <a:gd name="T12" fmla="*/ 62 w 71"/>
                <a:gd name="T13" fmla="*/ 7 h 8"/>
                <a:gd name="T14" fmla="*/ 68 w 71"/>
                <a:gd name="T15" fmla="*/ 7 h 8"/>
                <a:gd name="T16" fmla="*/ 71 w 71"/>
                <a:gd name="T17" fmla="*/ 4 h 8"/>
                <a:gd name="T18" fmla="*/ 68 w 71"/>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8">
                  <a:moveTo>
                    <a:pt x="68" y="0"/>
                  </a:moveTo>
                  <a:cubicBezTo>
                    <a:pt x="2" y="0"/>
                    <a:pt x="2" y="0"/>
                    <a:pt x="2" y="0"/>
                  </a:cubicBezTo>
                  <a:cubicBezTo>
                    <a:pt x="2" y="0"/>
                    <a:pt x="0" y="0"/>
                    <a:pt x="0" y="4"/>
                  </a:cubicBezTo>
                  <a:cubicBezTo>
                    <a:pt x="0" y="8"/>
                    <a:pt x="4" y="7"/>
                    <a:pt x="4" y="7"/>
                  </a:cubicBezTo>
                  <a:cubicBezTo>
                    <a:pt x="8" y="7"/>
                    <a:pt x="8" y="7"/>
                    <a:pt x="8" y="7"/>
                  </a:cubicBezTo>
                  <a:cubicBezTo>
                    <a:pt x="8" y="7"/>
                    <a:pt x="8" y="7"/>
                    <a:pt x="8" y="7"/>
                  </a:cubicBezTo>
                  <a:cubicBezTo>
                    <a:pt x="62" y="7"/>
                    <a:pt x="62" y="7"/>
                    <a:pt x="62" y="7"/>
                  </a:cubicBezTo>
                  <a:cubicBezTo>
                    <a:pt x="68" y="7"/>
                    <a:pt x="68" y="7"/>
                    <a:pt x="68" y="7"/>
                  </a:cubicBezTo>
                  <a:cubicBezTo>
                    <a:pt x="68" y="7"/>
                    <a:pt x="71" y="6"/>
                    <a:pt x="71" y="4"/>
                  </a:cubicBezTo>
                  <a:cubicBezTo>
                    <a:pt x="71" y="1"/>
                    <a:pt x="68" y="0"/>
                    <a:pt x="6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1" name="Freeform 496"/>
            <p:cNvSpPr>
              <a:spLocks/>
            </p:cNvSpPr>
            <p:nvPr/>
          </p:nvSpPr>
          <p:spPr bwMode="auto">
            <a:xfrm>
              <a:off x="5784956" y="5539550"/>
              <a:ext cx="136267" cy="14071"/>
            </a:xfrm>
            <a:custGeom>
              <a:avLst/>
              <a:gdLst>
                <a:gd name="T0" fmla="*/ 75 w 78"/>
                <a:gd name="T1" fmla="*/ 0 h 8"/>
                <a:gd name="T2" fmla="*/ 3 w 78"/>
                <a:gd name="T3" fmla="*/ 0 h 8"/>
                <a:gd name="T4" fmla="*/ 0 w 78"/>
                <a:gd name="T5" fmla="*/ 4 h 8"/>
                <a:gd name="T6" fmla="*/ 6 w 78"/>
                <a:gd name="T7" fmla="*/ 7 h 8"/>
                <a:gd name="T8" fmla="*/ 72 w 78"/>
                <a:gd name="T9" fmla="*/ 7 h 8"/>
                <a:gd name="T10" fmla="*/ 75 w 78"/>
                <a:gd name="T11" fmla="*/ 7 h 8"/>
                <a:gd name="T12" fmla="*/ 78 w 78"/>
                <a:gd name="T13" fmla="*/ 3 h 8"/>
                <a:gd name="T14" fmla="*/ 75 w 78"/>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8">
                  <a:moveTo>
                    <a:pt x="75" y="0"/>
                  </a:moveTo>
                  <a:cubicBezTo>
                    <a:pt x="3" y="0"/>
                    <a:pt x="3" y="0"/>
                    <a:pt x="3" y="0"/>
                  </a:cubicBezTo>
                  <a:cubicBezTo>
                    <a:pt x="3" y="0"/>
                    <a:pt x="0" y="0"/>
                    <a:pt x="0" y="4"/>
                  </a:cubicBezTo>
                  <a:cubicBezTo>
                    <a:pt x="0" y="8"/>
                    <a:pt x="6" y="7"/>
                    <a:pt x="6" y="7"/>
                  </a:cubicBezTo>
                  <a:cubicBezTo>
                    <a:pt x="72" y="7"/>
                    <a:pt x="72" y="7"/>
                    <a:pt x="72" y="7"/>
                  </a:cubicBezTo>
                  <a:cubicBezTo>
                    <a:pt x="75" y="7"/>
                    <a:pt x="75" y="7"/>
                    <a:pt x="75" y="7"/>
                  </a:cubicBezTo>
                  <a:cubicBezTo>
                    <a:pt x="75" y="7"/>
                    <a:pt x="78" y="7"/>
                    <a:pt x="78" y="3"/>
                  </a:cubicBezTo>
                  <a:cubicBezTo>
                    <a:pt x="78" y="0"/>
                    <a:pt x="75" y="0"/>
                    <a:pt x="7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2" name="Freeform 497"/>
            <p:cNvSpPr>
              <a:spLocks/>
            </p:cNvSpPr>
            <p:nvPr/>
          </p:nvSpPr>
          <p:spPr bwMode="auto">
            <a:xfrm>
              <a:off x="5784956" y="5501040"/>
              <a:ext cx="136267" cy="12590"/>
            </a:xfrm>
            <a:custGeom>
              <a:avLst/>
              <a:gdLst>
                <a:gd name="T0" fmla="*/ 76 w 78"/>
                <a:gd name="T1" fmla="*/ 0 h 7"/>
                <a:gd name="T2" fmla="*/ 3 w 78"/>
                <a:gd name="T3" fmla="*/ 0 h 7"/>
                <a:gd name="T4" fmla="*/ 0 w 78"/>
                <a:gd name="T5" fmla="*/ 4 h 7"/>
                <a:gd name="T6" fmla="*/ 3 w 78"/>
                <a:gd name="T7" fmla="*/ 7 h 7"/>
                <a:gd name="T8" fmla="*/ 75 w 78"/>
                <a:gd name="T9" fmla="*/ 7 h 7"/>
                <a:gd name="T10" fmla="*/ 78 w 78"/>
                <a:gd name="T11" fmla="*/ 3 h 7"/>
                <a:gd name="T12" fmla="*/ 76 w 7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78" h="7">
                  <a:moveTo>
                    <a:pt x="76" y="0"/>
                  </a:moveTo>
                  <a:cubicBezTo>
                    <a:pt x="3" y="0"/>
                    <a:pt x="3" y="0"/>
                    <a:pt x="3" y="0"/>
                  </a:cubicBezTo>
                  <a:cubicBezTo>
                    <a:pt x="3" y="0"/>
                    <a:pt x="0" y="1"/>
                    <a:pt x="0" y="4"/>
                  </a:cubicBezTo>
                  <a:cubicBezTo>
                    <a:pt x="0" y="7"/>
                    <a:pt x="3" y="7"/>
                    <a:pt x="3" y="7"/>
                  </a:cubicBezTo>
                  <a:cubicBezTo>
                    <a:pt x="75" y="7"/>
                    <a:pt x="75" y="7"/>
                    <a:pt x="75" y="7"/>
                  </a:cubicBezTo>
                  <a:cubicBezTo>
                    <a:pt x="75" y="7"/>
                    <a:pt x="78" y="7"/>
                    <a:pt x="78" y="3"/>
                  </a:cubicBezTo>
                  <a:cubicBezTo>
                    <a:pt x="78" y="0"/>
                    <a:pt x="76" y="0"/>
                    <a:pt x="7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3" name="Freeform 498"/>
            <p:cNvSpPr>
              <a:spLocks/>
            </p:cNvSpPr>
            <p:nvPr/>
          </p:nvSpPr>
          <p:spPr bwMode="auto">
            <a:xfrm>
              <a:off x="5784956" y="5520295"/>
              <a:ext cx="136267" cy="12590"/>
            </a:xfrm>
            <a:custGeom>
              <a:avLst/>
              <a:gdLst>
                <a:gd name="T0" fmla="*/ 76 w 78"/>
                <a:gd name="T1" fmla="*/ 0 h 7"/>
                <a:gd name="T2" fmla="*/ 3 w 78"/>
                <a:gd name="T3" fmla="*/ 0 h 7"/>
                <a:gd name="T4" fmla="*/ 0 w 78"/>
                <a:gd name="T5" fmla="*/ 4 h 7"/>
                <a:gd name="T6" fmla="*/ 3 w 78"/>
                <a:gd name="T7" fmla="*/ 7 h 7"/>
                <a:gd name="T8" fmla="*/ 75 w 78"/>
                <a:gd name="T9" fmla="*/ 7 h 7"/>
                <a:gd name="T10" fmla="*/ 78 w 78"/>
                <a:gd name="T11" fmla="*/ 3 h 7"/>
                <a:gd name="T12" fmla="*/ 76 w 7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78" h="7">
                  <a:moveTo>
                    <a:pt x="76" y="0"/>
                  </a:moveTo>
                  <a:cubicBezTo>
                    <a:pt x="3" y="0"/>
                    <a:pt x="3" y="0"/>
                    <a:pt x="3" y="0"/>
                  </a:cubicBezTo>
                  <a:cubicBezTo>
                    <a:pt x="3" y="0"/>
                    <a:pt x="0" y="1"/>
                    <a:pt x="0" y="4"/>
                  </a:cubicBezTo>
                  <a:cubicBezTo>
                    <a:pt x="0" y="7"/>
                    <a:pt x="3" y="7"/>
                    <a:pt x="3" y="7"/>
                  </a:cubicBezTo>
                  <a:cubicBezTo>
                    <a:pt x="75" y="7"/>
                    <a:pt x="75" y="7"/>
                    <a:pt x="75" y="7"/>
                  </a:cubicBezTo>
                  <a:cubicBezTo>
                    <a:pt x="75" y="7"/>
                    <a:pt x="78" y="7"/>
                    <a:pt x="78" y="3"/>
                  </a:cubicBezTo>
                  <a:cubicBezTo>
                    <a:pt x="78" y="0"/>
                    <a:pt x="76" y="0"/>
                    <a:pt x="7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4" name="Freeform 499"/>
            <p:cNvSpPr>
              <a:spLocks noEditPoints="1"/>
            </p:cNvSpPr>
            <p:nvPr/>
          </p:nvSpPr>
          <p:spPr bwMode="auto">
            <a:xfrm>
              <a:off x="5690161" y="5090018"/>
              <a:ext cx="324374" cy="402135"/>
            </a:xfrm>
            <a:custGeom>
              <a:avLst/>
              <a:gdLst>
                <a:gd name="T0" fmla="*/ 94 w 185"/>
                <a:gd name="T1" fmla="*/ 0 h 230"/>
                <a:gd name="T2" fmla="*/ 87 w 185"/>
                <a:gd name="T3" fmla="*/ 0 h 230"/>
                <a:gd name="T4" fmla="*/ 8 w 185"/>
                <a:gd name="T5" fmla="*/ 51 h 230"/>
                <a:gd name="T6" fmla="*/ 0 w 185"/>
                <a:gd name="T7" fmla="*/ 92 h 230"/>
                <a:gd name="T8" fmla="*/ 9 w 185"/>
                <a:gd name="T9" fmla="*/ 133 h 230"/>
                <a:gd name="T10" fmla="*/ 25 w 185"/>
                <a:gd name="T11" fmla="*/ 163 h 230"/>
                <a:gd name="T12" fmla="*/ 40 w 185"/>
                <a:gd name="T13" fmla="*/ 193 h 230"/>
                <a:gd name="T14" fmla="*/ 43 w 185"/>
                <a:gd name="T15" fmla="*/ 213 h 230"/>
                <a:gd name="T16" fmla="*/ 55 w 185"/>
                <a:gd name="T17" fmla="*/ 230 h 230"/>
                <a:gd name="T18" fmla="*/ 134 w 185"/>
                <a:gd name="T19" fmla="*/ 229 h 230"/>
                <a:gd name="T20" fmla="*/ 145 w 185"/>
                <a:gd name="T21" fmla="*/ 193 h 230"/>
                <a:gd name="T22" fmla="*/ 160 w 185"/>
                <a:gd name="T23" fmla="*/ 163 h 230"/>
                <a:gd name="T24" fmla="*/ 185 w 185"/>
                <a:gd name="T25" fmla="*/ 92 h 230"/>
                <a:gd name="T26" fmla="*/ 185 w 185"/>
                <a:gd name="T27" fmla="*/ 89 h 230"/>
                <a:gd name="T28" fmla="*/ 176 w 185"/>
                <a:gd name="T29" fmla="*/ 92 h 230"/>
                <a:gd name="T30" fmla="*/ 152 w 185"/>
                <a:gd name="T31" fmla="*/ 158 h 230"/>
                <a:gd name="T32" fmla="*/ 148 w 185"/>
                <a:gd name="T33" fmla="*/ 164 h 230"/>
                <a:gd name="T34" fmla="*/ 148 w 185"/>
                <a:gd name="T35" fmla="*/ 141 h 230"/>
                <a:gd name="T36" fmla="*/ 141 w 185"/>
                <a:gd name="T37" fmla="*/ 122 h 230"/>
                <a:gd name="T38" fmla="*/ 107 w 185"/>
                <a:gd name="T39" fmla="*/ 101 h 230"/>
                <a:gd name="T40" fmla="*/ 101 w 185"/>
                <a:gd name="T41" fmla="*/ 137 h 230"/>
                <a:gd name="T42" fmla="*/ 97 w 185"/>
                <a:gd name="T43" fmla="*/ 117 h 230"/>
                <a:gd name="T44" fmla="*/ 89 w 185"/>
                <a:gd name="T45" fmla="*/ 126 h 230"/>
                <a:gd name="T46" fmla="*/ 85 w 185"/>
                <a:gd name="T47" fmla="*/ 141 h 230"/>
                <a:gd name="T48" fmla="*/ 80 w 185"/>
                <a:gd name="T49" fmla="*/ 101 h 230"/>
                <a:gd name="T50" fmla="*/ 93 w 185"/>
                <a:gd name="T51" fmla="*/ 113 h 230"/>
                <a:gd name="T52" fmla="*/ 107 w 185"/>
                <a:gd name="T53" fmla="*/ 101 h 230"/>
                <a:gd name="T54" fmla="*/ 110 w 185"/>
                <a:gd name="T55" fmla="*/ 85 h 230"/>
                <a:gd name="T56" fmla="*/ 90 w 185"/>
                <a:gd name="T57" fmla="*/ 44 h 230"/>
                <a:gd name="T58" fmla="*/ 77 w 185"/>
                <a:gd name="T59" fmla="*/ 83 h 230"/>
                <a:gd name="T60" fmla="*/ 80 w 185"/>
                <a:gd name="T61" fmla="*/ 99 h 230"/>
                <a:gd name="T62" fmla="*/ 47 w 185"/>
                <a:gd name="T63" fmla="*/ 119 h 230"/>
                <a:gd name="T64" fmla="*/ 38 w 185"/>
                <a:gd name="T65" fmla="*/ 141 h 230"/>
                <a:gd name="T66" fmla="*/ 36 w 185"/>
                <a:gd name="T67" fmla="*/ 159 h 230"/>
                <a:gd name="T68" fmla="*/ 33 w 185"/>
                <a:gd name="T69" fmla="*/ 159 h 230"/>
                <a:gd name="T70" fmla="*/ 17 w 185"/>
                <a:gd name="T71" fmla="*/ 129 h 230"/>
                <a:gd name="T72" fmla="*/ 9 w 185"/>
                <a:gd name="T73" fmla="*/ 87 h 230"/>
                <a:gd name="T74" fmla="*/ 33 w 185"/>
                <a:gd name="T75" fmla="*/ 33 h 230"/>
                <a:gd name="T76" fmla="*/ 93 w 185"/>
                <a:gd name="T77" fmla="*/ 9 h 230"/>
                <a:gd name="T78" fmla="*/ 176 w 185"/>
                <a:gd name="T79" fmla="*/ 9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5" h="230">
                  <a:moveTo>
                    <a:pt x="158" y="26"/>
                  </a:moveTo>
                  <a:cubicBezTo>
                    <a:pt x="142" y="10"/>
                    <a:pt x="120" y="1"/>
                    <a:pt x="94" y="0"/>
                  </a:cubicBezTo>
                  <a:cubicBezTo>
                    <a:pt x="94" y="0"/>
                    <a:pt x="94" y="0"/>
                    <a:pt x="93" y="0"/>
                  </a:cubicBezTo>
                  <a:cubicBezTo>
                    <a:pt x="87" y="0"/>
                    <a:pt x="87" y="0"/>
                    <a:pt x="87" y="0"/>
                  </a:cubicBezTo>
                  <a:cubicBezTo>
                    <a:pt x="63" y="0"/>
                    <a:pt x="44" y="9"/>
                    <a:pt x="27" y="26"/>
                  </a:cubicBezTo>
                  <a:cubicBezTo>
                    <a:pt x="20" y="33"/>
                    <a:pt x="13" y="40"/>
                    <a:pt x="8" y="51"/>
                  </a:cubicBezTo>
                  <a:cubicBezTo>
                    <a:pt x="3" y="62"/>
                    <a:pt x="0" y="74"/>
                    <a:pt x="0" y="87"/>
                  </a:cubicBezTo>
                  <a:cubicBezTo>
                    <a:pt x="0" y="92"/>
                    <a:pt x="0" y="92"/>
                    <a:pt x="0" y="92"/>
                  </a:cubicBezTo>
                  <a:cubicBezTo>
                    <a:pt x="0" y="93"/>
                    <a:pt x="0" y="93"/>
                    <a:pt x="0" y="93"/>
                  </a:cubicBezTo>
                  <a:cubicBezTo>
                    <a:pt x="1" y="109"/>
                    <a:pt x="4" y="122"/>
                    <a:pt x="9" y="133"/>
                  </a:cubicBezTo>
                  <a:cubicBezTo>
                    <a:pt x="13" y="142"/>
                    <a:pt x="18" y="151"/>
                    <a:pt x="23" y="160"/>
                  </a:cubicBezTo>
                  <a:cubicBezTo>
                    <a:pt x="25" y="163"/>
                    <a:pt x="25" y="163"/>
                    <a:pt x="25" y="163"/>
                  </a:cubicBezTo>
                  <a:cubicBezTo>
                    <a:pt x="26" y="165"/>
                    <a:pt x="27" y="167"/>
                    <a:pt x="28" y="169"/>
                  </a:cubicBezTo>
                  <a:cubicBezTo>
                    <a:pt x="33" y="177"/>
                    <a:pt x="37" y="184"/>
                    <a:pt x="40" y="193"/>
                  </a:cubicBezTo>
                  <a:cubicBezTo>
                    <a:pt x="41" y="197"/>
                    <a:pt x="41" y="201"/>
                    <a:pt x="42" y="205"/>
                  </a:cubicBezTo>
                  <a:cubicBezTo>
                    <a:pt x="42" y="208"/>
                    <a:pt x="42" y="210"/>
                    <a:pt x="43" y="213"/>
                  </a:cubicBezTo>
                  <a:cubicBezTo>
                    <a:pt x="44" y="220"/>
                    <a:pt x="49" y="225"/>
                    <a:pt x="52" y="229"/>
                  </a:cubicBezTo>
                  <a:cubicBezTo>
                    <a:pt x="53" y="230"/>
                    <a:pt x="54" y="230"/>
                    <a:pt x="55" y="230"/>
                  </a:cubicBezTo>
                  <a:cubicBezTo>
                    <a:pt x="130" y="230"/>
                    <a:pt x="130" y="230"/>
                    <a:pt x="130" y="230"/>
                  </a:cubicBezTo>
                  <a:cubicBezTo>
                    <a:pt x="132" y="230"/>
                    <a:pt x="133" y="230"/>
                    <a:pt x="134" y="229"/>
                  </a:cubicBezTo>
                  <a:cubicBezTo>
                    <a:pt x="140" y="223"/>
                    <a:pt x="141" y="214"/>
                    <a:pt x="142" y="205"/>
                  </a:cubicBezTo>
                  <a:cubicBezTo>
                    <a:pt x="143" y="201"/>
                    <a:pt x="144" y="197"/>
                    <a:pt x="145" y="193"/>
                  </a:cubicBezTo>
                  <a:cubicBezTo>
                    <a:pt x="148" y="185"/>
                    <a:pt x="152" y="176"/>
                    <a:pt x="156" y="168"/>
                  </a:cubicBezTo>
                  <a:cubicBezTo>
                    <a:pt x="158" y="166"/>
                    <a:pt x="159" y="164"/>
                    <a:pt x="160" y="163"/>
                  </a:cubicBezTo>
                  <a:cubicBezTo>
                    <a:pt x="161" y="160"/>
                    <a:pt x="162" y="157"/>
                    <a:pt x="164" y="155"/>
                  </a:cubicBezTo>
                  <a:cubicBezTo>
                    <a:pt x="173" y="137"/>
                    <a:pt x="184" y="119"/>
                    <a:pt x="185" y="92"/>
                  </a:cubicBezTo>
                  <a:cubicBezTo>
                    <a:pt x="185" y="92"/>
                    <a:pt x="185" y="92"/>
                    <a:pt x="185" y="92"/>
                  </a:cubicBezTo>
                  <a:cubicBezTo>
                    <a:pt x="185" y="89"/>
                    <a:pt x="185" y="89"/>
                    <a:pt x="185" y="89"/>
                  </a:cubicBezTo>
                  <a:cubicBezTo>
                    <a:pt x="184" y="64"/>
                    <a:pt x="175" y="43"/>
                    <a:pt x="158" y="26"/>
                  </a:cubicBezTo>
                  <a:close/>
                  <a:moveTo>
                    <a:pt x="176" y="92"/>
                  </a:moveTo>
                  <a:cubicBezTo>
                    <a:pt x="174" y="116"/>
                    <a:pt x="165" y="133"/>
                    <a:pt x="156" y="150"/>
                  </a:cubicBezTo>
                  <a:cubicBezTo>
                    <a:pt x="154" y="153"/>
                    <a:pt x="153" y="156"/>
                    <a:pt x="152" y="158"/>
                  </a:cubicBezTo>
                  <a:cubicBezTo>
                    <a:pt x="151" y="160"/>
                    <a:pt x="149" y="162"/>
                    <a:pt x="148" y="164"/>
                  </a:cubicBezTo>
                  <a:cubicBezTo>
                    <a:pt x="148" y="164"/>
                    <a:pt x="148" y="164"/>
                    <a:pt x="148" y="164"/>
                  </a:cubicBezTo>
                  <a:cubicBezTo>
                    <a:pt x="148" y="161"/>
                    <a:pt x="148" y="159"/>
                    <a:pt x="149" y="154"/>
                  </a:cubicBezTo>
                  <a:cubicBezTo>
                    <a:pt x="150" y="148"/>
                    <a:pt x="148" y="144"/>
                    <a:pt x="148" y="141"/>
                  </a:cubicBezTo>
                  <a:cubicBezTo>
                    <a:pt x="147" y="137"/>
                    <a:pt x="145" y="129"/>
                    <a:pt x="145" y="129"/>
                  </a:cubicBezTo>
                  <a:cubicBezTo>
                    <a:pt x="145" y="120"/>
                    <a:pt x="141" y="122"/>
                    <a:pt x="141" y="122"/>
                  </a:cubicBezTo>
                  <a:cubicBezTo>
                    <a:pt x="139" y="118"/>
                    <a:pt x="117" y="110"/>
                    <a:pt x="117" y="110"/>
                  </a:cubicBezTo>
                  <a:cubicBezTo>
                    <a:pt x="107" y="101"/>
                    <a:pt x="107" y="101"/>
                    <a:pt x="107" y="101"/>
                  </a:cubicBezTo>
                  <a:cubicBezTo>
                    <a:pt x="109" y="103"/>
                    <a:pt x="109" y="103"/>
                    <a:pt x="109" y="103"/>
                  </a:cubicBezTo>
                  <a:cubicBezTo>
                    <a:pt x="109" y="111"/>
                    <a:pt x="101" y="137"/>
                    <a:pt x="101" y="137"/>
                  </a:cubicBezTo>
                  <a:cubicBezTo>
                    <a:pt x="102" y="134"/>
                    <a:pt x="96" y="124"/>
                    <a:pt x="96" y="124"/>
                  </a:cubicBezTo>
                  <a:cubicBezTo>
                    <a:pt x="95" y="123"/>
                    <a:pt x="97" y="117"/>
                    <a:pt x="97" y="117"/>
                  </a:cubicBezTo>
                  <a:cubicBezTo>
                    <a:pt x="90" y="109"/>
                    <a:pt x="86" y="118"/>
                    <a:pt x="86" y="118"/>
                  </a:cubicBezTo>
                  <a:cubicBezTo>
                    <a:pt x="85" y="120"/>
                    <a:pt x="89" y="126"/>
                    <a:pt x="89" y="126"/>
                  </a:cubicBezTo>
                  <a:cubicBezTo>
                    <a:pt x="88" y="127"/>
                    <a:pt x="88" y="133"/>
                    <a:pt x="88" y="133"/>
                  </a:cubicBezTo>
                  <a:cubicBezTo>
                    <a:pt x="87" y="135"/>
                    <a:pt x="85" y="141"/>
                    <a:pt x="85" y="141"/>
                  </a:cubicBezTo>
                  <a:cubicBezTo>
                    <a:pt x="80" y="128"/>
                    <a:pt x="78" y="103"/>
                    <a:pt x="78" y="103"/>
                  </a:cubicBezTo>
                  <a:cubicBezTo>
                    <a:pt x="77" y="102"/>
                    <a:pt x="80" y="101"/>
                    <a:pt x="80" y="101"/>
                  </a:cubicBezTo>
                  <a:cubicBezTo>
                    <a:pt x="82" y="104"/>
                    <a:pt x="82" y="104"/>
                    <a:pt x="82" y="104"/>
                  </a:cubicBezTo>
                  <a:cubicBezTo>
                    <a:pt x="84" y="108"/>
                    <a:pt x="93" y="113"/>
                    <a:pt x="93" y="113"/>
                  </a:cubicBezTo>
                  <a:cubicBezTo>
                    <a:pt x="102" y="107"/>
                    <a:pt x="102" y="107"/>
                    <a:pt x="102" y="107"/>
                  </a:cubicBezTo>
                  <a:cubicBezTo>
                    <a:pt x="108" y="104"/>
                    <a:pt x="107" y="101"/>
                    <a:pt x="107" y="101"/>
                  </a:cubicBezTo>
                  <a:cubicBezTo>
                    <a:pt x="106" y="100"/>
                    <a:pt x="106" y="94"/>
                    <a:pt x="106" y="94"/>
                  </a:cubicBezTo>
                  <a:cubicBezTo>
                    <a:pt x="107" y="93"/>
                    <a:pt x="110" y="85"/>
                    <a:pt x="110" y="85"/>
                  </a:cubicBezTo>
                  <a:cubicBezTo>
                    <a:pt x="114" y="80"/>
                    <a:pt x="113" y="71"/>
                    <a:pt x="113" y="71"/>
                  </a:cubicBezTo>
                  <a:cubicBezTo>
                    <a:pt x="119" y="41"/>
                    <a:pt x="90" y="44"/>
                    <a:pt x="90" y="44"/>
                  </a:cubicBezTo>
                  <a:cubicBezTo>
                    <a:pt x="69" y="46"/>
                    <a:pt x="75" y="72"/>
                    <a:pt x="75" y="72"/>
                  </a:cubicBezTo>
                  <a:cubicBezTo>
                    <a:pt x="72" y="73"/>
                    <a:pt x="77" y="83"/>
                    <a:pt x="77" y="83"/>
                  </a:cubicBezTo>
                  <a:cubicBezTo>
                    <a:pt x="76" y="84"/>
                    <a:pt x="79" y="91"/>
                    <a:pt x="79" y="91"/>
                  </a:cubicBezTo>
                  <a:cubicBezTo>
                    <a:pt x="80" y="99"/>
                    <a:pt x="80" y="99"/>
                    <a:pt x="80" y="99"/>
                  </a:cubicBezTo>
                  <a:cubicBezTo>
                    <a:pt x="78" y="100"/>
                    <a:pt x="71" y="109"/>
                    <a:pt x="71" y="109"/>
                  </a:cubicBezTo>
                  <a:cubicBezTo>
                    <a:pt x="59" y="109"/>
                    <a:pt x="47" y="119"/>
                    <a:pt x="47" y="119"/>
                  </a:cubicBezTo>
                  <a:cubicBezTo>
                    <a:pt x="40" y="118"/>
                    <a:pt x="41" y="123"/>
                    <a:pt x="41" y="129"/>
                  </a:cubicBezTo>
                  <a:cubicBezTo>
                    <a:pt x="41" y="134"/>
                    <a:pt x="41" y="133"/>
                    <a:pt x="38" y="141"/>
                  </a:cubicBezTo>
                  <a:cubicBezTo>
                    <a:pt x="35" y="148"/>
                    <a:pt x="39" y="144"/>
                    <a:pt x="37" y="148"/>
                  </a:cubicBezTo>
                  <a:cubicBezTo>
                    <a:pt x="36" y="151"/>
                    <a:pt x="36" y="154"/>
                    <a:pt x="36" y="159"/>
                  </a:cubicBezTo>
                  <a:cubicBezTo>
                    <a:pt x="36" y="160"/>
                    <a:pt x="36" y="162"/>
                    <a:pt x="36" y="163"/>
                  </a:cubicBezTo>
                  <a:cubicBezTo>
                    <a:pt x="35" y="162"/>
                    <a:pt x="34" y="160"/>
                    <a:pt x="33" y="159"/>
                  </a:cubicBezTo>
                  <a:cubicBezTo>
                    <a:pt x="31" y="155"/>
                    <a:pt x="31" y="155"/>
                    <a:pt x="31" y="155"/>
                  </a:cubicBezTo>
                  <a:cubicBezTo>
                    <a:pt x="26" y="147"/>
                    <a:pt x="21" y="138"/>
                    <a:pt x="17" y="129"/>
                  </a:cubicBezTo>
                  <a:cubicBezTo>
                    <a:pt x="12" y="119"/>
                    <a:pt x="10" y="108"/>
                    <a:pt x="9" y="92"/>
                  </a:cubicBezTo>
                  <a:cubicBezTo>
                    <a:pt x="9" y="87"/>
                    <a:pt x="9" y="87"/>
                    <a:pt x="9" y="87"/>
                  </a:cubicBezTo>
                  <a:cubicBezTo>
                    <a:pt x="10" y="75"/>
                    <a:pt x="12" y="65"/>
                    <a:pt x="17" y="55"/>
                  </a:cubicBezTo>
                  <a:cubicBezTo>
                    <a:pt x="21" y="46"/>
                    <a:pt x="27" y="39"/>
                    <a:pt x="33" y="33"/>
                  </a:cubicBezTo>
                  <a:cubicBezTo>
                    <a:pt x="48" y="17"/>
                    <a:pt x="66" y="10"/>
                    <a:pt x="87" y="9"/>
                  </a:cubicBezTo>
                  <a:cubicBezTo>
                    <a:pt x="93" y="9"/>
                    <a:pt x="93" y="9"/>
                    <a:pt x="93" y="9"/>
                  </a:cubicBezTo>
                  <a:cubicBezTo>
                    <a:pt x="117" y="10"/>
                    <a:pt x="137" y="18"/>
                    <a:pt x="151" y="32"/>
                  </a:cubicBezTo>
                  <a:cubicBezTo>
                    <a:pt x="167" y="48"/>
                    <a:pt x="175" y="67"/>
                    <a:pt x="176" y="90"/>
                  </a:cubicBezTo>
                  <a:lnTo>
                    <a:pt x="176" y="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5" name="Freeform 500"/>
            <p:cNvSpPr>
              <a:spLocks/>
            </p:cNvSpPr>
            <p:nvPr/>
          </p:nvSpPr>
          <p:spPr bwMode="auto">
            <a:xfrm>
              <a:off x="6883236" y="5084093"/>
              <a:ext cx="430277" cy="369550"/>
            </a:xfrm>
            <a:custGeom>
              <a:avLst/>
              <a:gdLst>
                <a:gd name="T0" fmla="*/ 164 w 246"/>
                <a:gd name="T1" fmla="*/ 0 h 211"/>
                <a:gd name="T2" fmla="*/ 81 w 246"/>
                <a:gd name="T3" fmla="*/ 0 h 211"/>
                <a:gd name="T4" fmla="*/ 0 w 246"/>
                <a:gd name="T5" fmla="*/ 68 h 211"/>
                <a:gd name="T6" fmla="*/ 25 w 246"/>
                <a:gd name="T7" fmla="*/ 68 h 211"/>
                <a:gd name="T8" fmla="*/ 84 w 246"/>
                <a:gd name="T9" fmla="*/ 23 h 211"/>
                <a:gd name="T10" fmla="*/ 161 w 246"/>
                <a:gd name="T11" fmla="*/ 23 h 211"/>
                <a:gd name="T12" fmla="*/ 222 w 246"/>
                <a:gd name="T13" fmla="*/ 85 h 211"/>
                <a:gd name="T14" fmla="*/ 161 w 246"/>
                <a:gd name="T15" fmla="*/ 146 h 211"/>
                <a:gd name="T16" fmla="*/ 123 w 246"/>
                <a:gd name="T17" fmla="*/ 146 h 211"/>
                <a:gd name="T18" fmla="*/ 123 w 246"/>
                <a:gd name="T19" fmla="*/ 155 h 211"/>
                <a:gd name="T20" fmla="*/ 123 w 246"/>
                <a:gd name="T21" fmla="*/ 160 h 211"/>
                <a:gd name="T22" fmla="*/ 123 w 246"/>
                <a:gd name="T23" fmla="*/ 168 h 211"/>
                <a:gd name="T24" fmla="*/ 139 w 246"/>
                <a:gd name="T25" fmla="*/ 168 h 211"/>
                <a:gd name="T26" fmla="*/ 189 w 246"/>
                <a:gd name="T27" fmla="*/ 211 h 211"/>
                <a:gd name="T28" fmla="*/ 186 w 246"/>
                <a:gd name="T29" fmla="*/ 165 h 211"/>
                <a:gd name="T30" fmla="*/ 246 w 246"/>
                <a:gd name="T31" fmla="*/ 86 h 211"/>
                <a:gd name="T32" fmla="*/ 246 w 246"/>
                <a:gd name="T33" fmla="*/ 82 h 211"/>
                <a:gd name="T34" fmla="*/ 164 w 246"/>
                <a:gd name="T35"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6" h="211">
                  <a:moveTo>
                    <a:pt x="164" y="0"/>
                  </a:moveTo>
                  <a:cubicBezTo>
                    <a:pt x="81" y="0"/>
                    <a:pt x="81" y="0"/>
                    <a:pt x="81" y="0"/>
                  </a:cubicBezTo>
                  <a:cubicBezTo>
                    <a:pt x="41" y="0"/>
                    <a:pt x="7" y="29"/>
                    <a:pt x="0" y="68"/>
                  </a:cubicBezTo>
                  <a:cubicBezTo>
                    <a:pt x="25" y="68"/>
                    <a:pt x="25" y="68"/>
                    <a:pt x="25" y="68"/>
                  </a:cubicBezTo>
                  <a:cubicBezTo>
                    <a:pt x="33" y="42"/>
                    <a:pt x="56" y="23"/>
                    <a:pt x="84" y="23"/>
                  </a:cubicBezTo>
                  <a:cubicBezTo>
                    <a:pt x="161" y="23"/>
                    <a:pt x="161" y="23"/>
                    <a:pt x="161" y="23"/>
                  </a:cubicBezTo>
                  <a:cubicBezTo>
                    <a:pt x="195" y="23"/>
                    <a:pt x="222" y="51"/>
                    <a:pt x="222" y="85"/>
                  </a:cubicBezTo>
                  <a:cubicBezTo>
                    <a:pt x="222" y="119"/>
                    <a:pt x="195" y="146"/>
                    <a:pt x="161" y="146"/>
                  </a:cubicBezTo>
                  <a:cubicBezTo>
                    <a:pt x="123" y="146"/>
                    <a:pt x="123" y="146"/>
                    <a:pt x="123" y="146"/>
                  </a:cubicBezTo>
                  <a:cubicBezTo>
                    <a:pt x="123" y="149"/>
                    <a:pt x="123" y="152"/>
                    <a:pt x="123" y="155"/>
                  </a:cubicBezTo>
                  <a:cubicBezTo>
                    <a:pt x="123" y="160"/>
                    <a:pt x="123" y="160"/>
                    <a:pt x="123" y="160"/>
                  </a:cubicBezTo>
                  <a:cubicBezTo>
                    <a:pt x="123" y="162"/>
                    <a:pt x="123" y="165"/>
                    <a:pt x="123" y="168"/>
                  </a:cubicBezTo>
                  <a:cubicBezTo>
                    <a:pt x="139" y="168"/>
                    <a:pt x="139" y="168"/>
                    <a:pt x="139" y="168"/>
                  </a:cubicBezTo>
                  <a:cubicBezTo>
                    <a:pt x="189" y="211"/>
                    <a:pt x="189" y="211"/>
                    <a:pt x="189" y="211"/>
                  </a:cubicBezTo>
                  <a:cubicBezTo>
                    <a:pt x="186" y="165"/>
                    <a:pt x="186" y="165"/>
                    <a:pt x="186" y="165"/>
                  </a:cubicBezTo>
                  <a:cubicBezTo>
                    <a:pt x="220" y="156"/>
                    <a:pt x="246" y="124"/>
                    <a:pt x="246" y="86"/>
                  </a:cubicBezTo>
                  <a:cubicBezTo>
                    <a:pt x="246" y="82"/>
                    <a:pt x="246" y="82"/>
                    <a:pt x="246" y="82"/>
                  </a:cubicBezTo>
                  <a:cubicBezTo>
                    <a:pt x="246" y="37"/>
                    <a:pt x="210" y="0"/>
                    <a:pt x="16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6" name="Freeform 501"/>
            <p:cNvSpPr>
              <a:spLocks/>
            </p:cNvSpPr>
            <p:nvPr/>
          </p:nvSpPr>
          <p:spPr bwMode="auto">
            <a:xfrm>
              <a:off x="6866944" y="5366255"/>
              <a:ext cx="17774" cy="39991"/>
            </a:xfrm>
            <a:custGeom>
              <a:avLst/>
              <a:gdLst>
                <a:gd name="T0" fmla="*/ 0 w 10"/>
                <a:gd name="T1" fmla="*/ 0 h 23"/>
                <a:gd name="T2" fmla="*/ 0 w 10"/>
                <a:gd name="T3" fmla="*/ 23 h 23"/>
                <a:gd name="T4" fmla="*/ 8 w 10"/>
                <a:gd name="T5" fmla="*/ 19 h 23"/>
                <a:gd name="T6" fmla="*/ 10 w 10"/>
                <a:gd name="T7" fmla="*/ 11 h 23"/>
                <a:gd name="T8" fmla="*/ 8 w 10"/>
                <a:gd name="T9" fmla="*/ 4 h 23"/>
                <a:gd name="T10" fmla="*/ 0 w 10"/>
                <a:gd name="T11" fmla="*/ 0 h 23"/>
              </a:gdLst>
              <a:ahLst/>
              <a:cxnLst>
                <a:cxn ang="0">
                  <a:pos x="T0" y="T1"/>
                </a:cxn>
                <a:cxn ang="0">
                  <a:pos x="T2" y="T3"/>
                </a:cxn>
                <a:cxn ang="0">
                  <a:pos x="T4" y="T5"/>
                </a:cxn>
                <a:cxn ang="0">
                  <a:pos x="T6" y="T7"/>
                </a:cxn>
                <a:cxn ang="0">
                  <a:pos x="T8" y="T9"/>
                </a:cxn>
                <a:cxn ang="0">
                  <a:pos x="T10" y="T11"/>
                </a:cxn>
              </a:cxnLst>
              <a:rect l="0" t="0" r="r" b="b"/>
              <a:pathLst>
                <a:path w="10" h="23">
                  <a:moveTo>
                    <a:pt x="0" y="0"/>
                  </a:moveTo>
                  <a:cubicBezTo>
                    <a:pt x="0" y="23"/>
                    <a:pt x="0" y="23"/>
                    <a:pt x="0" y="23"/>
                  </a:cubicBezTo>
                  <a:cubicBezTo>
                    <a:pt x="3" y="22"/>
                    <a:pt x="6" y="21"/>
                    <a:pt x="8" y="19"/>
                  </a:cubicBezTo>
                  <a:cubicBezTo>
                    <a:pt x="9" y="17"/>
                    <a:pt x="10" y="14"/>
                    <a:pt x="10" y="11"/>
                  </a:cubicBezTo>
                  <a:cubicBezTo>
                    <a:pt x="10" y="8"/>
                    <a:pt x="10" y="6"/>
                    <a:pt x="8" y="4"/>
                  </a:cubicBezTo>
                  <a:cubicBezTo>
                    <a:pt x="7" y="3"/>
                    <a:pt x="4"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7" name="Freeform 502"/>
            <p:cNvSpPr>
              <a:spLocks noEditPoints="1"/>
            </p:cNvSpPr>
            <p:nvPr/>
          </p:nvSpPr>
          <p:spPr bwMode="auto">
            <a:xfrm>
              <a:off x="6775852" y="5277385"/>
              <a:ext cx="174036" cy="173296"/>
            </a:xfrm>
            <a:custGeom>
              <a:avLst/>
              <a:gdLst>
                <a:gd name="T0" fmla="*/ 50 w 99"/>
                <a:gd name="T1" fmla="*/ 0 h 99"/>
                <a:gd name="T2" fmla="*/ 0 w 99"/>
                <a:gd name="T3" fmla="*/ 49 h 99"/>
                <a:gd name="T4" fmla="*/ 50 w 99"/>
                <a:gd name="T5" fmla="*/ 99 h 99"/>
                <a:gd name="T6" fmla="*/ 99 w 99"/>
                <a:gd name="T7" fmla="*/ 49 h 99"/>
                <a:gd name="T8" fmla="*/ 50 w 99"/>
                <a:gd name="T9" fmla="*/ 0 h 99"/>
                <a:gd name="T10" fmla="*/ 65 w 99"/>
                <a:gd name="T11" fmla="*/ 74 h 99"/>
                <a:gd name="T12" fmla="*/ 52 w 99"/>
                <a:gd name="T13" fmla="*/ 80 h 99"/>
                <a:gd name="T14" fmla="*/ 52 w 99"/>
                <a:gd name="T15" fmla="*/ 87 h 99"/>
                <a:gd name="T16" fmla="*/ 48 w 99"/>
                <a:gd name="T17" fmla="*/ 87 h 99"/>
                <a:gd name="T18" fmla="*/ 48 w 99"/>
                <a:gd name="T19" fmla="*/ 80 h 99"/>
                <a:gd name="T20" fmla="*/ 39 w 99"/>
                <a:gd name="T21" fmla="*/ 77 h 99"/>
                <a:gd name="T22" fmla="*/ 33 w 99"/>
                <a:gd name="T23" fmla="*/ 72 h 99"/>
                <a:gd name="T24" fmla="*/ 30 w 99"/>
                <a:gd name="T25" fmla="*/ 62 h 99"/>
                <a:gd name="T26" fmla="*/ 38 w 99"/>
                <a:gd name="T27" fmla="*/ 60 h 99"/>
                <a:gd name="T28" fmla="*/ 41 w 99"/>
                <a:gd name="T29" fmla="*/ 69 h 99"/>
                <a:gd name="T30" fmla="*/ 48 w 99"/>
                <a:gd name="T31" fmla="*/ 74 h 99"/>
                <a:gd name="T32" fmla="*/ 48 w 99"/>
                <a:gd name="T33" fmla="*/ 50 h 99"/>
                <a:gd name="T34" fmla="*/ 39 w 99"/>
                <a:gd name="T35" fmla="*/ 47 h 99"/>
                <a:gd name="T36" fmla="*/ 33 w 99"/>
                <a:gd name="T37" fmla="*/ 41 h 99"/>
                <a:gd name="T38" fmla="*/ 31 w 99"/>
                <a:gd name="T39" fmla="*/ 33 h 99"/>
                <a:gd name="T40" fmla="*/ 37 w 99"/>
                <a:gd name="T41" fmla="*/ 20 h 99"/>
                <a:gd name="T42" fmla="*/ 48 w 99"/>
                <a:gd name="T43" fmla="*/ 16 h 99"/>
                <a:gd name="T44" fmla="*/ 48 w 99"/>
                <a:gd name="T45" fmla="*/ 13 h 99"/>
                <a:gd name="T46" fmla="*/ 52 w 99"/>
                <a:gd name="T47" fmla="*/ 13 h 99"/>
                <a:gd name="T48" fmla="*/ 52 w 99"/>
                <a:gd name="T49" fmla="*/ 16 h 99"/>
                <a:gd name="T50" fmla="*/ 63 w 99"/>
                <a:gd name="T51" fmla="*/ 20 h 99"/>
                <a:gd name="T52" fmla="*/ 68 w 99"/>
                <a:gd name="T53" fmla="*/ 31 h 99"/>
                <a:gd name="T54" fmla="*/ 61 w 99"/>
                <a:gd name="T55" fmla="*/ 32 h 99"/>
                <a:gd name="T56" fmla="*/ 58 w 99"/>
                <a:gd name="T57" fmla="*/ 26 h 99"/>
                <a:gd name="T58" fmla="*/ 52 w 99"/>
                <a:gd name="T59" fmla="*/ 23 h 99"/>
                <a:gd name="T60" fmla="*/ 52 w 99"/>
                <a:gd name="T61" fmla="*/ 44 h 99"/>
                <a:gd name="T62" fmla="*/ 60 w 99"/>
                <a:gd name="T63" fmla="*/ 46 h 99"/>
                <a:gd name="T64" fmla="*/ 65 w 99"/>
                <a:gd name="T65" fmla="*/ 50 h 99"/>
                <a:gd name="T66" fmla="*/ 69 w 99"/>
                <a:gd name="T67" fmla="*/ 55 h 99"/>
                <a:gd name="T68" fmla="*/ 70 w 99"/>
                <a:gd name="T69" fmla="*/ 61 h 99"/>
                <a:gd name="T70" fmla="*/ 65 w 99"/>
                <a:gd name="T71" fmla="*/ 7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9" h="99">
                  <a:moveTo>
                    <a:pt x="50" y="0"/>
                  </a:moveTo>
                  <a:cubicBezTo>
                    <a:pt x="22" y="0"/>
                    <a:pt x="0" y="22"/>
                    <a:pt x="0" y="49"/>
                  </a:cubicBezTo>
                  <a:cubicBezTo>
                    <a:pt x="0" y="77"/>
                    <a:pt x="22" y="99"/>
                    <a:pt x="50" y="99"/>
                  </a:cubicBezTo>
                  <a:cubicBezTo>
                    <a:pt x="77" y="99"/>
                    <a:pt x="99" y="77"/>
                    <a:pt x="99" y="49"/>
                  </a:cubicBezTo>
                  <a:cubicBezTo>
                    <a:pt x="99" y="22"/>
                    <a:pt x="77" y="0"/>
                    <a:pt x="50" y="0"/>
                  </a:cubicBezTo>
                  <a:close/>
                  <a:moveTo>
                    <a:pt x="65" y="74"/>
                  </a:moveTo>
                  <a:cubicBezTo>
                    <a:pt x="62" y="78"/>
                    <a:pt x="58" y="79"/>
                    <a:pt x="52" y="80"/>
                  </a:cubicBezTo>
                  <a:cubicBezTo>
                    <a:pt x="52" y="87"/>
                    <a:pt x="52" y="87"/>
                    <a:pt x="52" y="87"/>
                  </a:cubicBezTo>
                  <a:cubicBezTo>
                    <a:pt x="48" y="87"/>
                    <a:pt x="48" y="87"/>
                    <a:pt x="48" y="87"/>
                  </a:cubicBezTo>
                  <a:cubicBezTo>
                    <a:pt x="48" y="80"/>
                    <a:pt x="48" y="80"/>
                    <a:pt x="48" y="80"/>
                  </a:cubicBezTo>
                  <a:cubicBezTo>
                    <a:pt x="44" y="79"/>
                    <a:pt x="41" y="79"/>
                    <a:pt x="39" y="77"/>
                  </a:cubicBezTo>
                  <a:cubicBezTo>
                    <a:pt x="37" y="76"/>
                    <a:pt x="35" y="74"/>
                    <a:pt x="33" y="72"/>
                  </a:cubicBezTo>
                  <a:cubicBezTo>
                    <a:pt x="31" y="69"/>
                    <a:pt x="30" y="66"/>
                    <a:pt x="30" y="62"/>
                  </a:cubicBezTo>
                  <a:cubicBezTo>
                    <a:pt x="38" y="60"/>
                    <a:pt x="38" y="60"/>
                    <a:pt x="38" y="60"/>
                  </a:cubicBezTo>
                  <a:cubicBezTo>
                    <a:pt x="38" y="64"/>
                    <a:pt x="39" y="67"/>
                    <a:pt x="41" y="69"/>
                  </a:cubicBezTo>
                  <a:cubicBezTo>
                    <a:pt x="43" y="72"/>
                    <a:pt x="45" y="73"/>
                    <a:pt x="48" y="74"/>
                  </a:cubicBezTo>
                  <a:cubicBezTo>
                    <a:pt x="48" y="50"/>
                    <a:pt x="48" y="50"/>
                    <a:pt x="48" y="50"/>
                  </a:cubicBezTo>
                  <a:cubicBezTo>
                    <a:pt x="45" y="49"/>
                    <a:pt x="42" y="48"/>
                    <a:pt x="39" y="47"/>
                  </a:cubicBezTo>
                  <a:cubicBezTo>
                    <a:pt x="36" y="45"/>
                    <a:pt x="35" y="43"/>
                    <a:pt x="33" y="41"/>
                  </a:cubicBezTo>
                  <a:cubicBezTo>
                    <a:pt x="32" y="39"/>
                    <a:pt x="31" y="36"/>
                    <a:pt x="31" y="33"/>
                  </a:cubicBezTo>
                  <a:cubicBezTo>
                    <a:pt x="31" y="28"/>
                    <a:pt x="33" y="24"/>
                    <a:pt x="37" y="20"/>
                  </a:cubicBezTo>
                  <a:cubicBezTo>
                    <a:pt x="39" y="18"/>
                    <a:pt x="43" y="17"/>
                    <a:pt x="48" y="16"/>
                  </a:cubicBezTo>
                  <a:cubicBezTo>
                    <a:pt x="48" y="13"/>
                    <a:pt x="48" y="13"/>
                    <a:pt x="48" y="13"/>
                  </a:cubicBezTo>
                  <a:cubicBezTo>
                    <a:pt x="52" y="13"/>
                    <a:pt x="52" y="13"/>
                    <a:pt x="52" y="13"/>
                  </a:cubicBezTo>
                  <a:cubicBezTo>
                    <a:pt x="52" y="16"/>
                    <a:pt x="52" y="16"/>
                    <a:pt x="52" y="16"/>
                  </a:cubicBezTo>
                  <a:cubicBezTo>
                    <a:pt x="57" y="17"/>
                    <a:pt x="60" y="18"/>
                    <a:pt x="63" y="20"/>
                  </a:cubicBezTo>
                  <a:cubicBezTo>
                    <a:pt x="66" y="23"/>
                    <a:pt x="68" y="26"/>
                    <a:pt x="68" y="31"/>
                  </a:cubicBezTo>
                  <a:cubicBezTo>
                    <a:pt x="61" y="32"/>
                    <a:pt x="61" y="32"/>
                    <a:pt x="61" y="32"/>
                  </a:cubicBezTo>
                  <a:cubicBezTo>
                    <a:pt x="60" y="29"/>
                    <a:pt x="59" y="27"/>
                    <a:pt x="58" y="26"/>
                  </a:cubicBezTo>
                  <a:cubicBezTo>
                    <a:pt x="57" y="24"/>
                    <a:pt x="55" y="23"/>
                    <a:pt x="52" y="23"/>
                  </a:cubicBezTo>
                  <a:cubicBezTo>
                    <a:pt x="52" y="44"/>
                    <a:pt x="52" y="44"/>
                    <a:pt x="52" y="44"/>
                  </a:cubicBezTo>
                  <a:cubicBezTo>
                    <a:pt x="56" y="45"/>
                    <a:pt x="59" y="46"/>
                    <a:pt x="60" y="46"/>
                  </a:cubicBezTo>
                  <a:cubicBezTo>
                    <a:pt x="62" y="47"/>
                    <a:pt x="64" y="48"/>
                    <a:pt x="65" y="50"/>
                  </a:cubicBezTo>
                  <a:cubicBezTo>
                    <a:pt x="67" y="51"/>
                    <a:pt x="68" y="53"/>
                    <a:pt x="69" y="55"/>
                  </a:cubicBezTo>
                  <a:cubicBezTo>
                    <a:pt x="70" y="57"/>
                    <a:pt x="70" y="59"/>
                    <a:pt x="70" y="61"/>
                  </a:cubicBezTo>
                  <a:cubicBezTo>
                    <a:pt x="70" y="67"/>
                    <a:pt x="68" y="71"/>
                    <a:pt x="65"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8" name="Freeform 503"/>
            <p:cNvSpPr>
              <a:spLocks/>
            </p:cNvSpPr>
            <p:nvPr/>
          </p:nvSpPr>
          <p:spPr bwMode="auto">
            <a:xfrm>
              <a:off x="6844726" y="5315895"/>
              <a:ext cx="15552" cy="36288"/>
            </a:xfrm>
            <a:custGeom>
              <a:avLst/>
              <a:gdLst>
                <a:gd name="T0" fmla="*/ 0 w 9"/>
                <a:gd name="T1" fmla="*/ 11 h 21"/>
                <a:gd name="T2" fmla="*/ 2 w 9"/>
                <a:gd name="T3" fmla="*/ 17 h 21"/>
                <a:gd name="T4" fmla="*/ 9 w 9"/>
                <a:gd name="T5" fmla="*/ 21 h 21"/>
                <a:gd name="T6" fmla="*/ 9 w 9"/>
                <a:gd name="T7" fmla="*/ 0 h 21"/>
                <a:gd name="T8" fmla="*/ 2 w 9"/>
                <a:gd name="T9" fmla="*/ 4 h 21"/>
                <a:gd name="T10" fmla="*/ 0 w 9"/>
                <a:gd name="T11" fmla="*/ 11 h 21"/>
              </a:gdLst>
              <a:ahLst/>
              <a:cxnLst>
                <a:cxn ang="0">
                  <a:pos x="T0" y="T1"/>
                </a:cxn>
                <a:cxn ang="0">
                  <a:pos x="T2" y="T3"/>
                </a:cxn>
                <a:cxn ang="0">
                  <a:pos x="T4" y="T5"/>
                </a:cxn>
                <a:cxn ang="0">
                  <a:pos x="T6" y="T7"/>
                </a:cxn>
                <a:cxn ang="0">
                  <a:pos x="T8" y="T9"/>
                </a:cxn>
                <a:cxn ang="0">
                  <a:pos x="T10" y="T11"/>
                </a:cxn>
              </a:cxnLst>
              <a:rect l="0" t="0" r="r" b="b"/>
              <a:pathLst>
                <a:path w="9" h="21">
                  <a:moveTo>
                    <a:pt x="0" y="11"/>
                  </a:moveTo>
                  <a:cubicBezTo>
                    <a:pt x="0" y="13"/>
                    <a:pt x="0" y="15"/>
                    <a:pt x="2" y="17"/>
                  </a:cubicBezTo>
                  <a:cubicBezTo>
                    <a:pt x="3" y="19"/>
                    <a:pt x="6" y="20"/>
                    <a:pt x="9" y="21"/>
                  </a:cubicBezTo>
                  <a:cubicBezTo>
                    <a:pt x="9" y="0"/>
                    <a:pt x="9" y="0"/>
                    <a:pt x="9" y="0"/>
                  </a:cubicBezTo>
                  <a:cubicBezTo>
                    <a:pt x="6" y="1"/>
                    <a:pt x="4" y="2"/>
                    <a:pt x="2" y="4"/>
                  </a:cubicBezTo>
                  <a:cubicBezTo>
                    <a:pt x="1" y="6"/>
                    <a:pt x="0" y="8"/>
                    <a:pt x="0"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9" name="Freeform 504"/>
            <p:cNvSpPr>
              <a:spLocks noEditPoints="1"/>
            </p:cNvSpPr>
            <p:nvPr/>
          </p:nvSpPr>
          <p:spPr bwMode="auto">
            <a:xfrm>
              <a:off x="6649954" y="5215917"/>
              <a:ext cx="432499" cy="369550"/>
            </a:xfrm>
            <a:custGeom>
              <a:avLst/>
              <a:gdLst>
                <a:gd name="T0" fmla="*/ 165 w 247"/>
                <a:gd name="T1" fmla="*/ 0 h 211"/>
                <a:gd name="T2" fmla="*/ 82 w 247"/>
                <a:gd name="T3" fmla="*/ 0 h 211"/>
                <a:gd name="T4" fmla="*/ 0 w 247"/>
                <a:gd name="T5" fmla="*/ 82 h 211"/>
                <a:gd name="T6" fmla="*/ 0 w 247"/>
                <a:gd name="T7" fmla="*/ 86 h 211"/>
                <a:gd name="T8" fmla="*/ 61 w 247"/>
                <a:gd name="T9" fmla="*/ 165 h 211"/>
                <a:gd name="T10" fmla="*/ 58 w 247"/>
                <a:gd name="T11" fmla="*/ 211 h 211"/>
                <a:gd name="T12" fmla="*/ 107 w 247"/>
                <a:gd name="T13" fmla="*/ 168 h 211"/>
                <a:gd name="T14" fmla="*/ 165 w 247"/>
                <a:gd name="T15" fmla="*/ 168 h 211"/>
                <a:gd name="T16" fmla="*/ 247 w 247"/>
                <a:gd name="T17" fmla="*/ 86 h 211"/>
                <a:gd name="T18" fmla="*/ 247 w 247"/>
                <a:gd name="T19" fmla="*/ 82 h 211"/>
                <a:gd name="T20" fmla="*/ 165 w 247"/>
                <a:gd name="T21" fmla="*/ 0 h 211"/>
                <a:gd name="T22" fmla="*/ 122 w 247"/>
                <a:gd name="T23" fmla="*/ 147 h 211"/>
                <a:gd name="T24" fmla="*/ 59 w 247"/>
                <a:gd name="T25" fmla="*/ 84 h 211"/>
                <a:gd name="T26" fmla="*/ 122 w 247"/>
                <a:gd name="T27" fmla="*/ 22 h 211"/>
                <a:gd name="T28" fmla="*/ 184 w 247"/>
                <a:gd name="T29" fmla="*/ 84 h 211"/>
                <a:gd name="T30" fmla="*/ 122 w 247"/>
                <a:gd name="T31" fmla="*/ 147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7" h="211">
                  <a:moveTo>
                    <a:pt x="165" y="0"/>
                  </a:moveTo>
                  <a:cubicBezTo>
                    <a:pt x="82" y="0"/>
                    <a:pt x="82" y="0"/>
                    <a:pt x="82" y="0"/>
                  </a:cubicBezTo>
                  <a:cubicBezTo>
                    <a:pt x="37" y="0"/>
                    <a:pt x="0" y="37"/>
                    <a:pt x="0" y="82"/>
                  </a:cubicBezTo>
                  <a:cubicBezTo>
                    <a:pt x="0" y="86"/>
                    <a:pt x="0" y="86"/>
                    <a:pt x="0" y="86"/>
                  </a:cubicBezTo>
                  <a:cubicBezTo>
                    <a:pt x="0" y="124"/>
                    <a:pt x="26" y="156"/>
                    <a:pt x="61" y="165"/>
                  </a:cubicBezTo>
                  <a:cubicBezTo>
                    <a:pt x="58" y="211"/>
                    <a:pt x="58" y="211"/>
                    <a:pt x="58" y="211"/>
                  </a:cubicBezTo>
                  <a:cubicBezTo>
                    <a:pt x="107" y="168"/>
                    <a:pt x="107" y="168"/>
                    <a:pt x="107" y="168"/>
                  </a:cubicBezTo>
                  <a:cubicBezTo>
                    <a:pt x="165" y="168"/>
                    <a:pt x="165" y="168"/>
                    <a:pt x="165" y="168"/>
                  </a:cubicBezTo>
                  <a:cubicBezTo>
                    <a:pt x="211" y="168"/>
                    <a:pt x="247" y="131"/>
                    <a:pt x="247" y="86"/>
                  </a:cubicBezTo>
                  <a:cubicBezTo>
                    <a:pt x="247" y="82"/>
                    <a:pt x="247" y="82"/>
                    <a:pt x="247" y="82"/>
                  </a:cubicBezTo>
                  <a:cubicBezTo>
                    <a:pt x="247" y="37"/>
                    <a:pt x="211" y="0"/>
                    <a:pt x="165" y="0"/>
                  </a:cubicBezTo>
                  <a:close/>
                  <a:moveTo>
                    <a:pt x="122" y="147"/>
                  </a:moveTo>
                  <a:cubicBezTo>
                    <a:pt x="87" y="147"/>
                    <a:pt x="59" y="119"/>
                    <a:pt x="59" y="84"/>
                  </a:cubicBezTo>
                  <a:cubicBezTo>
                    <a:pt x="59" y="50"/>
                    <a:pt x="87" y="22"/>
                    <a:pt x="122" y="22"/>
                  </a:cubicBezTo>
                  <a:cubicBezTo>
                    <a:pt x="156" y="22"/>
                    <a:pt x="184" y="50"/>
                    <a:pt x="184" y="84"/>
                  </a:cubicBezTo>
                  <a:cubicBezTo>
                    <a:pt x="184" y="119"/>
                    <a:pt x="156" y="147"/>
                    <a:pt x="122" y="1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9" name="Freeform 528"/>
            <p:cNvSpPr>
              <a:spLocks/>
            </p:cNvSpPr>
            <p:nvPr/>
          </p:nvSpPr>
          <p:spPr bwMode="auto">
            <a:xfrm>
              <a:off x="6725493" y="4091716"/>
              <a:ext cx="94794" cy="94794"/>
            </a:xfrm>
            <a:custGeom>
              <a:avLst/>
              <a:gdLst>
                <a:gd name="T0" fmla="*/ 28 w 54"/>
                <a:gd name="T1" fmla="*/ 53 h 54"/>
                <a:gd name="T2" fmla="*/ 54 w 54"/>
                <a:gd name="T3" fmla="*/ 26 h 54"/>
                <a:gd name="T4" fmla="*/ 26 w 54"/>
                <a:gd name="T5" fmla="*/ 1 h 54"/>
                <a:gd name="T6" fmla="*/ 1 w 54"/>
                <a:gd name="T7" fmla="*/ 28 h 54"/>
                <a:gd name="T8" fmla="*/ 28 w 54"/>
                <a:gd name="T9" fmla="*/ 53 h 54"/>
              </a:gdLst>
              <a:ahLst/>
              <a:cxnLst>
                <a:cxn ang="0">
                  <a:pos x="T0" y="T1"/>
                </a:cxn>
                <a:cxn ang="0">
                  <a:pos x="T2" y="T3"/>
                </a:cxn>
                <a:cxn ang="0">
                  <a:pos x="T4" y="T5"/>
                </a:cxn>
                <a:cxn ang="0">
                  <a:pos x="T6" y="T7"/>
                </a:cxn>
                <a:cxn ang="0">
                  <a:pos x="T8" y="T9"/>
                </a:cxn>
              </a:cxnLst>
              <a:rect l="0" t="0" r="r" b="b"/>
              <a:pathLst>
                <a:path w="54" h="54">
                  <a:moveTo>
                    <a:pt x="28" y="53"/>
                  </a:moveTo>
                  <a:cubicBezTo>
                    <a:pt x="43" y="53"/>
                    <a:pt x="54" y="41"/>
                    <a:pt x="54" y="26"/>
                  </a:cubicBezTo>
                  <a:cubicBezTo>
                    <a:pt x="53" y="12"/>
                    <a:pt x="41" y="0"/>
                    <a:pt x="26" y="1"/>
                  </a:cubicBezTo>
                  <a:cubicBezTo>
                    <a:pt x="12" y="1"/>
                    <a:pt x="0" y="14"/>
                    <a:pt x="1" y="28"/>
                  </a:cubicBezTo>
                  <a:cubicBezTo>
                    <a:pt x="1" y="42"/>
                    <a:pt x="13" y="54"/>
                    <a:pt x="28"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0" name="Freeform 529"/>
            <p:cNvSpPr>
              <a:spLocks/>
            </p:cNvSpPr>
            <p:nvPr/>
          </p:nvSpPr>
          <p:spPr bwMode="auto">
            <a:xfrm>
              <a:off x="6679577" y="4191694"/>
              <a:ext cx="187367" cy="134786"/>
            </a:xfrm>
            <a:custGeom>
              <a:avLst/>
              <a:gdLst>
                <a:gd name="T0" fmla="*/ 82 w 107"/>
                <a:gd name="T1" fmla="*/ 0 h 77"/>
                <a:gd name="T2" fmla="*/ 55 w 107"/>
                <a:gd name="T3" fmla="*/ 31 h 77"/>
                <a:gd name="T4" fmla="*/ 25 w 107"/>
                <a:gd name="T5" fmla="*/ 1 h 77"/>
                <a:gd name="T6" fmla="*/ 1 w 107"/>
                <a:gd name="T7" fmla="*/ 34 h 77"/>
                <a:gd name="T8" fmla="*/ 2 w 107"/>
                <a:gd name="T9" fmla="*/ 77 h 77"/>
                <a:gd name="T10" fmla="*/ 107 w 107"/>
                <a:gd name="T11" fmla="*/ 77 h 77"/>
                <a:gd name="T12" fmla="*/ 105 w 107"/>
                <a:gd name="T13" fmla="*/ 31 h 77"/>
                <a:gd name="T14" fmla="*/ 82 w 107"/>
                <a:gd name="T15" fmla="*/ 0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77">
                  <a:moveTo>
                    <a:pt x="82" y="0"/>
                  </a:moveTo>
                  <a:cubicBezTo>
                    <a:pt x="55" y="31"/>
                    <a:pt x="55" y="31"/>
                    <a:pt x="55" y="31"/>
                  </a:cubicBezTo>
                  <a:cubicBezTo>
                    <a:pt x="25" y="1"/>
                    <a:pt x="25" y="1"/>
                    <a:pt x="25" y="1"/>
                  </a:cubicBezTo>
                  <a:cubicBezTo>
                    <a:pt x="8" y="8"/>
                    <a:pt x="0" y="18"/>
                    <a:pt x="1" y="34"/>
                  </a:cubicBezTo>
                  <a:cubicBezTo>
                    <a:pt x="2" y="77"/>
                    <a:pt x="2" y="77"/>
                    <a:pt x="2" y="77"/>
                  </a:cubicBezTo>
                  <a:cubicBezTo>
                    <a:pt x="107" y="77"/>
                    <a:pt x="107" y="77"/>
                    <a:pt x="107" y="77"/>
                  </a:cubicBezTo>
                  <a:cubicBezTo>
                    <a:pt x="105" y="31"/>
                    <a:pt x="105" y="31"/>
                    <a:pt x="105" y="31"/>
                  </a:cubicBezTo>
                  <a:cubicBezTo>
                    <a:pt x="105" y="15"/>
                    <a:pt x="99" y="6"/>
                    <a:pt x="8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1" name="Freeform 530"/>
            <p:cNvSpPr>
              <a:spLocks/>
            </p:cNvSpPr>
            <p:nvPr/>
          </p:nvSpPr>
          <p:spPr bwMode="auto">
            <a:xfrm>
              <a:off x="6895086" y="4095418"/>
              <a:ext cx="139970" cy="136267"/>
            </a:xfrm>
            <a:custGeom>
              <a:avLst/>
              <a:gdLst>
                <a:gd name="T0" fmla="*/ 41 w 80"/>
                <a:gd name="T1" fmla="*/ 78 h 78"/>
                <a:gd name="T2" fmla="*/ 79 w 80"/>
                <a:gd name="T3" fmla="*/ 38 h 78"/>
                <a:gd name="T4" fmla="*/ 38 w 80"/>
                <a:gd name="T5" fmla="*/ 0 h 78"/>
                <a:gd name="T6" fmla="*/ 0 w 80"/>
                <a:gd name="T7" fmla="*/ 40 h 78"/>
                <a:gd name="T8" fmla="*/ 41 w 80"/>
                <a:gd name="T9" fmla="*/ 78 h 78"/>
              </a:gdLst>
              <a:ahLst/>
              <a:cxnLst>
                <a:cxn ang="0">
                  <a:pos x="T0" y="T1"/>
                </a:cxn>
                <a:cxn ang="0">
                  <a:pos x="T2" y="T3"/>
                </a:cxn>
                <a:cxn ang="0">
                  <a:pos x="T4" y="T5"/>
                </a:cxn>
                <a:cxn ang="0">
                  <a:pos x="T6" y="T7"/>
                </a:cxn>
                <a:cxn ang="0">
                  <a:pos x="T8" y="T9"/>
                </a:cxn>
              </a:cxnLst>
              <a:rect l="0" t="0" r="r" b="b"/>
              <a:pathLst>
                <a:path w="80" h="78">
                  <a:moveTo>
                    <a:pt x="41" y="78"/>
                  </a:moveTo>
                  <a:cubicBezTo>
                    <a:pt x="63" y="77"/>
                    <a:pt x="80" y="59"/>
                    <a:pt x="79" y="38"/>
                  </a:cubicBezTo>
                  <a:cubicBezTo>
                    <a:pt x="78" y="16"/>
                    <a:pt x="60" y="0"/>
                    <a:pt x="38" y="0"/>
                  </a:cubicBezTo>
                  <a:cubicBezTo>
                    <a:pt x="17" y="1"/>
                    <a:pt x="0" y="19"/>
                    <a:pt x="0" y="40"/>
                  </a:cubicBezTo>
                  <a:cubicBezTo>
                    <a:pt x="1" y="62"/>
                    <a:pt x="19" y="78"/>
                    <a:pt x="41" y="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2" name="Freeform 531"/>
            <p:cNvSpPr>
              <a:spLocks/>
            </p:cNvSpPr>
            <p:nvPr/>
          </p:nvSpPr>
          <p:spPr bwMode="auto">
            <a:xfrm>
              <a:off x="6826952" y="4238351"/>
              <a:ext cx="276977" cy="203660"/>
            </a:xfrm>
            <a:custGeom>
              <a:avLst/>
              <a:gdLst>
                <a:gd name="T0" fmla="*/ 121 w 158"/>
                <a:gd name="T1" fmla="*/ 1 h 116"/>
                <a:gd name="T2" fmla="*/ 156 w 158"/>
                <a:gd name="T3" fmla="*/ 47 h 116"/>
                <a:gd name="T4" fmla="*/ 158 w 158"/>
                <a:gd name="T5" fmla="*/ 116 h 116"/>
                <a:gd name="T6" fmla="*/ 3 w 158"/>
                <a:gd name="T7" fmla="*/ 116 h 116"/>
                <a:gd name="T8" fmla="*/ 1 w 158"/>
                <a:gd name="T9" fmla="*/ 52 h 116"/>
                <a:gd name="T10" fmla="*/ 38 w 158"/>
                <a:gd name="T11" fmla="*/ 3 h 116"/>
                <a:gd name="T12" fmla="*/ 57 w 158"/>
                <a:gd name="T13" fmla="*/ 0 h 116"/>
                <a:gd name="T14" fmla="*/ 77 w 158"/>
                <a:gd name="T15" fmla="*/ 22 h 116"/>
                <a:gd name="T16" fmla="*/ 67 w 158"/>
                <a:gd name="T17" fmla="*/ 114 h 116"/>
                <a:gd name="T18" fmla="*/ 101 w 158"/>
                <a:gd name="T19" fmla="*/ 115 h 116"/>
                <a:gd name="T20" fmla="*/ 85 w 158"/>
                <a:gd name="T21" fmla="*/ 22 h 116"/>
                <a:gd name="T22" fmla="*/ 103 w 158"/>
                <a:gd name="T23" fmla="*/ 1 h 116"/>
                <a:gd name="T24" fmla="*/ 121 w 158"/>
                <a:gd name="T25" fmla="*/ 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116">
                  <a:moveTo>
                    <a:pt x="121" y="1"/>
                  </a:moveTo>
                  <a:cubicBezTo>
                    <a:pt x="146" y="11"/>
                    <a:pt x="155" y="24"/>
                    <a:pt x="156" y="47"/>
                  </a:cubicBezTo>
                  <a:cubicBezTo>
                    <a:pt x="158" y="116"/>
                    <a:pt x="158" y="116"/>
                    <a:pt x="158" y="116"/>
                  </a:cubicBezTo>
                  <a:cubicBezTo>
                    <a:pt x="3" y="116"/>
                    <a:pt x="3" y="116"/>
                    <a:pt x="3" y="116"/>
                  </a:cubicBezTo>
                  <a:cubicBezTo>
                    <a:pt x="1" y="52"/>
                    <a:pt x="1" y="52"/>
                    <a:pt x="1" y="52"/>
                  </a:cubicBezTo>
                  <a:cubicBezTo>
                    <a:pt x="0" y="28"/>
                    <a:pt x="11" y="13"/>
                    <a:pt x="38" y="3"/>
                  </a:cubicBezTo>
                  <a:cubicBezTo>
                    <a:pt x="57" y="0"/>
                    <a:pt x="57" y="0"/>
                    <a:pt x="57" y="0"/>
                  </a:cubicBezTo>
                  <a:cubicBezTo>
                    <a:pt x="57" y="0"/>
                    <a:pt x="78" y="20"/>
                    <a:pt x="77" y="22"/>
                  </a:cubicBezTo>
                  <a:cubicBezTo>
                    <a:pt x="76" y="24"/>
                    <a:pt x="67" y="114"/>
                    <a:pt x="67" y="114"/>
                  </a:cubicBezTo>
                  <a:cubicBezTo>
                    <a:pt x="101" y="115"/>
                    <a:pt x="101" y="115"/>
                    <a:pt x="101" y="115"/>
                  </a:cubicBezTo>
                  <a:cubicBezTo>
                    <a:pt x="85" y="22"/>
                    <a:pt x="85" y="22"/>
                    <a:pt x="85" y="22"/>
                  </a:cubicBezTo>
                  <a:cubicBezTo>
                    <a:pt x="103" y="1"/>
                    <a:pt x="103" y="1"/>
                    <a:pt x="103" y="1"/>
                  </a:cubicBezTo>
                  <a:lnTo>
                    <a:pt x="12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3" name="Freeform 532"/>
            <p:cNvSpPr>
              <a:spLocks/>
            </p:cNvSpPr>
            <p:nvPr/>
          </p:nvSpPr>
          <p:spPr bwMode="auto">
            <a:xfrm>
              <a:off x="7115779" y="4091716"/>
              <a:ext cx="94794" cy="94794"/>
            </a:xfrm>
            <a:custGeom>
              <a:avLst/>
              <a:gdLst>
                <a:gd name="T0" fmla="*/ 28 w 54"/>
                <a:gd name="T1" fmla="*/ 53 h 54"/>
                <a:gd name="T2" fmla="*/ 54 w 54"/>
                <a:gd name="T3" fmla="*/ 26 h 54"/>
                <a:gd name="T4" fmla="*/ 26 w 54"/>
                <a:gd name="T5" fmla="*/ 1 h 54"/>
                <a:gd name="T6" fmla="*/ 0 w 54"/>
                <a:gd name="T7" fmla="*/ 28 h 54"/>
                <a:gd name="T8" fmla="*/ 28 w 54"/>
                <a:gd name="T9" fmla="*/ 53 h 54"/>
              </a:gdLst>
              <a:ahLst/>
              <a:cxnLst>
                <a:cxn ang="0">
                  <a:pos x="T0" y="T1"/>
                </a:cxn>
                <a:cxn ang="0">
                  <a:pos x="T2" y="T3"/>
                </a:cxn>
                <a:cxn ang="0">
                  <a:pos x="T4" y="T5"/>
                </a:cxn>
                <a:cxn ang="0">
                  <a:pos x="T6" y="T7"/>
                </a:cxn>
                <a:cxn ang="0">
                  <a:pos x="T8" y="T9"/>
                </a:cxn>
              </a:cxnLst>
              <a:rect l="0" t="0" r="r" b="b"/>
              <a:pathLst>
                <a:path w="54" h="54">
                  <a:moveTo>
                    <a:pt x="28" y="53"/>
                  </a:moveTo>
                  <a:cubicBezTo>
                    <a:pt x="43" y="53"/>
                    <a:pt x="54" y="41"/>
                    <a:pt x="54" y="26"/>
                  </a:cubicBezTo>
                  <a:cubicBezTo>
                    <a:pt x="53" y="12"/>
                    <a:pt x="41" y="0"/>
                    <a:pt x="26" y="1"/>
                  </a:cubicBezTo>
                  <a:cubicBezTo>
                    <a:pt x="11" y="1"/>
                    <a:pt x="0" y="14"/>
                    <a:pt x="0" y="28"/>
                  </a:cubicBezTo>
                  <a:cubicBezTo>
                    <a:pt x="1" y="42"/>
                    <a:pt x="13" y="54"/>
                    <a:pt x="28"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4" name="Freeform 533"/>
            <p:cNvSpPr>
              <a:spLocks/>
            </p:cNvSpPr>
            <p:nvPr/>
          </p:nvSpPr>
          <p:spPr bwMode="auto">
            <a:xfrm>
              <a:off x="7070603" y="4191694"/>
              <a:ext cx="187367" cy="134786"/>
            </a:xfrm>
            <a:custGeom>
              <a:avLst/>
              <a:gdLst>
                <a:gd name="T0" fmla="*/ 82 w 107"/>
                <a:gd name="T1" fmla="*/ 0 h 77"/>
                <a:gd name="T2" fmla="*/ 54 w 107"/>
                <a:gd name="T3" fmla="*/ 31 h 77"/>
                <a:gd name="T4" fmla="*/ 25 w 107"/>
                <a:gd name="T5" fmla="*/ 1 h 77"/>
                <a:gd name="T6" fmla="*/ 0 w 107"/>
                <a:gd name="T7" fmla="*/ 34 h 77"/>
                <a:gd name="T8" fmla="*/ 2 w 107"/>
                <a:gd name="T9" fmla="*/ 77 h 77"/>
                <a:gd name="T10" fmla="*/ 107 w 107"/>
                <a:gd name="T11" fmla="*/ 77 h 77"/>
                <a:gd name="T12" fmla="*/ 105 w 107"/>
                <a:gd name="T13" fmla="*/ 31 h 77"/>
                <a:gd name="T14" fmla="*/ 82 w 107"/>
                <a:gd name="T15" fmla="*/ 0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77">
                  <a:moveTo>
                    <a:pt x="82" y="0"/>
                  </a:moveTo>
                  <a:cubicBezTo>
                    <a:pt x="54" y="31"/>
                    <a:pt x="54" y="31"/>
                    <a:pt x="54" y="31"/>
                  </a:cubicBezTo>
                  <a:cubicBezTo>
                    <a:pt x="25" y="1"/>
                    <a:pt x="25" y="1"/>
                    <a:pt x="25" y="1"/>
                  </a:cubicBezTo>
                  <a:cubicBezTo>
                    <a:pt x="7" y="8"/>
                    <a:pt x="0" y="18"/>
                    <a:pt x="0" y="34"/>
                  </a:cubicBezTo>
                  <a:cubicBezTo>
                    <a:pt x="2" y="77"/>
                    <a:pt x="2" y="77"/>
                    <a:pt x="2" y="77"/>
                  </a:cubicBezTo>
                  <a:cubicBezTo>
                    <a:pt x="107" y="77"/>
                    <a:pt x="107" y="77"/>
                    <a:pt x="107" y="77"/>
                  </a:cubicBezTo>
                  <a:cubicBezTo>
                    <a:pt x="105" y="31"/>
                    <a:pt x="105" y="31"/>
                    <a:pt x="105" y="31"/>
                  </a:cubicBezTo>
                  <a:cubicBezTo>
                    <a:pt x="104" y="15"/>
                    <a:pt x="98" y="6"/>
                    <a:pt x="8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0" name="Freeform 539"/>
            <p:cNvSpPr>
              <a:spLocks/>
            </p:cNvSpPr>
            <p:nvPr/>
          </p:nvSpPr>
          <p:spPr bwMode="auto">
            <a:xfrm>
              <a:off x="5760517" y="4082829"/>
              <a:ext cx="301416" cy="345111"/>
            </a:xfrm>
            <a:custGeom>
              <a:avLst/>
              <a:gdLst>
                <a:gd name="T0" fmla="*/ 162 w 172"/>
                <a:gd name="T1" fmla="*/ 165 h 197"/>
                <a:gd name="T2" fmla="*/ 158 w 172"/>
                <a:gd name="T3" fmla="*/ 165 h 197"/>
                <a:gd name="T4" fmla="*/ 157 w 172"/>
                <a:gd name="T5" fmla="*/ 152 h 197"/>
                <a:gd name="T6" fmla="*/ 137 w 172"/>
                <a:gd name="T7" fmla="*/ 129 h 197"/>
                <a:gd name="T8" fmla="*/ 137 w 172"/>
                <a:gd name="T9" fmla="*/ 57 h 197"/>
                <a:gd name="T10" fmla="*/ 152 w 172"/>
                <a:gd name="T11" fmla="*/ 44 h 197"/>
                <a:gd name="T12" fmla="*/ 161 w 172"/>
                <a:gd name="T13" fmla="*/ 34 h 197"/>
                <a:gd name="T14" fmla="*/ 161 w 172"/>
                <a:gd name="T15" fmla="*/ 24 h 197"/>
                <a:gd name="T16" fmla="*/ 161 w 172"/>
                <a:gd name="T17" fmla="*/ 20 h 197"/>
                <a:gd name="T18" fmla="*/ 161 w 172"/>
                <a:gd name="T19" fmla="*/ 10 h 197"/>
                <a:gd name="T20" fmla="*/ 151 w 172"/>
                <a:gd name="T21" fmla="*/ 0 h 197"/>
                <a:gd name="T22" fmla="*/ 134 w 172"/>
                <a:gd name="T23" fmla="*/ 0 h 197"/>
                <a:gd name="T24" fmla="*/ 125 w 172"/>
                <a:gd name="T25" fmla="*/ 10 h 197"/>
                <a:gd name="T26" fmla="*/ 125 w 172"/>
                <a:gd name="T27" fmla="*/ 14 h 197"/>
                <a:gd name="T28" fmla="*/ 104 w 172"/>
                <a:gd name="T29" fmla="*/ 14 h 197"/>
                <a:gd name="T30" fmla="*/ 104 w 172"/>
                <a:gd name="T31" fmla="*/ 10 h 197"/>
                <a:gd name="T32" fmla="*/ 95 w 172"/>
                <a:gd name="T33" fmla="*/ 0 h 197"/>
                <a:gd name="T34" fmla="*/ 78 w 172"/>
                <a:gd name="T35" fmla="*/ 0 h 197"/>
                <a:gd name="T36" fmla="*/ 68 w 172"/>
                <a:gd name="T37" fmla="*/ 10 h 197"/>
                <a:gd name="T38" fmla="*/ 68 w 172"/>
                <a:gd name="T39" fmla="*/ 14 h 197"/>
                <a:gd name="T40" fmla="*/ 45 w 172"/>
                <a:gd name="T41" fmla="*/ 14 h 197"/>
                <a:gd name="T42" fmla="*/ 45 w 172"/>
                <a:gd name="T43" fmla="*/ 10 h 197"/>
                <a:gd name="T44" fmla="*/ 35 w 172"/>
                <a:gd name="T45" fmla="*/ 0 h 197"/>
                <a:gd name="T46" fmla="*/ 19 w 172"/>
                <a:gd name="T47" fmla="*/ 0 h 197"/>
                <a:gd name="T48" fmla="*/ 9 w 172"/>
                <a:gd name="T49" fmla="*/ 10 h 197"/>
                <a:gd name="T50" fmla="*/ 9 w 172"/>
                <a:gd name="T51" fmla="*/ 20 h 197"/>
                <a:gd name="T52" fmla="*/ 9 w 172"/>
                <a:gd name="T53" fmla="*/ 24 h 197"/>
                <a:gd name="T54" fmla="*/ 9 w 172"/>
                <a:gd name="T55" fmla="*/ 34 h 197"/>
                <a:gd name="T56" fmla="*/ 13 w 172"/>
                <a:gd name="T57" fmla="*/ 43 h 197"/>
                <a:gd name="T58" fmla="*/ 13 w 172"/>
                <a:gd name="T59" fmla="*/ 43 h 197"/>
                <a:gd name="T60" fmla="*/ 34 w 172"/>
                <a:gd name="T61" fmla="*/ 58 h 197"/>
                <a:gd name="T62" fmla="*/ 33 w 172"/>
                <a:gd name="T63" fmla="*/ 129 h 197"/>
                <a:gd name="T64" fmla="*/ 13 w 172"/>
                <a:gd name="T65" fmla="*/ 151 h 197"/>
                <a:gd name="T66" fmla="*/ 13 w 172"/>
                <a:gd name="T67" fmla="*/ 165 h 197"/>
                <a:gd name="T68" fmla="*/ 10 w 172"/>
                <a:gd name="T69" fmla="*/ 165 h 197"/>
                <a:gd name="T70" fmla="*/ 0 w 172"/>
                <a:gd name="T71" fmla="*/ 176 h 197"/>
                <a:gd name="T72" fmla="*/ 0 w 172"/>
                <a:gd name="T73" fmla="*/ 186 h 197"/>
                <a:gd name="T74" fmla="*/ 10 w 172"/>
                <a:gd name="T75" fmla="*/ 197 h 197"/>
                <a:gd name="T76" fmla="*/ 162 w 172"/>
                <a:gd name="T77" fmla="*/ 197 h 197"/>
                <a:gd name="T78" fmla="*/ 172 w 172"/>
                <a:gd name="T79" fmla="*/ 186 h 197"/>
                <a:gd name="T80" fmla="*/ 172 w 172"/>
                <a:gd name="T81" fmla="*/ 176 h 197"/>
                <a:gd name="T82" fmla="*/ 162 w 172"/>
                <a:gd name="T83" fmla="*/ 16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2" h="197">
                  <a:moveTo>
                    <a:pt x="162" y="165"/>
                  </a:moveTo>
                  <a:cubicBezTo>
                    <a:pt x="158" y="165"/>
                    <a:pt x="158" y="165"/>
                    <a:pt x="158" y="165"/>
                  </a:cubicBezTo>
                  <a:cubicBezTo>
                    <a:pt x="157" y="152"/>
                    <a:pt x="157" y="152"/>
                    <a:pt x="157" y="152"/>
                  </a:cubicBezTo>
                  <a:cubicBezTo>
                    <a:pt x="137" y="129"/>
                    <a:pt x="137" y="129"/>
                    <a:pt x="137" y="129"/>
                  </a:cubicBezTo>
                  <a:cubicBezTo>
                    <a:pt x="137" y="57"/>
                    <a:pt x="137" y="57"/>
                    <a:pt x="137" y="57"/>
                  </a:cubicBezTo>
                  <a:cubicBezTo>
                    <a:pt x="152" y="44"/>
                    <a:pt x="152" y="44"/>
                    <a:pt x="152" y="44"/>
                  </a:cubicBezTo>
                  <a:cubicBezTo>
                    <a:pt x="157" y="44"/>
                    <a:pt x="161" y="40"/>
                    <a:pt x="161" y="34"/>
                  </a:cubicBezTo>
                  <a:cubicBezTo>
                    <a:pt x="161" y="24"/>
                    <a:pt x="161" y="24"/>
                    <a:pt x="161" y="24"/>
                  </a:cubicBezTo>
                  <a:cubicBezTo>
                    <a:pt x="161" y="20"/>
                    <a:pt x="161" y="20"/>
                    <a:pt x="161" y="20"/>
                  </a:cubicBezTo>
                  <a:cubicBezTo>
                    <a:pt x="161" y="10"/>
                    <a:pt x="161" y="10"/>
                    <a:pt x="161" y="10"/>
                  </a:cubicBezTo>
                  <a:cubicBezTo>
                    <a:pt x="161" y="4"/>
                    <a:pt x="157" y="0"/>
                    <a:pt x="151" y="0"/>
                  </a:cubicBezTo>
                  <a:cubicBezTo>
                    <a:pt x="134" y="0"/>
                    <a:pt x="134" y="0"/>
                    <a:pt x="134" y="0"/>
                  </a:cubicBezTo>
                  <a:cubicBezTo>
                    <a:pt x="129" y="0"/>
                    <a:pt x="125" y="4"/>
                    <a:pt x="125" y="10"/>
                  </a:cubicBezTo>
                  <a:cubicBezTo>
                    <a:pt x="125" y="14"/>
                    <a:pt x="125" y="14"/>
                    <a:pt x="125" y="14"/>
                  </a:cubicBezTo>
                  <a:cubicBezTo>
                    <a:pt x="104" y="14"/>
                    <a:pt x="104" y="14"/>
                    <a:pt x="104" y="14"/>
                  </a:cubicBezTo>
                  <a:cubicBezTo>
                    <a:pt x="104" y="10"/>
                    <a:pt x="104" y="10"/>
                    <a:pt x="104" y="10"/>
                  </a:cubicBezTo>
                  <a:cubicBezTo>
                    <a:pt x="104" y="4"/>
                    <a:pt x="100" y="0"/>
                    <a:pt x="95" y="0"/>
                  </a:cubicBezTo>
                  <a:cubicBezTo>
                    <a:pt x="78" y="0"/>
                    <a:pt x="78" y="0"/>
                    <a:pt x="78" y="0"/>
                  </a:cubicBezTo>
                  <a:cubicBezTo>
                    <a:pt x="72" y="0"/>
                    <a:pt x="68" y="4"/>
                    <a:pt x="68" y="10"/>
                  </a:cubicBezTo>
                  <a:cubicBezTo>
                    <a:pt x="68" y="14"/>
                    <a:pt x="68" y="14"/>
                    <a:pt x="68" y="14"/>
                  </a:cubicBezTo>
                  <a:cubicBezTo>
                    <a:pt x="45" y="14"/>
                    <a:pt x="45" y="14"/>
                    <a:pt x="45" y="14"/>
                  </a:cubicBezTo>
                  <a:cubicBezTo>
                    <a:pt x="45" y="10"/>
                    <a:pt x="45" y="10"/>
                    <a:pt x="45" y="10"/>
                  </a:cubicBezTo>
                  <a:cubicBezTo>
                    <a:pt x="45" y="4"/>
                    <a:pt x="41" y="0"/>
                    <a:pt x="35" y="0"/>
                  </a:cubicBezTo>
                  <a:cubicBezTo>
                    <a:pt x="19" y="0"/>
                    <a:pt x="19" y="0"/>
                    <a:pt x="19" y="0"/>
                  </a:cubicBezTo>
                  <a:cubicBezTo>
                    <a:pt x="13" y="0"/>
                    <a:pt x="9" y="4"/>
                    <a:pt x="9" y="10"/>
                  </a:cubicBezTo>
                  <a:cubicBezTo>
                    <a:pt x="9" y="20"/>
                    <a:pt x="9" y="20"/>
                    <a:pt x="9" y="20"/>
                  </a:cubicBezTo>
                  <a:cubicBezTo>
                    <a:pt x="9" y="24"/>
                    <a:pt x="9" y="24"/>
                    <a:pt x="9" y="24"/>
                  </a:cubicBezTo>
                  <a:cubicBezTo>
                    <a:pt x="9" y="34"/>
                    <a:pt x="9" y="34"/>
                    <a:pt x="9" y="34"/>
                  </a:cubicBezTo>
                  <a:cubicBezTo>
                    <a:pt x="9" y="38"/>
                    <a:pt x="11" y="41"/>
                    <a:pt x="13" y="43"/>
                  </a:cubicBezTo>
                  <a:cubicBezTo>
                    <a:pt x="13" y="43"/>
                    <a:pt x="13" y="43"/>
                    <a:pt x="13" y="43"/>
                  </a:cubicBezTo>
                  <a:cubicBezTo>
                    <a:pt x="34" y="58"/>
                    <a:pt x="34" y="58"/>
                    <a:pt x="34" y="58"/>
                  </a:cubicBezTo>
                  <a:cubicBezTo>
                    <a:pt x="33" y="129"/>
                    <a:pt x="33" y="129"/>
                    <a:pt x="33" y="129"/>
                  </a:cubicBezTo>
                  <a:cubicBezTo>
                    <a:pt x="13" y="151"/>
                    <a:pt x="13" y="151"/>
                    <a:pt x="13" y="151"/>
                  </a:cubicBezTo>
                  <a:cubicBezTo>
                    <a:pt x="13" y="165"/>
                    <a:pt x="13" y="165"/>
                    <a:pt x="13" y="165"/>
                  </a:cubicBezTo>
                  <a:cubicBezTo>
                    <a:pt x="10" y="165"/>
                    <a:pt x="10" y="165"/>
                    <a:pt x="10" y="165"/>
                  </a:cubicBezTo>
                  <a:cubicBezTo>
                    <a:pt x="5" y="165"/>
                    <a:pt x="0" y="170"/>
                    <a:pt x="0" y="176"/>
                  </a:cubicBezTo>
                  <a:cubicBezTo>
                    <a:pt x="0" y="186"/>
                    <a:pt x="0" y="186"/>
                    <a:pt x="0" y="186"/>
                  </a:cubicBezTo>
                  <a:cubicBezTo>
                    <a:pt x="0" y="192"/>
                    <a:pt x="5" y="197"/>
                    <a:pt x="10" y="197"/>
                  </a:cubicBezTo>
                  <a:cubicBezTo>
                    <a:pt x="162" y="197"/>
                    <a:pt x="162" y="197"/>
                    <a:pt x="162" y="197"/>
                  </a:cubicBezTo>
                  <a:cubicBezTo>
                    <a:pt x="167" y="197"/>
                    <a:pt x="172" y="192"/>
                    <a:pt x="172" y="186"/>
                  </a:cubicBezTo>
                  <a:cubicBezTo>
                    <a:pt x="172" y="176"/>
                    <a:pt x="172" y="176"/>
                    <a:pt x="172" y="176"/>
                  </a:cubicBezTo>
                  <a:cubicBezTo>
                    <a:pt x="172" y="170"/>
                    <a:pt x="167" y="165"/>
                    <a:pt x="162" y="1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1" name="Freeform 540"/>
            <p:cNvSpPr>
              <a:spLocks/>
            </p:cNvSpPr>
            <p:nvPr/>
          </p:nvSpPr>
          <p:spPr bwMode="auto">
            <a:xfrm>
              <a:off x="5760517" y="4082829"/>
              <a:ext cx="301416" cy="345111"/>
            </a:xfrm>
            <a:custGeom>
              <a:avLst/>
              <a:gdLst>
                <a:gd name="T0" fmla="*/ 162 w 172"/>
                <a:gd name="T1" fmla="*/ 165 h 197"/>
                <a:gd name="T2" fmla="*/ 158 w 172"/>
                <a:gd name="T3" fmla="*/ 165 h 197"/>
                <a:gd name="T4" fmla="*/ 157 w 172"/>
                <a:gd name="T5" fmla="*/ 152 h 197"/>
                <a:gd name="T6" fmla="*/ 137 w 172"/>
                <a:gd name="T7" fmla="*/ 129 h 197"/>
                <a:gd name="T8" fmla="*/ 137 w 172"/>
                <a:gd name="T9" fmla="*/ 57 h 197"/>
                <a:gd name="T10" fmla="*/ 152 w 172"/>
                <a:gd name="T11" fmla="*/ 44 h 197"/>
                <a:gd name="T12" fmla="*/ 161 w 172"/>
                <a:gd name="T13" fmla="*/ 34 h 197"/>
                <a:gd name="T14" fmla="*/ 161 w 172"/>
                <a:gd name="T15" fmla="*/ 24 h 197"/>
                <a:gd name="T16" fmla="*/ 161 w 172"/>
                <a:gd name="T17" fmla="*/ 20 h 197"/>
                <a:gd name="T18" fmla="*/ 161 w 172"/>
                <a:gd name="T19" fmla="*/ 10 h 197"/>
                <a:gd name="T20" fmla="*/ 151 w 172"/>
                <a:gd name="T21" fmla="*/ 0 h 197"/>
                <a:gd name="T22" fmla="*/ 134 w 172"/>
                <a:gd name="T23" fmla="*/ 0 h 197"/>
                <a:gd name="T24" fmla="*/ 125 w 172"/>
                <a:gd name="T25" fmla="*/ 10 h 197"/>
                <a:gd name="T26" fmla="*/ 125 w 172"/>
                <a:gd name="T27" fmla="*/ 14 h 197"/>
                <a:gd name="T28" fmla="*/ 104 w 172"/>
                <a:gd name="T29" fmla="*/ 14 h 197"/>
                <a:gd name="T30" fmla="*/ 104 w 172"/>
                <a:gd name="T31" fmla="*/ 10 h 197"/>
                <a:gd name="T32" fmla="*/ 95 w 172"/>
                <a:gd name="T33" fmla="*/ 0 h 197"/>
                <a:gd name="T34" fmla="*/ 78 w 172"/>
                <a:gd name="T35" fmla="*/ 0 h 197"/>
                <a:gd name="T36" fmla="*/ 68 w 172"/>
                <a:gd name="T37" fmla="*/ 10 h 197"/>
                <a:gd name="T38" fmla="*/ 68 w 172"/>
                <a:gd name="T39" fmla="*/ 14 h 197"/>
                <a:gd name="T40" fmla="*/ 45 w 172"/>
                <a:gd name="T41" fmla="*/ 14 h 197"/>
                <a:gd name="T42" fmla="*/ 45 w 172"/>
                <a:gd name="T43" fmla="*/ 10 h 197"/>
                <a:gd name="T44" fmla="*/ 35 w 172"/>
                <a:gd name="T45" fmla="*/ 0 h 197"/>
                <a:gd name="T46" fmla="*/ 19 w 172"/>
                <a:gd name="T47" fmla="*/ 0 h 197"/>
                <a:gd name="T48" fmla="*/ 9 w 172"/>
                <a:gd name="T49" fmla="*/ 10 h 197"/>
                <a:gd name="T50" fmla="*/ 9 w 172"/>
                <a:gd name="T51" fmla="*/ 20 h 197"/>
                <a:gd name="T52" fmla="*/ 9 w 172"/>
                <a:gd name="T53" fmla="*/ 24 h 197"/>
                <a:gd name="T54" fmla="*/ 9 w 172"/>
                <a:gd name="T55" fmla="*/ 34 h 197"/>
                <a:gd name="T56" fmla="*/ 13 w 172"/>
                <a:gd name="T57" fmla="*/ 43 h 197"/>
                <a:gd name="T58" fmla="*/ 13 w 172"/>
                <a:gd name="T59" fmla="*/ 43 h 197"/>
                <a:gd name="T60" fmla="*/ 34 w 172"/>
                <a:gd name="T61" fmla="*/ 58 h 197"/>
                <a:gd name="T62" fmla="*/ 33 w 172"/>
                <a:gd name="T63" fmla="*/ 129 h 197"/>
                <a:gd name="T64" fmla="*/ 13 w 172"/>
                <a:gd name="T65" fmla="*/ 151 h 197"/>
                <a:gd name="T66" fmla="*/ 13 w 172"/>
                <a:gd name="T67" fmla="*/ 165 h 197"/>
                <a:gd name="T68" fmla="*/ 10 w 172"/>
                <a:gd name="T69" fmla="*/ 165 h 197"/>
                <a:gd name="T70" fmla="*/ 0 w 172"/>
                <a:gd name="T71" fmla="*/ 176 h 197"/>
                <a:gd name="T72" fmla="*/ 0 w 172"/>
                <a:gd name="T73" fmla="*/ 186 h 197"/>
                <a:gd name="T74" fmla="*/ 10 w 172"/>
                <a:gd name="T75" fmla="*/ 197 h 197"/>
                <a:gd name="T76" fmla="*/ 162 w 172"/>
                <a:gd name="T77" fmla="*/ 197 h 197"/>
                <a:gd name="T78" fmla="*/ 172 w 172"/>
                <a:gd name="T79" fmla="*/ 186 h 197"/>
                <a:gd name="T80" fmla="*/ 172 w 172"/>
                <a:gd name="T81" fmla="*/ 176 h 197"/>
                <a:gd name="T82" fmla="*/ 162 w 172"/>
                <a:gd name="T83" fmla="*/ 16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2" h="197">
                  <a:moveTo>
                    <a:pt x="162" y="165"/>
                  </a:moveTo>
                  <a:cubicBezTo>
                    <a:pt x="158" y="165"/>
                    <a:pt x="158" y="165"/>
                    <a:pt x="158" y="165"/>
                  </a:cubicBezTo>
                  <a:cubicBezTo>
                    <a:pt x="157" y="152"/>
                    <a:pt x="157" y="152"/>
                    <a:pt x="157" y="152"/>
                  </a:cubicBezTo>
                  <a:cubicBezTo>
                    <a:pt x="137" y="129"/>
                    <a:pt x="137" y="129"/>
                    <a:pt x="137" y="129"/>
                  </a:cubicBezTo>
                  <a:cubicBezTo>
                    <a:pt x="137" y="57"/>
                    <a:pt x="137" y="57"/>
                    <a:pt x="137" y="57"/>
                  </a:cubicBezTo>
                  <a:cubicBezTo>
                    <a:pt x="152" y="44"/>
                    <a:pt x="152" y="44"/>
                    <a:pt x="152" y="44"/>
                  </a:cubicBezTo>
                  <a:cubicBezTo>
                    <a:pt x="157" y="44"/>
                    <a:pt x="161" y="40"/>
                    <a:pt x="161" y="34"/>
                  </a:cubicBezTo>
                  <a:cubicBezTo>
                    <a:pt x="161" y="24"/>
                    <a:pt x="161" y="24"/>
                    <a:pt x="161" y="24"/>
                  </a:cubicBezTo>
                  <a:cubicBezTo>
                    <a:pt x="161" y="20"/>
                    <a:pt x="161" y="20"/>
                    <a:pt x="161" y="20"/>
                  </a:cubicBezTo>
                  <a:cubicBezTo>
                    <a:pt x="161" y="10"/>
                    <a:pt x="161" y="10"/>
                    <a:pt x="161" y="10"/>
                  </a:cubicBezTo>
                  <a:cubicBezTo>
                    <a:pt x="161" y="4"/>
                    <a:pt x="157" y="0"/>
                    <a:pt x="151" y="0"/>
                  </a:cubicBezTo>
                  <a:cubicBezTo>
                    <a:pt x="134" y="0"/>
                    <a:pt x="134" y="0"/>
                    <a:pt x="134" y="0"/>
                  </a:cubicBezTo>
                  <a:cubicBezTo>
                    <a:pt x="129" y="0"/>
                    <a:pt x="125" y="4"/>
                    <a:pt x="125" y="10"/>
                  </a:cubicBezTo>
                  <a:cubicBezTo>
                    <a:pt x="125" y="14"/>
                    <a:pt x="125" y="14"/>
                    <a:pt x="125" y="14"/>
                  </a:cubicBezTo>
                  <a:cubicBezTo>
                    <a:pt x="104" y="14"/>
                    <a:pt x="104" y="14"/>
                    <a:pt x="104" y="14"/>
                  </a:cubicBezTo>
                  <a:cubicBezTo>
                    <a:pt x="104" y="10"/>
                    <a:pt x="104" y="10"/>
                    <a:pt x="104" y="10"/>
                  </a:cubicBezTo>
                  <a:cubicBezTo>
                    <a:pt x="104" y="4"/>
                    <a:pt x="100" y="0"/>
                    <a:pt x="95" y="0"/>
                  </a:cubicBezTo>
                  <a:cubicBezTo>
                    <a:pt x="78" y="0"/>
                    <a:pt x="78" y="0"/>
                    <a:pt x="78" y="0"/>
                  </a:cubicBezTo>
                  <a:cubicBezTo>
                    <a:pt x="72" y="0"/>
                    <a:pt x="68" y="4"/>
                    <a:pt x="68" y="10"/>
                  </a:cubicBezTo>
                  <a:cubicBezTo>
                    <a:pt x="68" y="14"/>
                    <a:pt x="68" y="14"/>
                    <a:pt x="68" y="14"/>
                  </a:cubicBezTo>
                  <a:cubicBezTo>
                    <a:pt x="45" y="14"/>
                    <a:pt x="45" y="14"/>
                    <a:pt x="45" y="14"/>
                  </a:cubicBezTo>
                  <a:cubicBezTo>
                    <a:pt x="45" y="10"/>
                    <a:pt x="45" y="10"/>
                    <a:pt x="45" y="10"/>
                  </a:cubicBezTo>
                  <a:cubicBezTo>
                    <a:pt x="45" y="4"/>
                    <a:pt x="41" y="0"/>
                    <a:pt x="35" y="0"/>
                  </a:cubicBezTo>
                  <a:cubicBezTo>
                    <a:pt x="19" y="0"/>
                    <a:pt x="19" y="0"/>
                    <a:pt x="19" y="0"/>
                  </a:cubicBezTo>
                  <a:cubicBezTo>
                    <a:pt x="13" y="0"/>
                    <a:pt x="9" y="4"/>
                    <a:pt x="9" y="10"/>
                  </a:cubicBezTo>
                  <a:cubicBezTo>
                    <a:pt x="9" y="20"/>
                    <a:pt x="9" y="20"/>
                    <a:pt x="9" y="20"/>
                  </a:cubicBezTo>
                  <a:cubicBezTo>
                    <a:pt x="9" y="24"/>
                    <a:pt x="9" y="24"/>
                    <a:pt x="9" y="24"/>
                  </a:cubicBezTo>
                  <a:cubicBezTo>
                    <a:pt x="9" y="34"/>
                    <a:pt x="9" y="34"/>
                    <a:pt x="9" y="34"/>
                  </a:cubicBezTo>
                  <a:cubicBezTo>
                    <a:pt x="9" y="38"/>
                    <a:pt x="11" y="41"/>
                    <a:pt x="13" y="43"/>
                  </a:cubicBezTo>
                  <a:cubicBezTo>
                    <a:pt x="13" y="43"/>
                    <a:pt x="13" y="43"/>
                    <a:pt x="13" y="43"/>
                  </a:cubicBezTo>
                  <a:cubicBezTo>
                    <a:pt x="34" y="58"/>
                    <a:pt x="34" y="58"/>
                    <a:pt x="34" y="58"/>
                  </a:cubicBezTo>
                  <a:cubicBezTo>
                    <a:pt x="33" y="129"/>
                    <a:pt x="33" y="129"/>
                    <a:pt x="33" y="129"/>
                  </a:cubicBezTo>
                  <a:cubicBezTo>
                    <a:pt x="13" y="151"/>
                    <a:pt x="13" y="151"/>
                    <a:pt x="13" y="151"/>
                  </a:cubicBezTo>
                  <a:cubicBezTo>
                    <a:pt x="13" y="165"/>
                    <a:pt x="13" y="165"/>
                    <a:pt x="13" y="165"/>
                  </a:cubicBezTo>
                  <a:cubicBezTo>
                    <a:pt x="10" y="165"/>
                    <a:pt x="10" y="165"/>
                    <a:pt x="10" y="165"/>
                  </a:cubicBezTo>
                  <a:cubicBezTo>
                    <a:pt x="5" y="165"/>
                    <a:pt x="0" y="170"/>
                    <a:pt x="0" y="176"/>
                  </a:cubicBezTo>
                  <a:cubicBezTo>
                    <a:pt x="0" y="186"/>
                    <a:pt x="0" y="186"/>
                    <a:pt x="0" y="186"/>
                  </a:cubicBezTo>
                  <a:cubicBezTo>
                    <a:pt x="0" y="192"/>
                    <a:pt x="5" y="197"/>
                    <a:pt x="10" y="197"/>
                  </a:cubicBezTo>
                  <a:cubicBezTo>
                    <a:pt x="162" y="197"/>
                    <a:pt x="162" y="197"/>
                    <a:pt x="162" y="197"/>
                  </a:cubicBezTo>
                  <a:cubicBezTo>
                    <a:pt x="167" y="197"/>
                    <a:pt x="172" y="192"/>
                    <a:pt x="172" y="186"/>
                  </a:cubicBezTo>
                  <a:cubicBezTo>
                    <a:pt x="172" y="176"/>
                    <a:pt x="172" y="176"/>
                    <a:pt x="172" y="176"/>
                  </a:cubicBezTo>
                  <a:cubicBezTo>
                    <a:pt x="172" y="170"/>
                    <a:pt x="167" y="165"/>
                    <a:pt x="162" y="1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82" name="Wave 27">
            <a:extLst>
              <a:ext uri="{FF2B5EF4-FFF2-40B4-BE49-F238E27FC236}">
                <a16:creationId xmlns:a16="http://schemas.microsoft.com/office/drawing/2014/main" id="{DB8B1574-7ADC-C659-873F-9C2C9CB303E1}"/>
              </a:ext>
            </a:extLst>
          </p:cNvPr>
          <p:cNvSpPr/>
          <p:nvPr/>
        </p:nvSpPr>
        <p:spPr>
          <a:xfrm>
            <a:off x="316089" y="466796"/>
            <a:ext cx="2304256" cy="1023239"/>
          </a:xfrm>
          <a:custGeom>
            <a:avLst/>
            <a:gdLst>
              <a:gd name="connsiteX0" fmla="*/ 211876 w 1728192"/>
              <a:gd name="connsiteY0" fmla="*/ 82387 h 659092"/>
              <a:gd name="connsiteX1" fmla="*/ 1728192 w 1728192"/>
              <a:gd name="connsiteY1" fmla="*/ 82387 h 659092"/>
              <a:gd name="connsiteX2" fmla="*/ 1516316 w 1728192"/>
              <a:gd name="connsiteY2" fmla="*/ 576706 h 659092"/>
              <a:gd name="connsiteX3" fmla="*/ 0 w 1728192"/>
              <a:gd name="connsiteY3" fmla="*/ 576706 h 659092"/>
              <a:gd name="connsiteX4" fmla="*/ 211876 w 1728192"/>
              <a:gd name="connsiteY4" fmla="*/ 82387 h 659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2" h="659092" fill="none" extrusionOk="0">
                <a:moveTo>
                  <a:pt x="211876" y="82387"/>
                </a:moveTo>
                <a:cubicBezTo>
                  <a:pt x="631267" y="-159489"/>
                  <a:pt x="1132934" y="305737"/>
                  <a:pt x="1728192" y="82387"/>
                </a:cubicBezTo>
                <a:cubicBezTo>
                  <a:pt x="1655641" y="236491"/>
                  <a:pt x="1565267" y="427821"/>
                  <a:pt x="1516316" y="576706"/>
                </a:cubicBezTo>
                <a:cubicBezTo>
                  <a:pt x="1081252" y="809184"/>
                  <a:pt x="486933" y="306899"/>
                  <a:pt x="0" y="576706"/>
                </a:cubicBezTo>
                <a:cubicBezTo>
                  <a:pt x="56983" y="482836"/>
                  <a:pt x="200184" y="228881"/>
                  <a:pt x="211876" y="82387"/>
                </a:cubicBezTo>
                <a:close/>
              </a:path>
              <a:path w="1728192" h="659092" stroke="0" extrusionOk="0">
                <a:moveTo>
                  <a:pt x="211876" y="82387"/>
                </a:moveTo>
                <a:cubicBezTo>
                  <a:pt x="766433" y="-275578"/>
                  <a:pt x="1221325" y="346755"/>
                  <a:pt x="1728192" y="82387"/>
                </a:cubicBezTo>
                <a:cubicBezTo>
                  <a:pt x="1680612" y="309798"/>
                  <a:pt x="1555992" y="462165"/>
                  <a:pt x="1516316" y="576706"/>
                </a:cubicBezTo>
                <a:cubicBezTo>
                  <a:pt x="1057653" y="783410"/>
                  <a:pt x="480988" y="381751"/>
                  <a:pt x="0" y="576706"/>
                </a:cubicBezTo>
                <a:cubicBezTo>
                  <a:pt x="909" y="468629"/>
                  <a:pt x="176562" y="222120"/>
                  <a:pt x="211876" y="82387"/>
                </a:cubicBezTo>
                <a:close/>
              </a:path>
            </a:pathLst>
          </a:custGeom>
          <a:solidFill>
            <a:schemeClr val="bg1"/>
          </a:solidFill>
          <a:ln w="19050">
            <a:solidFill>
              <a:srgbClr val="00B050"/>
            </a:solidFill>
            <a:extLst>
              <a:ext uri="{C807C97D-BFC1-408E-A445-0C87EB9F89A2}">
                <ask:lineSketchStyleProps xmlns:ask="http://schemas.microsoft.com/office/drawing/2018/sketchyshapes" sd="531292918">
                  <a:custGeom>
                    <a:avLst/>
                    <a:gdLst>
                      <a:gd name="connsiteX0" fmla="*/ 282502 w 2304256"/>
                      <a:gd name="connsiteY0" fmla="*/ 127905 h 1023239"/>
                      <a:gd name="connsiteX1" fmla="*/ 2304256 w 2304256"/>
                      <a:gd name="connsiteY1" fmla="*/ 127905 h 1023239"/>
                      <a:gd name="connsiteX2" fmla="*/ 2021754 w 2304256"/>
                      <a:gd name="connsiteY2" fmla="*/ 895334 h 1023239"/>
                      <a:gd name="connsiteX3" fmla="*/ 0 w 2304256"/>
                      <a:gd name="connsiteY3" fmla="*/ 895334 h 1023239"/>
                      <a:gd name="connsiteX4" fmla="*/ 282502 w 2304256"/>
                      <a:gd name="connsiteY4" fmla="*/ 127905 h 1023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1023239" fill="none" extrusionOk="0">
                        <a:moveTo>
                          <a:pt x="282502" y="127905"/>
                        </a:moveTo>
                        <a:cubicBezTo>
                          <a:pt x="857275" y="-260715"/>
                          <a:pt x="1616703" y="546471"/>
                          <a:pt x="2304256" y="127905"/>
                        </a:cubicBezTo>
                        <a:cubicBezTo>
                          <a:pt x="2248915" y="292439"/>
                          <a:pt x="2127685" y="705967"/>
                          <a:pt x="2021754" y="895334"/>
                        </a:cubicBezTo>
                        <a:cubicBezTo>
                          <a:pt x="1458427" y="1255458"/>
                          <a:pt x="646222" y="476191"/>
                          <a:pt x="0" y="895334"/>
                        </a:cubicBezTo>
                        <a:cubicBezTo>
                          <a:pt x="132405" y="557023"/>
                          <a:pt x="257977" y="222587"/>
                          <a:pt x="282502" y="127905"/>
                        </a:cubicBezTo>
                        <a:close/>
                      </a:path>
                      <a:path w="2304256" h="1023239" stroke="0" extrusionOk="0">
                        <a:moveTo>
                          <a:pt x="282502" y="127905"/>
                        </a:moveTo>
                        <a:cubicBezTo>
                          <a:pt x="994356" y="-362815"/>
                          <a:pt x="1614869" y="443200"/>
                          <a:pt x="2304256" y="127905"/>
                        </a:cubicBezTo>
                        <a:cubicBezTo>
                          <a:pt x="2119675" y="442181"/>
                          <a:pt x="2097059" y="773576"/>
                          <a:pt x="2021754" y="895334"/>
                        </a:cubicBezTo>
                        <a:cubicBezTo>
                          <a:pt x="1399916" y="1246067"/>
                          <a:pt x="647488" y="555100"/>
                          <a:pt x="0" y="895334"/>
                        </a:cubicBezTo>
                        <a:cubicBezTo>
                          <a:pt x="92174" y="523809"/>
                          <a:pt x="141424" y="431314"/>
                          <a:pt x="282502" y="12790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6" tIns="60957" rIns="121916" bIns="60957"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2086" b="1" i="0" u="none" strike="noStrike" kern="1200" cap="none" spc="0" normalizeH="0" baseline="0" noProof="0" dirty="0">
                <a:ln>
                  <a:noFill/>
                </a:ln>
                <a:solidFill>
                  <a:srgbClr val="0070C0"/>
                </a:solidFill>
                <a:effectLst/>
                <a:uLnTx/>
                <a:uFillTx/>
                <a:latin typeface="UTM Avo" panose="02040603050506020204" pitchFamily="18" charset="0"/>
                <a:ea typeface="AvantGarde" panose="00000400000000000000" pitchFamily="2" charset="0"/>
                <a:cs typeface="AvantGarde" panose="00000400000000000000" pitchFamily="2" charset="0"/>
              </a:rPr>
              <a:t>LUYỆN ĐỌC ĐOẠN</a:t>
            </a:r>
          </a:p>
        </p:txBody>
      </p:sp>
      <p:sp>
        <p:nvSpPr>
          <p:cNvPr id="84" name="TextBox 83"/>
          <p:cNvSpPr txBox="1"/>
          <p:nvPr/>
        </p:nvSpPr>
        <p:spPr>
          <a:xfrm>
            <a:off x="2555804" y="539045"/>
            <a:ext cx="4840676" cy="1055225"/>
          </a:xfrm>
          <a:prstGeom prst="rect">
            <a:avLst/>
          </a:prstGeom>
          <a:noFill/>
        </p:spPr>
        <p:txBody>
          <a:bodyPr wrap="square" rtlCol="0">
            <a:spAutoFit/>
          </a:bodyP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6257" b="0" i="0" u="none" strike="noStrike" kern="1200" cap="none" spc="0" normalizeH="0" baseline="0" noProof="0" dirty="0" err="1">
                <a:ln>
                  <a:noFill/>
                </a:ln>
                <a:solidFill>
                  <a:srgbClr val="F16904"/>
                </a:solidFill>
                <a:effectLst/>
                <a:uLnTx/>
                <a:uFillTx/>
                <a:latin typeface="Times New Roman" pitchFamily="18" charset="0"/>
                <a:ea typeface="宋体" panose="02010600030101010101" pitchFamily="2" charset="-122"/>
                <a:cs typeface="Times New Roman" pitchFamily="18" charset="0"/>
              </a:rPr>
              <a:t>Đoạn</a:t>
            </a:r>
            <a:r>
              <a:rPr kumimoji="0" lang="en-US" sz="6257" b="0" i="0" u="none" strike="noStrike" kern="1200" cap="none" spc="0" normalizeH="0" baseline="0" noProof="0" dirty="0">
                <a:ln>
                  <a:noFill/>
                </a:ln>
                <a:solidFill>
                  <a:srgbClr val="F16904"/>
                </a:solidFill>
                <a:effectLst/>
                <a:uLnTx/>
                <a:uFillTx/>
                <a:latin typeface="Times New Roman" pitchFamily="18" charset="0"/>
                <a:ea typeface="宋体" panose="02010600030101010101" pitchFamily="2" charset="-122"/>
                <a:cs typeface="Times New Roman" pitchFamily="18" charset="0"/>
              </a:rPr>
              <a:t> 3</a:t>
            </a:r>
          </a:p>
        </p:txBody>
      </p:sp>
      <p:sp>
        <p:nvSpPr>
          <p:cNvPr id="2" name="TextBox 1">
            <a:extLst>
              <a:ext uri="{FF2B5EF4-FFF2-40B4-BE49-F238E27FC236}">
                <a16:creationId xmlns:a16="http://schemas.microsoft.com/office/drawing/2014/main" id="{A37686DD-FAA5-3561-BA69-A3ECCD9849C5}"/>
              </a:ext>
            </a:extLst>
          </p:cNvPr>
          <p:cNvSpPr txBox="1"/>
          <p:nvPr/>
        </p:nvSpPr>
        <p:spPr>
          <a:xfrm>
            <a:off x="1185277" y="1561454"/>
            <a:ext cx="9348423"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OpenSans"/>
                <a:ea typeface="+mn-ea"/>
                <a:cs typeface="+mn-cs"/>
              </a:rPr>
              <a:t>   </a:t>
            </a:r>
            <a:r>
              <a:rPr kumimoji="0" lang="vi-VN" sz="2800" b="0" i="0" u="none" strike="noStrike" kern="1200" cap="none" spc="0" normalizeH="0" baseline="0" noProof="0" dirty="0">
                <a:ln>
                  <a:noFill/>
                </a:ln>
                <a:solidFill>
                  <a:srgbClr val="000000"/>
                </a:solidFill>
                <a:effectLst/>
                <a:uLnTx/>
                <a:uFillTx/>
                <a:latin typeface="OpenSans"/>
                <a:ea typeface="+mn-ea"/>
                <a:cs typeface="+mn-cs"/>
              </a:rPr>
              <a:t>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p:txBody>
      </p:sp>
      <p:sp>
        <p:nvSpPr>
          <p:cNvPr id="4" name="TextBox 3">
            <a:extLst>
              <a:ext uri="{FF2B5EF4-FFF2-40B4-BE49-F238E27FC236}">
                <a16:creationId xmlns:a16="http://schemas.microsoft.com/office/drawing/2014/main" id="{80E5C591-2484-0B20-6C46-7EF7B6D942A4}"/>
              </a:ext>
            </a:extLst>
          </p:cNvPr>
          <p:cNvSpPr txBox="1"/>
          <p:nvPr/>
        </p:nvSpPr>
        <p:spPr>
          <a:xfrm>
            <a:off x="2374349" y="4286838"/>
            <a:ext cx="6297651" cy="138499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rPr>
              <a:t>Từ ngữ: </a:t>
            </a:r>
            <a:endParaRPr kumimoji="0" lang="vi-VN" sz="2800" b="0"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rPr>
              <a:t>-</a:t>
            </a:r>
            <a:r>
              <a:rPr lang="en-US" sz="2800" b="0" i="0" dirty="0" err="1">
                <a:solidFill>
                  <a:srgbClr val="FF0000"/>
                </a:solidFill>
                <a:effectLst/>
                <a:latin typeface="OpenSans"/>
              </a:rPr>
              <a:t>Hì</a:t>
            </a:r>
            <a:r>
              <a:rPr lang="en-US" sz="2800" b="0" i="0" dirty="0">
                <a:solidFill>
                  <a:srgbClr val="FF0000"/>
                </a:solidFill>
                <a:effectLst/>
                <a:latin typeface="OpenSans"/>
              </a:rPr>
              <a:t> </a:t>
            </a:r>
            <a:r>
              <a:rPr lang="en-US" sz="2800" b="0" i="0" dirty="0" err="1">
                <a:solidFill>
                  <a:srgbClr val="FF0000"/>
                </a:solidFill>
                <a:effectLst/>
                <a:latin typeface="OpenSans"/>
              </a:rPr>
              <a:t>hụi</a:t>
            </a:r>
            <a:r>
              <a:rPr lang="en-US" sz="2800" b="0" i="0" dirty="0">
                <a:solidFill>
                  <a:srgbClr val="000000"/>
                </a:solidFill>
                <a:effectLst/>
                <a:latin typeface="OpenSans"/>
              </a:rPr>
              <a:t>: </a:t>
            </a:r>
            <a:r>
              <a:rPr lang="en-US" sz="2800" b="0" i="0" dirty="0" err="1">
                <a:solidFill>
                  <a:srgbClr val="000000"/>
                </a:solidFill>
                <a:effectLst/>
                <a:latin typeface="OpenSans"/>
              </a:rPr>
              <a:t>dáng</a:t>
            </a:r>
            <a:r>
              <a:rPr lang="en-US" sz="2800" b="0" i="0" dirty="0">
                <a:solidFill>
                  <a:srgbClr val="000000"/>
                </a:solidFill>
                <a:effectLst/>
                <a:latin typeface="OpenSans"/>
              </a:rPr>
              <a:t> </a:t>
            </a:r>
            <a:r>
              <a:rPr lang="en-US" sz="2800" b="0" i="0" dirty="0" err="1">
                <a:solidFill>
                  <a:srgbClr val="000000"/>
                </a:solidFill>
                <a:effectLst/>
                <a:latin typeface="OpenSans"/>
              </a:rPr>
              <a:t>vẻ</a:t>
            </a:r>
            <a:r>
              <a:rPr lang="en-US" sz="2800" b="0" i="0" dirty="0">
                <a:solidFill>
                  <a:srgbClr val="000000"/>
                </a:solidFill>
                <a:effectLst/>
                <a:latin typeface="OpenSans"/>
              </a:rPr>
              <a:t> </a:t>
            </a:r>
            <a:r>
              <a:rPr lang="en-US" sz="2800" b="0" i="0" dirty="0" err="1">
                <a:solidFill>
                  <a:srgbClr val="000000"/>
                </a:solidFill>
                <a:effectLst/>
                <a:latin typeface="OpenSans"/>
              </a:rPr>
              <a:t>cặm</a:t>
            </a:r>
            <a:r>
              <a:rPr lang="en-US" sz="2800" b="0" i="0" dirty="0">
                <a:solidFill>
                  <a:srgbClr val="000000"/>
                </a:solidFill>
                <a:effectLst/>
                <a:latin typeface="OpenSans"/>
              </a:rPr>
              <a:t> </a:t>
            </a:r>
            <a:r>
              <a:rPr lang="en-US" sz="2800" b="0" i="0" dirty="0" err="1">
                <a:solidFill>
                  <a:srgbClr val="000000"/>
                </a:solidFill>
                <a:effectLst/>
                <a:latin typeface="OpenSans"/>
              </a:rPr>
              <a:t>cụi</a:t>
            </a:r>
            <a:r>
              <a:rPr lang="en-US" sz="2800" b="0" i="0" dirty="0">
                <a:solidFill>
                  <a:srgbClr val="000000"/>
                </a:solidFill>
                <a:effectLst/>
                <a:latin typeface="OpenSans"/>
              </a:rPr>
              <a:t>, </a:t>
            </a:r>
            <a:r>
              <a:rPr lang="en-US" sz="2800" b="0" i="0" dirty="0" err="1">
                <a:solidFill>
                  <a:srgbClr val="000000"/>
                </a:solidFill>
                <a:effectLst/>
                <a:latin typeface="OpenSans"/>
              </a:rPr>
              <a:t>làm</a:t>
            </a:r>
            <a:r>
              <a:rPr lang="en-US" sz="2800" b="0" i="0" dirty="0">
                <a:solidFill>
                  <a:srgbClr val="000000"/>
                </a:solidFill>
                <a:effectLst/>
                <a:latin typeface="OpenSans"/>
              </a:rPr>
              <a:t> </a:t>
            </a:r>
            <a:r>
              <a:rPr lang="en-US" sz="2800" b="0" i="0" dirty="0" err="1">
                <a:solidFill>
                  <a:srgbClr val="000000"/>
                </a:solidFill>
                <a:effectLst/>
                <a:latin typeface="OpenSans"/>
              </a:rPr>
              <a:t>việc</a:t>
            </a:r>
            <a:r>
              <a:rPr lang="en-US" sz="2800" b="0" i="0" dirty="0">
                <a:solidFill>
                  <a:srgbClr val="000000"/>
                </a:solidFill>
                <a:effectLst/>
                <a:latin typeface="OpenSans"/>
              </a:rPr>
              <a:t> </a:t>
            </a:r>
            <a:r>
              <a:rPr lang="en-US" sz="2800" b="0" i="0" dirty="0" err="1">
                <a:solidFill>
                  <a:srgbClr val="000000"/>
                </a:solidFill>
                <a:effectLst/>
                <a:latin typeface="OpenSans"/>
              </a:rPr>
              <a:t>gì</a:t>
            </a:r>
            <a:r>
              <a:rPr lang="en-US" sz="2800" b="0" i="0" dirty="0">
                <a:solidFill>
                  <a:srgbClr val="000000"/>
                </a:solidFill>
                <a:effectLst/>
                <a:latin typeface="OpenSans"/>
              </a:rPr>
              <a:t> </a:t>
            </a:r>
            <a:r>
              <a:rPr lang="en-US" sz="2800" b="0" i="0" dirty="0" err="1">
                <a:solidFill>
                  <a:srgbClr val="000000"/>
                </a:solidFill>
                <a:effectLst/>
                <a:latin typeface="OpenSans"/>
              </a:rPr>
              <a:t>đó</a:t>
            </a:r>
            <a:r>
              <a:rPr lang="en-US" sz="2800" b="0" i="0" dirty="0">
                <a:solidFill>
                  <a:srgbClr val="000000"/>
                </a:solidFill>
                <a:effectLst/>
                <a:latin typeface="OpenSans"/>
              </a:rPr>
              <a:t> </a:t>
            </a:r>
            <a:r>
              <a:rPr lang="en-US" sz="2800" b="0" i="0" dirty="0" err="1">
                <a:solidFill>
                  <a:srgbClr val="000000"/>
                </a:solidFill>
                <a:effectLst/>
                <a:latin typeface="OpenSans"/>
              </a:rPr>
              <a:t>một</a:t>
            </a:r>
            <a:r>
              <a:rPr lang="en-US" sz="2800" b="0" i="0" dirty="0">
                <a:solidFill>
                  <a:srgbClr val="000000"/>
                </a:solidFill>
                <a:effectLst/>
                <a:latin typeface="OpenSans"/>
              </a:rPr>
              <a:t> </a:t>
            </a:r>
            <a:r>
              <a:rPr lang="en-US" sz="2800" b="0" i="0" dirty="0" err="1">
                <a:solidFill>
                  <a:srgbClr val="000000"/>
                </a:solidFill>
                <a:effectLst/>
                <a:latin typeface="OpenSans"/>
              </a:rPr>
              <a:t>cách</a:t>
            </a:r>
            <a:r>
              <a:rPr lang="en-US" sz="2800" b="0" i="0" dirty="0">
                <a:solidFill>
                  <a:srgbClr val="000000"/>
                </a:solidFill>
                <a:effectLst/>
                <a:latin typeface="OpenSans"/>
              </a:rPr>
              <a:t> </a:t>
            </a:r>
            <a:r>
              <a:rPr lang="en-US" sz="2800" b="0" i="0" dirty="0" err="1">
                <a:solidFill>
                  <a:srgbClr val="000000"/>
                </a:solidFill>
                <a:effectLst/>
                <a:latin typeface="OpenSans"/>
              </a:rPr>
              <a:t>khó</a:t>
            </a:r>
            <a:r>
              <a:rPr lang="en-US" sz="2800" b="0" i="0" dirty="0">
                <a:solidFill>
                  <a:srgbClr val="000000"/>
                </a:solidFill>
                <a:effectLst/>
                <a:latin typeface="OpenSans"/>
              </a:rPr>
              <a:t> </a:t>
            </a:r>
            <a:r>
              <a:rPr lang="en-US" sz="2800" b="0" i="0" dirty="0" err="1">
                <a:solidFill>
                  <a:srgbClr val="000000"/>
                </a:solidFill>
                <a:effectLst/>
                <a:latin typeface="OpenSans"/>
              </a:rPr>
              <a:t>nhọc</a:t>
            </a:r>
            <a:r>
              <a:rPr lang="en-US" sz="2800" b="0" i="0" dirty="0">
                <a:solidFill>
                  <a:srgbClr val="000000"/>
                </a:solidFill>
                <a:effectLst/>
                <a:latin typeface="OpenSans"/>
              </a:rPr>
              <a:t>, </a:t>
            </a:r>
            <a:r>
              <a:rPr lang="en-US" sz="2800" b="0" i="0" dirty="0" err="1">
                <a:solidFill>
                  <a:srgbClr val="000000"/>
                </a:solidFill>
                <a:effectLst/>
                <a:latin typeface="OpenSans"/>
              </a:rPr>
              <a:t>kiên</a:t>
            </a:r>
            <a:r>
              <a:rPr lang="en-US" sz="2800" b="0" i="0" dirty="0">
                <a:solidFill>
                  <a:srgbClr val="000000"/>
                </a:solidFill>
                <a:effectLst/>
                <a:latin typeface="OpenSans"/>
              </a:rPr>
              <a:t> </a:t>
            </a:r>
            <a:r>
              <a:rPr lang="en-US" sz="2800" b="0" i="0" dirty="0" err="1">
                <a:solidFill>
                  <a:srgbClr val="000000"/>
                </a:solidFill>
                <a:effectLst/>
                <a:latin typeface="OpenSans"/>
              </a:rPr>
              <a:t>nhẫn</a:t>
            </a:r>
            <a:r>
              <a:rPr lang="en-US" sz="2800" b="0" i="0" dirty="0">
                <a:solidFill>
                  <a:srgbClr val="000000"/>
                </a:solidFill>
                <a:effectLst/>
                <a:latin typeface="OpenSans"/>
              </a:rPr>
              <a:t>.</a:t>
            </a: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4263526033"/>
      </p:ext>
    </p:extLst>
  </p:cSld>
  <p:clrMapOvr>
    <a:masterClrMapping/>
  </p:clrMapOvr>
  <p:transition spd="slow" advTm="3000">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a:off x="5414889" y="3382238"/>
            <a:ext cx="1083849" cy="1003255"/>
            <a:chOff x="5690161" y="4082829"/>
            <a:chExt cx="1623352" cy="1502638"/>
          </a:xfrm>
        </p:grpSpPr>
        <p:sp>
          <p:nvSpPr>
            <p:cNvPr id="10" name="Freeform 495"/>
            <p:cNvSpPr>
              <a:spLocks/>
            </p:cNvSpPr>
            <p:nvPr/>
          </p:nvSpPr>
          <p:spPr bwMode="auto">
            <a:xfrm>
              <a:off x="5791621" y="5558806"/>
              <a:ext cx="124417" cy="14071"/>
            </a:xfrm>
            <a:custGeom>
              <a:avLst/>
              <a:gdLst>
                <a:gd name="T0" fmla="*/ 68 w 71"/>
                <a:gd name="T1" fmla="*/ 0 h 8"/>
                <a:gd name="T2" fmla="*/ 2 w 71"/>
                <a:gd name="T3" fmla="*/ 0 h 8"/>
                <a:gd name="T4" fmla="*/ 0 w 71"/>
                <a:gd name="T5" fmla="*/ 4 h 8"/>
                <a:gd name="T6" fmla="*/ 4 w 71"/>
                <a:gd name="T7" fmla="*/ 7 h 8"/>
                <a:gd name="T8" fmla="*/ 8 w 71"/>
                <a:gd name="T9" fmla="*/ 7 h 8"/>
                <a:gd name="T10" fmla="*/ 8 w 71"/>
                <a:gd name="T11" fmla="*/ 7 h 8"/>
                <a:gd name="T12" fmla="*/ 62 w 71"/>
                <a:gd name="T13" fmla="*/ 7 h 8"/>
                <a:gd name="T14" fmla="*/ 68 w 71"/>
                <a:gd name="T15" fmla="*/ 7 h 8"/>
                <a:gd name="T16" fmla="*/ 71 w 71"/>
                <a:gd name="T17" fmla="*/ 4 h 8"/>
                <a:gd name="T18" fmla="*/ 68 w 71"/>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8">
                  <a:moveTo>
                    <a:pt x="68" y="0"/>
                  </a:moveTo>
                  <a:cubicBezTo>
                    <a:pt x="2" y="0"/>
                    <a:pt x="2" y="0"/>
                    <a:pt x="2" y="0"/>
                  </a:cubicBezTo>
                  <a:cubicBezTo>
                    <a:pt x="2" y="0"/>
                    <a:pt x="0" y="0"/>
                    <a:pt x="0" y="4"/>
                  </a:cubicBezTo>
                  <a:cubicBezTo>
                    <a:pt x="0" y="8"/>
                    <a:pt x="4" y="7"/>
                    <a:pt x="4" y="7"/>
                  </a:cubicBezTo>
                  <a:cubicBezTo>
                    <a:pt x="8" y="7"/>
                    <a:pt x="8" y="7"/>
                    <a:pt x="8" y="7"/>
                  </a:cubicBezTo>
                  <a:cubicBezTo>
                    <a:pt x="8" y="7"/>
                    <a:pt x="8" y="7"/>
                    <a:pt x="8" y="7"/>
                  </a:cubicBezTo>
                  <a:cubicBezTo>
                    <a:pt x="62" y="7"/>
                    <a:pt x="62" y="7"/>
                    <a:pt x="62" y="7"/>
                  </a:cubicBezTo>
                  <a:cubicBezTo>
                    <a:pt x="68" y="7"/>
                    <a:pt x="68" y="7"/>
                    <a:pt x="68" y="7"/>
                  </a:cubicBezTo>
                  <a:cubicBezTo>
                    <a:pt x="68" y="7"/>
                    <a:pt x="71" y="6"/>
                    <a:pt x="71" y="4"/>
                  </a:cubicBezTo>
                  <a:cubicBezTo>
                    <a:pt x="71" y="1"/>
                    <a:pt x="68" y="0"/>
                    <a:pt x="6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1" name="Freeform 496"/>
            <p:cNvSpPr>
              <a:spLocks/>
            </p:cNvSpPr>
            <p:nvPr/>
          </p:nvSpPr>
          <p:spPr bwMode="auto">
            <a:xfrm>
              <a:off x="5784956" y="5539550"/>
              <a:ext cx="136267" cy="14071"/>
            </a:xfrm>
            <a:custGeom>
              <a:avLst/>
              <a:gdLst>
                <a:gd name="T0" fmla="*/ 75 w 78"/>
                <a:gd name="T1" fmla="*/ 0 h 8"/>
                <a:gd name="T2" fmla="*/ 3 w 78"/>
                <a:gd name="T3" fmla="*/ 0 h 8"/>
                <a:gd name="T4" fmla="*/ 0 w 78"/>
                <a:gd name="T5" fmla="*/ 4 h 8"/>
                <a:gd name="T6" fmla="*/ 6 w 78"/>
                <a:gd name="T7" fmla="*/ 7 h 8"/>
                <a:gd name="T8" fmla="*/ 72 w 78"/>
                <a:gd name="T9" fmla="*/ 7 h 8"/>
                <a:gd name="T10" fmla="*/ 75 w 78"/>
                <a:gd name="T11" fmla="*/ 7 h 8"/>
                <a:gd name="T12" fmla="*/ 78 w 78"/>
                <a:gd name="T13" fmla="*/ 3 h 8"/>
                <a:gd name="T14" fmla="*/ 75 w 78"/>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8">
                  <a:moveTo>
                    <a:pt x="75" y="0"/>
                  </a:moveTo>
                  <a:cubicBezTo>
                    <a:pt x="3" y="0"/>
                    <a:pt x="3" y="0"/>
                    <a:pt x="3" y="0"/>
                  </a:cubicBezTo>
                  <a:cubicBezTo>
                    <a:pt x="3" y="0"/>
                    <a:pt x="0" y="0"/>
                    <a:pt x="0" y="4"/>
                  </a:cubicBezTo>
                  <a:cubicBezTo>
                    <a:pt x="0" y="8"/>
                    <a:pt x="6" y="7"/>
                    <a:pt x="6" y="7"/>
                  </a:cubicBezTo>
                  <a:cubicBezTo>
                    <a:pt x="72" y="7"/>
                    <a:pt x="72" y="7"/>
                    <a:pt x="72" y="7"/>
                  </a:cubicBezTo>
                  <a:cubicBezTo>
                    <a:pt x="75" y="7"/>
                    <a:pt x="75" y="7"/>
                    <a:pt x="75" y="7"/>
                  </a:cubicBezTo>
                  <a:cubicBezTo>
                    <a:pt x="75" y="7"/>
                    <a:pt x="78" y="7"/>
                    <a:pt x="78" y="3"/>
                  </a:cubicBezTo>
                  <a:cubicBezTo>
                    <a:pt x="78" y="0"/>
                    <a:pt x="75" y="0"/>
                    <a:pt x="7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2" name="Freeform 497"/>
            <p:cNvSpPr>
              <a:spLocks/>
            </p:cNvSpPr>
            <p:nvPr/>
          </p:nvSpPr>
          <p:spPr bwMode="auto">
            <a:xfrm>
              <a:off x="5784956" y="5501040"/>
              <a:ext cx="136267" cy="12590"/>
            </a:xfrm>
            <a:custGeom>
              <a:avLst/>
              <a:gdLst>
                <a:gd name="T0" fmla="*/ 76 w 78"/>
                <a:gd name="T1" fmla="*/ 0 h 7"/>
                <a:gd name="T2" fmla="*/ 3 w 78"/>
                <a:gd name="T3" fmla="*/ 0 h 7"/>
                <a:gd name="T4" fmla="*/ 0 w 78"/>
                <a:gd name="T5" fmla="*/ 4 h 7"/>
                <a:gd name="T6" fmla="*/ 3 w 78"/>
                <a:gd name="T7" fmla="*/ 7 h 7"/>
                <a:gd name="T8" fmla="*/ 75 w 78"/>
                <a:gd name="T9" fmla="*/ 7 h 7"/>
                <a:gd name="T10" fmla="*/ 78 w 78"/>
                <a:gd name="T11" fmla="*/ 3 h 7"/>
                <a:gd name="T12" fmla="*/ 76 w 7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78" h="7">
                  <a:moveTo>
                    <a:pt x="76" y="0"/>
                  </a:moveTo>
                  <a:cubicBezTo>
                    <a:pt x="3" y="0"/>
                    <a:pt x="3" y="0"/>
                    <a:pt x="3" y="0"/>
                  </a:cubicBezTo>
                  <a:cubicBezTo>
                    <a:pt x="3" y="0"/>
                    <a:pt x="0" y="1"/>
                    <a:pt x="0" y="4"/>
                  </a:cubicBezTo>
                  <a:cubicBezTo>
                    <a:pt x="0" y="7"/>
                    <a:pt x="3" y="7"/>
                    <a:pt x="3" y="7"/>
                  </a:cubicBezTo>
                  <a:cubicBezTo>
                    <a:pt x="75" y="7"/>
                    <a:pt x="75" y="7"/>
                    <a:pt x="75" y="7"/>
                  </a:cubicBezTo>
                  <a:cubicBezTo>
                    <a:pt x="75" y="7"/>
                    <a:pt x="78" y="7"/>
                    <a:pt x="78" y="3"/>
                  </a:cubicBezTo>
                  <a:cubicBezTo>
                    <a:pt x="78" y="0"/>
                    <a:pt x="76" y="0"/>
                    <a:pt x="7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3" name="Freeform 498"/>
            <p:cNvSpPr>
              <a:spLocks/>
            </p:cNvSpPr>
            <p:nvPr/>
          </p:nvSpPr>
          <p:spPr bwMode="auto">
            <a:xfrm>
              <a:off x="5784956" y="5520295"/>
              <a:ext cx="136267" cy="12590"/>
            </a:xfrm>
            <a:custGeom>
              <a:avLst/>
              <a:gdLst>
                <a:gd name="T0" fmla="*/ 76 w 78"/>
                <a:gd name="T1" fmla="*/ 0 h 7"/>
                <a:gd name="T2" fmla="*/ 3 w 78"/>
                <a:gd name="T3" fmla="*/ 0 h 7"/>
                <a:gd name="T4" fmla="*/ 0 w 78"/>
                <a:gd name="T5" fmla="*/ 4 h 7"/>
                <a:gd name="T6" fmla="*/ 3 w 78"/>
                <a:gd name="T7" fmla="*/ 7 h 7"/>
                <a:gd name="T8" fmla="*/ 75 w 78"/>
                <a:gd name="T9" fmla="*/ 7 h 7"/>
                <a:gd name="T10" fmla="*/ 78 w 78"/>
                <a:gd name="T11" fmla="*/ 3 h 7"/>
                <a:gd name="T12" fmla="*/ 76 w 7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78" h="7">
                  <a:moveTo>
                    <a:pt x="76" y="0"/>
                  </a:moveTo>
                  <a:cubicBezTo>
                    <a:pt x="3" y="0"/>
                    <a:pt x="3" y="0"/>
                    <a:pt x="3" y="0"/>
                  </a:cubicBezTo>
                  <a:cubicBezTo>
                    <a:pt x="3" y="0"/>
                    <a:pt x="0" y="1"/>
                    <a:pt x="0" y="4"/>
                  </a:cubicBezTo>
                  <a:cubicBezTo>
                    <a:pt x="0" y="7"/>
                    <a:pt x="3" y="7"/>
                    <a:pt x="3" y="7"/>
                  </a:cubicBezTo>
                  <a:cubicBezTo>
                    <a:pt x="75" y="7"/>
                    <a:pt x="75" y="7"/>
                    <a:pt x="75" y="7"/>
                  </a:cubicBezTo>
                  <a:cubicBezTo>
                    <a:pt x="75" y="7"/>
                    <a:pt x="78" y="7"/>
                    <a:pt x="78" y="3"/>
                  </a:cubicBezTo>
                  <a:cubicBezTo>
                    <a:pt x="78" y="0"/>
                    <a:pt x="76" y="0"/>
                    <a:pt x="7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4" name="Freeform 499"/>
            <p:cNvSpPr>
              <a:spLocks noEditPoints="1"/>
            </p:cNvSpPr>
            <p:nvPr/>
          </p:nvSpPr>
          <p:spPr bwMode="auto">
            <a:xfrm>
              <a:off x="5690161" y="5090018"/>
              <a:ext cx="324374" cy="402135"/>
            </a:xfrm>
            <a:custGeom>
              <a:avLst/>
              <a:gdLst>
                <a:gd name="T0" fmla="*/ 94 w 185"/>
                <a:gd name="T1" fmla="*/ 0 h 230"/>
                <a:gd name="T2" fmla="*/ 87 w 185"/>
                <a:gd name="T3" fmla="*/ 0 h 230"/>
                <a:gd name="T4" fmla="*/ 8 w 185"/>
                <a:gd name="T5" fmla="*/ 51 h 230"/>
                <a:gd name="T6" fmla="*/ 0 w 185"/>
                <a:gd name="T7" fmla="*/ 92 h 230"/>
                <a:gd name="T8" fmla="*/ 9 w 185"/>
                <a:gd name="T9" fmla="*/ 133 h 230"/>
                <a:gd name="T10" fmla="*/ 25 w 185"/>
                <a:gd name="T11" fmla="*/ 163 h 230"/>
                <a:gd name="T12" fmla="*/ 40 w 185"/>
                <a:gd name="T13" fmla="*/ 193 h 230"/>
                <a:gd name="T14" fmla="*/ 43 w 185"/>
                <a:gd name="T15" fmla="*/ 213 h 230"/>
                <a:gd name="T16" fmla="*/ 55 w 185"/>
                <a:gd name="T17" fmla="*/ 230 h 230"/>
                <a:gd name="T18" fmla="*/ 134 w 185"/>
                <a:gd name="T19" fmla="*/ 229 h 230"/>
                <a:gd name="T20" fmla="*/ 145 w 185"/>
                <a:gd name="T21" fmla="*/ 193 h 230"/>
                <a:gd name="T22" fmla="*/ 160 w 185"/>
                <a:gd name="T23" fmla="*/ 163 h 230"/>
                <a:gd name="T24" fmla="*/ 185 w 185"/>
                <a:gd name="T25" fmla="*/ 92 h 230"/>
                <a:gd name="T26" fmla="*/ 185 w 185"/>
                <a:gd name="T27" fmla="*/ 89 h 230"/>
                <a:gd name="T28" fmla="*/ 176 w 185"/>
                <a:gd name="T29" fmla="*/ 92 h 230"/>
                <a:gd name="T30" fmla="*/ 152 w 185"/>
                <a:gd name="T31" fmla="*/ 158 h 230"/>
                <a:gd name="T32" fmla="*/ 148 w 185"/>
                <a:gd name="T33" fmla="*/ 164 h 230"/>
                <a:gd name="T34" fmla="*/ 148 w 185"/>
                <a:gd name="T35" fmla="*/ 141 h 230"/>
                <a:gd name="T36" fmla="*/ 141 w 185"/>
                <a:gd name="T37" fmla="*/ 122 h 230"/>
                <a:gd name="T38" fmla="*/ 107 w 185"/>
                <a:gd name="T39" fmla="*/ 101 h 230"/>
                <a:gd name="T40" fmla="*/ 101 w 185"/>
                <a:gd name="T41" fmla="*/ 137 h 230"/>
                <a:gd name="T42" fmla="*/ 97 w 185"/>
                <a:gd name="T43" fmla="*/ 117 h 230"/>
                <a:gd name="T44" fmla="*/ 89 w 185"/>
                <a:gd name="T45" fmla="*/ 126 h 230"/>
                <a:gd name="T46" fmla="*/ 85 w 185"/>
                <a:gd name="T47" fmla="*/ 141 h 230"/>
                <a:gd name="T48" fmla="*/ 80 w 185"/>
                <a:gd name="T49" fmla="*/ 101 h 230"/>
                <a:gd name="T50" fmla="*/ 93 w 185"/>
                <a:gd name="T51" fmla="*/ 113 h 230"/>
                <a:gd name="T52" fmla="*/ 107 w 185"/>
                <a:gd name="T53" fmla="*/ 101 h 230"/>
                <a:gd name="T54" fmla="*/ 110 w 185"/>
                <a:gd name="T55" fmla="*/ 85 h 230"/>
                <a:gd name="T56" fmla="*/ 90 w 185"/>
                <a:gd name="T57" fmla="*/ 44 h 230"/>
                <a:gd name="T58" fmla="*/ 77 w 185"/>
                <a:gd name="T59" fmla="*/ 83 h 230"/>
                <a:gd name="T60" fmla="*/ 80 w 185"/>
                <a:gd name="T61" fmla="*/ 99 h 230"/>
                <a:gd name="T62" fmla="*/ 47 w 185"/>
                <a:gd name="T63" fmla="*/ 119 h 230"/>
                <a:gd name="T64" fmla="*/ 38 w 185"/>
                <a:gd name="T65" fmla="*/ 141 h 230"/>
                <a:gd name="T66" fmla="*/ 36 w 185"/>
                <a:gd name="T67" fmla="*/ 159 h 230"/>
                <a:gd name="T68" fmla="*/ 33 w 185"/>
                <a:gd name="T69" fmla="*/ 159 h 230"/>
                <a:gd name="T70" fmla="*/ 17 w 185"/>
                <a:gd name="T71" fmla="*/ 129 h 230"/>
                <a:gd name="T72" fmla="*/ 9 w 185"/>
                <a:gd name="T73" fmla="*/ 87 h 230"/>
                <a:gd name="T74" fmla="*/ 33 w 185"/>
                <a:gd name="T75" fmla="*/ 33 h 230"/>
                <a:gd name="T76" fmla="*/ 93 w 185"/>
                <a:gd name="T77" fmla="*/ 9 h 230"/>
                <a:gd name="T78" fmla="*/ 176 w 185"/>
                <a:gd name="T79" fmla="*/ 9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5" h="230">
                  <a:moveTo>
                    <a:pt x="158" y="26"/>
                  </a:moveTo>
                  <a:cubicBezTo>
                    <a:pt x="142" y="10"/>
                    <a:pt x="120" y="1"/>
                    <a:pt x="94" y="0"/>
                  </a:cubicBezTo>
                  <a:cubicBezTo>
                    <a:pt x="94" y="0"/>
                    <a:pt x="94" y="0"/>
                    <a:pt x="93" y="0"/>
                  </a:cubicBezTo>
                  <a:cubicBezTo>
                    <a:pt x="87" y="0"/>
                    <a:pt x="87" y="0"/>
                    <a:pt x="87" y="0"/>
                  </a:cubicBezTo>
                  <a:cubicBezTo>
                    <a:pt x="63" y="0"/>
                    <a:pt x="44" y="9"/>
                    <a:pt x="27" y="26"/>
                  </a:cubicBezTo>
                  <a:cubicBezTo>
                    <a:pt x="20" y="33"/>
                    <a:pt x="13" y="40"/>
                    <a:pt x="8" y="51"/>
                  </a:cubicBezTo>
                  <a:cubicBezTo>
                    <a:pt x="3" y="62"/>
                    <a:pt x="0" y="74"/>
                    <a:pt x="0" y="87"/>
                  </a:cubicBezTo>
                  <a:cubicBezTo>
                    <a:pt x="0" y="92"/>
                    <a:pt x="0" y="92"/>
                    <a:pt x="0" y="92"/>
                  </a:cubicBezTo>
                  <a:cubicBezTo>
                    <a:pt x="0" y="93"/>
                    <a:pt x="0" y="93"/>
                    <a:pt x="0" y="93"/>
                  </a:cubicBezTo>
                  <a:cubicBezTo>
                    <a:pt x="1" y="109"/>
                    <a:pt x="4" y="122"/>
                    <a:pt x="9" y="133"/>
                  </a:cubicBezTo>
                  <a:cubicBezTo>
                    <a:pt x="13" y="142"/>
                    <a:pt x="18" y="151"/>
                    <a:pt x="23" y="160"/>
                  </a:cubicBezTo>
                  <a:cubicBezTo>
                    <a:pt x="25" y="163"/>
                    <a:pt x="25" y="163"/>
                    <a:pt x="25" y="163"/>
                  </a:cubicBezTo>
                  <a:cubicBezTo>
                    <a:pt x="26" y="165"/>
                    <a:pt x="27" y="167"/>
                    <a:pt x="28" y="169"/>
                  </a:cubicBezTo>
                  <a:cubicBezTo>
                    <a:pt x="33" y="177"/>
                    <a:pt x="37" y="184"/>
                    <a:pt x="40" y="193"/>
                  </a:cubicBezTo>
                  <a:cubicBezTo>
                    <a:pt x="41" y="197"/>
                    <a:pt x="41" y="201"/>
                    <a:pt x="42" y="205"/>
                  </a:cubicBezTo>
                  <a:cubicBezTo>
                    <a:pt x="42" y="208"/>
                    <a:pt x="42" y="210"/>
                    <a:pt x="43" y="213"/>
                  </a:cubicBezTo>
                  <a:cubicBezTo>
                    <a:pt x="44" y="220"/>
                    <a:pt x="49" y="225"/>
                    <a:pt x="52" y="229"/>
                  </a:cubicBezTo>
                  <a:cubicBezTo>
                    <a:pt x="53" y="230"/>
                    <a:pt x="54" y="230"/>
                    <a:pt x="55" y="230"/>
                  </a:cubicBezTo>
                  <a:cubicBezTo>
                    <a:pt x="130" y="230"/>
                    <a:pt x="130" y="230"/>
                    <a:pt x="130" y="230"/>
                  </a:cubicBezTo>
                  <a:cubicBezTo>
                    <a:pt x="132" y="230"/>
                    <a:pt x="133" y="230"/>
                    <a:pt x="134" y="229"/>
                  </a:cubicBezTo>
                  <a:cubicBezTo>
                    <a:pt x="140" y="223"/>
                    <a:pt x="141" y="214"/>
                    <a:pt x="142" y="205"/>
                  </a:cubicBezTo>
                  <a:cubicBezTo>
                    <a:pt x="143" y="201"/>
                    <a:pt x="144" y="197"/>
                    <a:pt x="145" y="193"/>
                  </a:cubicBezTo>
                  <a:cubicBezTo>
                    <a:pt x="148" y="185"/>
                    <a:pt x="152" y="176"/>
                    <a:pt x="156" y="168"/>
                  </a:cubicBezTo>
                  <a:cubicBezTo>
                    <a:pt x="158" y="166"/>
                    <a:pt x="159" y="164"/>
                    <a:pt x="160" y="163"/>
                  </a:cubicBezTo>
                  <a:cubicBezTo>
                    <a:pt x="161" y="160"/>
                    <a:pt x="162" y="157"/>
                    <a:pt x="164" y="155"/>
                  </a:cubicBezTo>
                  <a:cubicBezTo>
                    <a:pt x="173" y="137"/>
                    <a:pt x="184" y="119"/>
                    <a:pt x="185" y="92"/>
                  </a:cubicBezTo>
                  <a:cubicBezTo>
                    <a:pt x="185" y="92"/>
                    <a:pt x="185" y="92"/>
                    <a:pt x="185" y="92"/>
                  </a:cubicBezTo>
                  <a:cubicBezTo>
                    <a:pt x="185" y="89"/>
                    <a:pt x="185" y="89"/>
                    <a:pt x="185" y="89"/>
                  </a:cubicBezTo>
                  <a:cubicBezTo>
                    <a:pt x="184" y="64"/>
                    <a:pt x="175" y="43"/>
                    <a:pt x="158" y="26"/>
                  </a:cubicBezTo>
                  <a:close/>
                  <a:moveTo>
                    <a:pt x="176" y="92"/>
                  </a:moveTo>
                  <a:cubicBezTo>
                    <a:pt x="174" y="116"/>
                    <a:pt x="165" y="133"/>
                    <a:pt x="156" y="150"/>
                  </a:cubicBezTo>
                  <a:cubicBezTo>
                    <a:pt x="154" y="153"/>
                    <a:pt x="153" y="156"/>
                    <a:pt x="152" y="158"/>
                  </a:cubicBezTo>
                  <a:cubicBezTo>
                    <a:pt x="151" y="160"/>
                    <a:pt x="149" y="162"/>
                    <a:pt x="148" y="164"/>
                  </a:cubicBezTo>
                  <a:cubicBezTo>
                    <a:pt x="148" y="164"/>
                    <a:pt x="148" y="164"/>
                    <a:pt x="148" y="164"/>
                  </a:cubicBezTo>
                  <a:cubicBezTo>
                    <a:pt x="148" y="161"/>
                    <a:pt x="148" y="159"/>
                    <a:pt x="149" y="154"/>
                  </a:cubicBezTo>
                  <a:cubicBezTo>
                    <a:pt x="150" y="148"/>
                    <a:pt x="148" y="144"/>
                    <a:pt x="148" y="141"/>
                  </a:cubicBezTo>
                  <a:cubicBezTo>
                    <a:pt x="147" y="137"/>
                    <a:pt x="145" y="129"/>
                    <a:pt x="145" y="129"/>
                  </a:cubicBezTo>
                  <a:cubicBezTo>
                    <a:pt x="145" y="120"/>
                    <a:pt x="141" y="122"/>
                    <a:pt x="141" y="122"/>
                  </a:cubicBezTo>
                  <a:cubicBezTo>
                    <a:pt x="139" y="118"/>
                    <a:pt x="117" y="110"/>
                    <a:pt x="117" y="110"/>
                  </a:cubicBezTo>
                  <a:cubicBezTo>
                    <a:pt x="107" y="101"/>
                    <a:pt x="107" y="101"/>
                    <a:pt x="107" y="101"/>
                  </a:cubicBezTo>
                  <a:cubicBezTo>
                    <a:pt x="109" y="103"/>
                    <a:pt x="109" y="103"/>
                    <a:pt x="109" y="103"/>
                  </a:cubicBezTo>
                  <a:cubicBezTo>
                    <a:pt x="109" y="111"/>
                    <a:pt x="101" y="137"/>
                    <a:pt x="101" y="137"/>
                  </a:cubicBezTo>
                  <a:cubicBezTo>
                    <a:pt x="102" y="134"/>
                    <a:pt x="96" y="124"/>
                    <a:pt x="96" y="124"/>
                  </a:cubicBezTo>
                  <a:cubicBezTo>
                    <a:pt x="95" y="123"/>
                    <a:pt x="97" y="117"/>
                    <a:pt x="97" y="117"/>
                  </a:cubicBezTo>
                  <a:cubicBezTo>
                    <a:pt x="90" y="109"/>
                    <a:pt x="86" y="118"/>
                    <a:pt x="86" y="118"/>
                  </a:cubicBezTo>
                  <a:cubicBezTo>
                    <a:pt x="85" y="120"/>
                    <a:pt x="89" y="126"/>
                    <a:pt x="89" y="126"/>
                  </a:cubicBezTo>
                  <a:cubicBezTo>
                    <a:pt x="88" y="127"/>
                    <a:pt x="88" y="133"/>
                    <a:pt x="88" y="133"/>
                  </a:cubicBezTo>
                  <a:cubicBezTo>
                    <a:pt x="87" y="135"/>
                    <a:pt x="85" y="141"/>
                    <a:pt x="85" y="141"/>
                  </a:cubicBezTo>
                  <a:cubicBezTo>
                    <a:pt x="80" y="128"/>
                    <a:pt x="78" y="103"/>
                    <a:pt x="78" y="103"/>
                  </a:cubicBezTo>
                  <a:cubicBezTo>
                    <a:pt x="77" y="102"/>
                    <a:pt x="80" y="101"/>
                    <a:pt x="80" y="101"/>
                  </a:cubicBezTo>
                  <a:cubicBezTo>
                    <a:pt x="82" y="104"/>
                    <a:pt x="82" y="104"/>
                    <a:pt x="82" y="104"/>
                  </a:cubicBezTo>
                  <a:cubicBezTo>
                    <a:pt x="84" y="108"/>
                    <a:pt x="93" y="113"/>
                    <a:pt x="93" y="113"/>
                  </a:cubicBezTo>
                  <a:cubicBezTo>
                    <a:pt x="102" y="107"/>
                    <a:pt x="102" y="107"/>
                    <a:pt x="102" y="107"/>
                  </a:cubicBezTo>
                  <a:cubicBezTo>
                    <a:pt x="108" y="104"/>
                    <a:pt x="107" y="101"/>
                    <a:pt x="107" y="101"/>
                  </a:cubicBezTo>
                  <a:cubicBezTo>
                    <a:pt x="106" y="100"/>
                    <a:pt x="106" y="94"/>
                    <a:pt x="106" y="94"/>
                  </a:cubicBezTo>
                  <a:cubicBezTo>
                    <a:pt x="107" y="93"/>
                    <a:pt x="110" y="85"/>
                    <a:pt x="110" y="85"/>
                  </a:cubicBezTo>
                  <a:cubicBezTo>
                    <a:pt x="114" y="80"/>
                    <a:pt x="113" y="71"/>
                    <a:pt x="113" y="71"/>
                  </a:cubicBezTo>
                  <a:cubicBezTo>
                    <a:pt x="119" y="41"/>
                    <a:pt x="90" y="44"/>
                    <a:pt x="90" y="44"/>
                  </a:cubicBezTo>
                  <a:cubicBezTo>
                    <a:pt x="69" y="46"/>
                    <a:pt x="75" y="72"/>
                    <a:pt x="75" y="72"/>
                  </a:cubicBezTo>
                  <a:cubicBezTo>
                    <a:pt x="72" y="73"/>
                    <a:pt x="77" y="83"/>
                    <a:pt x="77" y="83"/>
                  </a:cubicBezTo>
                  <a:cubicBezTo>
                    <a:pt x="76" y="84"/>
                    <a:pt x="79" y="91"/>
                    <a:pt x="79" y="91"/>
                  </a:cubicBezTo>
                  <a:cubicBezTo>
                    <a:pt x="80" y="99"/>
                    <a:pt x="80" y="99"/>
                    <a:pt x="80" y="99"/>
                  </a:cubicBezTo>
                  <a:cubicBezTo>
                    <a:pt x="78" y="100"/>
                    <a:pt x="71" y="109"/>
                    <a:pt x="71" y="109"/>
                  </a:cubicBezTo>
                  <a:cubicBezTo>
                    <a:pt x="59" y="109"/>
                    <a:pt x="47" y="119"/>
                    <a:pt x="47" y="119"/>
                  </a:cubicBezTo>
                  <a:cubicBezTo>
                    <a:pt x="40" y="118"/>
                    <a:pt x="41" y="123"/>
                    <a:pt x="41" y="129"/>
                  </a:cubicBezTo>
                  <a:cubicBezTo>
                    <a:pt x="41" y="134"/>
                    <a:pt x="41" y="133"/>
                    <a:pt x="38" y="141"/>
                  </a:cubicBezTo>
                  <a:cubicBezTo>
                    <a:pt x="35" y="148"/>
                    <a:pt x="39" y="144"/>
                    <a:pt x="37" y="148"/>
                  </a:cubicBezTo>
                  <a:cubicBezTo>
                    <a:pt x="36" y="151"/>
                    <a:pt x="36" y="154"/>
                    <a:pt x="36" y="159"/>
                  </a:cubicBezTo>
                  <a:cubicBezTo>
                    <a:pt x="36" y="160"/>
                    <a:pt x="36" y="162"/>
                    <a:pt x="36" y="163"/>
                  </a:cubicBezTo>
                  <a:cubicBezTo>
                    <a:pt x="35" y="162"/>
                    <a:pt x="34" y="160"/>
                    <a:pt x="33" y="159"/>
                  </a:cubicBezTo>
                  <a:cubicBezTo>
                    <a:pt x="31" y="155"/>
                    <a:pt x="31" y="155"/>
                    <a:pt x="31" y="155"/>
                  </a:cubicBezTo>
                  <a:cubicBezTo>
                    <a:pt x="26" y="147"/>
                    <a:pt x="21" y="138"/>
                    <a:pt x="17" y="129"/>
                  </a:cubicBezTo>
                  <a:cubicBezTo>
                    <a:pt x="12" y="119"/>
                    <a:pt x="10" y="108"/>
                    <a:pt x="9" y="92"/>
                  </a:cubicBezTo>
                  <a:cubicBezTo>
                    <a:pt x="9" y="87"/>
                    <a:pt x="9" y="87"/>
                    <a:pt x="9" y="87"/>
                  </a:cubicBezTo>
                  <a:cubicBezTo>
                    <a:pt x="10" y="75"/>
                    <a:pt x="12" y="65"/>
                    <a:pt x="17" y="55"/>
                  </a:cubicBezTo>
                  <a:cubicBezTo>
                    <a:pt x="21" y="46"/>
                    <a:pt x="27" y="39"/>
                    <a:pt x="33" y="33"/>
                  </a:cubicBezTo>
                  <a:cubicBezTo>
                    <a:pt x="48" y="17"/>
                    <a:pt x="66" y="10"/>
                    <a:pt x="87" y="9"/>
                  </a:cubicBezTo>
                  <a:cubicBezTo>
                    <a:pt x="93" y="9"/>
                    <a:pt x="93" y="9"/>
                    <a:pt x="93" y="9"/>
                  </a:cubicBezTo>
                  <a:cubicBezTo>
                    <a:pt x="117" y="10"/>
                    <a:pt x="137" y="18"/>
                    <a:pt x="151" y="32"/>
                  </a:cubicBezTo>
                  <a:cubicBezTo>
                    <a:pt x="167" y="48"/>
                    <a:pt x="175" y="67"/>
                    <a:pt x="176" y="90"/>
                  </a:cubicBezTo>
                  <a:lnTo>
                    <a:pt x="176" y="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5" name="Freeform 500"/>
            <p:cNvSpPr>
              <a:spLocks/>
            </p:cNvSpPr>
            <p:nvPr/>
          </p:nvSpPr>
          <p:spPr bwMode="auto">
            <a:xfrm>
              <a:off x="6883236" y="5084093"/>
              <a:ext cx="430277" cy="369550"/>
            </a:xfrm>
            <a:custGeom>
              <a:avLst/>
              <a:gdLst>
                <a:gd name="T0" fmla="*/ 164 w 246"/>
                <a:gd name="T1" fmla="*/ 0 h 211"/>
                <a:gd name="T2" fmla="*/ 81 w 246"/>
                <a:gd name="T3" fmla="*/ 0 h 211"/>
                <a:gd name="T4" fmla="*/ 0 w 246"/>
                <a:gd name="T5" fmla="*/ 68 h 211"/>
                <a:gd name="T6" fmla="*/ 25 w 246"/>
                <a:gd name="T7" fmla="*/ 68 h 211"/>
                <a:gd name="T8" fmla="*/ 84 w 246"/>
                <a:gd name="T9" fmla="*/ 23 h 211"/>
                <a:gd name="T10" fmla="*/ 161 w 246"/>
                <a:gd name="T11" fmla="*/ 23 h 211"/>
                <a:gd name="T12" fmla="*/ 222 w 246"/>
                <a:gd name="T13" fmla="*/ 85 h 211"/>
                <a:gd name="T14" fmla="*/ 161 w 246"/>
                <a:gd name="T15" fmla="*/ 146 h 211"/>
                <a:gd name="T16" fmla="*/ 123 w 246"/>
                <a:gd name="T17" fmla="*/ 146 h 211"/>
                <a:gd name="T18" fmla="*/ 123 w 246"/>
                <a:gd name="T19" fmla="*/ 155 h 211"/>
                <a:gd name="T20" fmla="*/ 123 w 246"/>
                <a:gd name="T21" fmla="*/ 160 h 211"/>
                <a:gd name="T22" fmla="*/ 123 w 246"/>
                <a:gd name="T23" fmla="*/ 168 h 211"/>
                <a:gd name="T24" fmla="*/ 139 w 246"/>
                <a:gd name="T25" fmla="*/ 168 h 211"/>
                <a:gd name="T26" fmla="*/ 189 w 246"/>
                <a:gd name="T27" fmla="*/ 211 h 211"/>
                <a:gd name="T28" fmla="*/ 186 w 246"/>
                <a:gd name="T29" fmla="*/ 165 h 211"/>
                <a:gd name="T30" fmla="*/ 246 w 246"/>
                <a:gd name="T31" fmla="*/ 86 h 211"/>
                <a:gd name="T32" fmla="*/ 246 w 246"/>
                <a:gd name="T33" fmla="*/ 82 h 211"/>
                <a:gd name="T34" fmla="*/ 164 w 246"/>
                <a:gd name="T35"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6" h="211">
                  <a:moveTo>
                    <a:pt x="164" y="0"/>
                  </a:moveTo>
                  <a:cubicBezTo>
                    <a:pt x="81" y="0"/>
                    <a:pt x="81" y="0"/>
                    <a:pt x="81" y="0"/>
                  </a:cubicBezTo>
                  <a:cubicBezTo>
                    <a:pt x="41" y="0"/>
                    <a:pt x="7" y="29"/>
                    <a:pt x="0" y="68"/>
                  </a:cubicBezTo>
                  <a:cubicBezTo>
                    <a:pt x="25" y="68"/>
                    <a:pt x="25" y="68"/>
                    <a:pt x="25" y="68"/>
                  </a:cubicBezTo>
                  <a:cubicBezTo>
                    <a:pt x="33" y="42"/>
                    <a:pt x="56" y="23"/>
                    <a:pt x="84" y="23"/>
                  </a:cubicBezTo>
                  <a:cubicBezTo>
                    <a:pt x="161" y="23"/>
                    <a:pt x="161" y="23"/>
                    <a:pt x="161" y="23"/>
                  </a:cubicBezTo>
                  <a:cubicBezTo>
                    <a:pt x="195" y="23"/>
                    <a:pt x="222" y="51"/>
                    <a:pt x="222" y="85"/>
                  </a:cubicBezTo>
                  <a:cubicBezTo>
                    <a:pt x="222" y="119"/>
                    <a:pt x="195" y="146"/>
                    <a:pt x="161" y="146"/>
                  </a:cubicBezTo>
                  <a:cubicBezTo>
                    <a:pt x="123" y="146"/>
                    <a:pt x="123" y="146"/>
                    <a:pt x="123" y="146"/>
                  </a:cubicBezTo>
                  <a:cubicBezTo>
                    <a:pt x="123" y="149"/>
                    <a:pt x="123" y="152"/>
                    <a:pt x="123" y="155"/>
                  </a:cubicBezTo>
                  <a:cubicBezTo>
                    <a:pt x="123" y="160"/>
                    <a:pt x="123" y="160"/>
                    <a:pt x="123" y="160"/>
                  </a:cubicBezTo>
                  <a:cubicBezTo>
                    <a:pt x="123" y="162"/>
                    <a:pt x="123" y="165"/>
                    <a:pt x="123" y="168"/>
                  </a:cubicBezTo>
                  <a:cubicBezTo>
                    <a:pt x="139" y="168"/>
                    <a:pt x="139" y="168"/>
                    <a:pt x="139" y="168"/>
                  </a:cubicBezTo>
                  <a:cubicBezTo>
                    <a:pt x="189" y="211"/>
                    <a:pt x="189" y="211"/>
                    <a:pt x="189" y="211"/>
                  </a:cubicBezTo>
                  <a:cubicBezTo>
                    <a:pt x="186" y="165"/>
                    <a:pt x="186" y="165"/>
                    <a:pt x="186" y="165"/>
                  </a:cubicBezTo>
                  <a:cubicBezTo>
                    <a:pt x="220" y="156"/>
                    <a:pt x="246" y="124"/>
                    <a:pt x="246" y="86"/>
                  </a:cubicBezTo>
                  <a:cubicBezTo>
                    <a:pt x="246" y="82"/>
                    <a:pt x="246" y="82"/>
                    <a:pt x="246" y="82"/>
                  </a:cubicBezTo>
                  <a:cubicBezTo>
                    <a:pt x="246" y="37"/>
                    <a:pt x="210" y="0"/>
                    <a:pt x="16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6" name="Freeform 501"/>
            <p:cNvSpPr>
              <a:spLocks/>
            </p:cNvSpPr>
            <p:nvPr/>
          </p:nvSpPr>
          <p:spPr bwMode="auto">
            <a:xfrm>
              <a:off x="6866944" y="5366255"/>
              <a:ext cx="17774" cy="39991"/>
            </a:xfrm>
            <a:custGeom>
              <a:avLst/>
              <a:gdLst>
                <a:gd name="T0" fmla="*/ 0 w 10"/>
                <a:gd name="T1" fmla="*/ 0 h 23"/>
                <a:gd name="T2" fmla="*/ 0 w 10"/>
                <a:gd name="T3" fmla="*/ 23 h 23"/>
                <a:gd name="T4" fmla="*/ 8 w 10"/>
                <a:gd name="T5" fmla="*/ 19 h 23"/>
                <a:gd name="T6" fmla="*/ 10 w 10"/>
                <a:gd name="T7" fmla="*/ 11 h 23"/>
                <a:gd name="T8" fmla="*/ 8 w 10"/>
                <a:gd name="T9" fmla="*/ 4 h 23"/>
                <a:gd name="T10" fmla="*/ 0 w 10"/>
                <a:gd name="T11" fmla="*/ 0 h 23"/>
              </a:gdLst>
              <a:ahLst/>
              <a:cxnLst>
                <a:cxn ang="0">
                  <a:pos x="T0" y="T1"/>
                </a:cxn>
                <a:cxn ang="0">
                  <a:pos x="T2" y="T3"/>
                </a:cxn>
                <a:cxn ang="0">
                  <a:pos x="T4" y="T5"/>
                </a:cxn>
                <a:cxn ang="0">
                  <a:pos x="T6" y="T7"/>
                </a:cxn>
                <a:cxn ang="0">
                  <a:pos x="T8" y="T9"/>
                </a:cxn>
                <a:cxn ang="0">
                  <a:pos x="T10" y="T11"/>
                </a:cxn>
              </a:cxnLst>
              <a:rect l="0" t="0" r="r" b="b"/>
              <a:pathLst>
                <a:path w="10" h="23">
                  <a:moveTo>
                    <a:pt x="0" y="0"/>
                  </a:moveTo>
                  <a:cubicBezTo>
                    <a:pt x="0" y="23"/>
                    <a:pt x="0" y="23"/>
                    <a:pt x="0" y="23"/>
                  </a:cubicBezTo>
                  <a:cubicBezTo>
                    <a:pt x="3" y="22"/>
                    <a:pt x="6" y="21"/>
                    <a:pt x="8" y="19"/>
                  </a:cubicBezTo>
                  <a:cubicBezTo>
                    <a:pt x="9" y="17"/>
                    <a:pt x="10" y="14"/>
                    <a:pt x="10" y="11"/>
                  </a:cubicBezTo>
                  <a:cubicBezTo>
                    <a:pt x="10" y="8"/>
                    <a:pt x="10" y="6"/>
                    <a:pt x="8" y="4"/>
                  </a:cubicBezTo>
                  <a:cubicBezTo>
                    <a:pt x="7" y="3"/>
                    <a:pt x="4"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7" name="Freeform 502"/>
            <p:cNvSpPr>
              <a:spLocks noEditPoints="1"/>
            </p:cNvSpPr>
            <p:nvPr/>
          </p:nvSpPr>
          <p:spPr bwMode="auto">
            <a:xfrm>
              <a:off x="6775852" y="5277385"/>
              <a:ext cx="174036" cy="173296"/>
            </a:xfrm>
            <a:custGeom>
              <a:avLst/>
              <a:gdLst>
                <a:gd name="T0" fmla="*/ 50 w 99"/>
                <a:gd name="T1" fmla="*/ 0 h 99"/>
                <a:gd name="T2" fmla="*/ 0 w 99"/>
                <a:gd name="T3" fmla="*/ 49 h 99"/>
                <a:gd name="T4" fmla="*/ 50 w 99"/>
                <a:gd name="T5" fmla="*/ 99 h 99"/>
                <a:gd name="T6" fmla="*/ 99 w 99"/>
                <a:gd name="T7" fmla="*/ 49 h 99"/>
                <a:gd name="T8" fmla="*/ 50 w 99"/>
                <a:gd name="T9" fmla="*/ 0 h 99"/>
                <a:gd name="T10" fmla="*/ 65 w 99"/>
                <a:gd name="T11" fmla="*/ 74 h 99"/>
                <a:gd name="T12" fmla="*/ 52 w 99"/>
                <a:gd name="T13" fmla="*/ 80 h 99"/>
                <a:gd name="T14" fmla="*/ 52 w 99"/>
                <a:gd name="T15" fmla="*/ 87 h 99"/>
                <a:gd name="T16" fmla="*/ 48 w 99"/>
                <a:gd name="T17" fmla="*/ 87 h 99"/>
                <a:gd name="T18" fmla="*/ 48 w 99"/>
                <a:gd name="T19" fmla="*/ 80 h 99"/>
                <a:gd name="T20" fmla="*/ 39 w 99"/>
                <a:gd name="T21" fmla="*/ 77 h 99"/>
                <a:gd name="T22" fmla="*/ 33 w 99"/>
                <a:gd name="T23" fmla="*/ 72 h 99"/>
                <a:gd name="T24" fmla="*/ 30 w 99"/>
                <a:gd name="T25" fmla="*/ 62 h 99"/>
                <a:gd name="T26" fmla="*/ 38 w 99"/>
                <a:gd name="T27" fmla="*/ 60 h 99"/>
                <a:gd name="T28" fmla="*/ 41 w 99"/>
                <a:gd name="T29" fmla="*/ 69 h 99"/>
                <a:gd name="T30" fmla="*/ 48 w 99"/>
                <a:gd name="T31" fmla="*/ 74 h 99"/>
                <a:gd name="T32" fmla="*/ 48 w 99"/>
                <a:gd name="T33" fmla="*/ 50 h 99"/>
                <a:gd name="T34" fmla="*/ 39 w 99"/>
                <a:gd name="T35" fmla="*/ 47 h 99"/>
                <a:gd name="T36" fmla="*/ 33 w 99"/>
                <a:gd name="T37" fmla="*/ 41 h 99"/>
                <a:gd name="T38" fmla="*/ 31 w 99"/>
                <a:gd name="T39" fmla="*/ 33 h 99"/>
                <a:gd name="T40" fmla="*/ 37 w 99"/>
                <a:gd name="T41" fmla="*/ 20 h 99"/>
                <a:gd name="T42" fmla="*/ 48 w 99"/>
                <a:gd name="T43" fmla="*/ 16 h 99"/>
                <a:gd name="T44" fmla="*/ 48 w 99"/>
                <a:gd name="T45" fmla="*/ 13 h 99"/>
                <a:gd name="T46" fmla="*/ 52 w 99"/>
                <a:gd name="T47" fmla="*/ 13 h 99"/>
                <a:gd name="T48" fmla="*/ 52 w 99"/>
                <a:gd name="T49" fmla="*/ 16 h 99"/>
                <a:gd name="T50" fmla="*/ 63 w 99"/>
                <a:gd name="T51" fmla="*/ 20 h 99"/>
                <a:gd name="T52" fmla="*/ 68 w 99"/>
                <a:gd name="T53" fmla="*/ 31 h 99"/>
                <a:gd name="T54" fmla="*/ 61 w 99"/>
                <a:gd name="T55" fmla="*/ 32 h 99"/>
                <a:gd name="T56" fmla="*/ 58 w 99"/>
                <a:gd name="T57" fmla="*/ 26 h 99"/>
                <a:gd name="T58" fmla="*/ 52 w 99"/>
                <a:gd name="T59" fmla="*/ 23 h 99"/>
                <a:gd name="T60" fmla="*/ 52 w 99"/>
                <a:gd name="T61" fmla="*/ 44 h 99"/>
                <a:gd name="T62" fmla="*/ 60 w 99"/>
                <a:gd name="T63" fmla="*/ 46 h 99"/>
                <a:gd name="T64" fmla="*/ 65 w 99"/>
                <a:gd name="T65" fmla="*/ 50 h 99"/>
                <a:gd name="T66" fmla="*/ 69 w 99"/>
                <a:gd name="T67" fmla="*/ 55 h 99"/>
                <a:gd name="T68" fmla="*/ 70 w 99"/>
                <a:gd name="T69" fmla="*/ 61 h 99"/>
                <a:gd name="T70" fmla="*/ 65 w 99"/>
                <a:gd name="T71" fmla="*/ 7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9" h="99">
                  <a:moveTo>
                    <a:pt x="50" y="0"/>
                  </a:moveTo>
                  <a:cubicBezTo>
                    <a:pt x="22" y="0"/>
                    <a:pt x="0" y="22"/>
                    <a:pt x="0" y="49"/>
                  </a:cubicBezTo>
                  <a:cubicBezTo>
                    <a:pt x="0" y="77"/>
                    <a:pt x="22" y="99"/>
                    <a:pt x="50" y="99"/>
                  </a:cubicBezTo>
                  <a:cubicBezTo>
                    <a:pt x="77" y="99"/>
                    <a:pt x="99" y="77"/>
                    <a:pt x="99" y="49"/>
                  </a:cubicBezTo>
                  <a:cubicBezTo>
                    <a:pt x="99" y="22"/>
                    <a:pt x="77" y="0"/>
                    <a:pt x="50" y="0"/>
                  </a:cubicBezTo>
                  <a:close/>
                  <a:moveTo>
                    <a:pt x="65" y="74"/>
                  </a:moveTo>
                  <a:cubicBezTo>
                    <a:pt x="62" y="78"/>
                    <a:pt x="58" y="79"/>
                    <a:pt x="52" y="80"/>
                  </a:cubicBezTo>
                  <a:cubicBezTo>
                    <a:pt x="52" y="87"/>
                    <a:pt x="52" y="87"/>
                    <a:pt x="52" y="87"/>
                  </a:cubicBezTo>
                  <a:cubicBezTo>
                    <a:pt x="48" y="87"/>
                    <a:pt x="48" y="87"/>
                    <a:pt x="48" y="87"/>
                  </a:cubicBezTo>
                  <a:cubicBezTo>
                    <a:pt x="48" y="80"/>
                    <a:pt x="48" y="80"/>
                    <a:pt x="48" y="80"/>
                  </a:cubicBezTo>
                  <a:cubicBezTo>
                    <a:pt x="44" y="79"/>
                    <a:pt x="41" y="79"/>
                    <a:pt x="39" y="77"/>
                  </a:cubicBezTo>
                  <a:cubicBezTo>
                    <a:pt x="37" y="76"/>
                    <a:pt x="35" y="74"/>
                    <a:pt x="33" y="72"/>
                  </a:cubicBezTo>
                  <a:cubicBezTo>
                    <a:pt x="31" y="69"/>
                    <a:pt x="30" y="66"/>
                    <a:pt x="30" y="62"/>
                  </a:cubicBezTo>
                  <a:cubicBezTo>
                    <a:pt x="38" y="60"/>
                    <a:pt x="38" y="60"/>
                    <a:pt x="38" y="60"/>
                  </a:cubicBezTo>
                  <a:cubicBezTo>
                    <a:pt x="38" y="64"/>
                    <a:pt x="39" y="67"/>
                    <a:pt x="41" y="69"/>
                  </a:cubicBezTo>
                  <a:cubicBezTo>
                    <a:pt x="43" y="72"/>
                    <a:pt x="45" y="73"/>
                    <a:pt x="48" y="74"/>
                  </a:cubicBezTo>
                  <a:cubicBezTo>
                    <a:pt x="48" y="50"/>
                    <a:pt x="48" y="50"/>
                    <a:pt x="48" y="50"/>
                  </a:cubicBezTo>
                  <a:cubicBezTo>
                    <a:pt x="45" y="49"/>
                    <a:pt x="42" y="48"/>
                    <a:pt x="39" y="47"/>
                  </a:cubicBezTo>
                  <a:cubicBezTo>
                    <a:pt x="36" y="45"/>
                    <a:pt x="35" y="43"/>
                    <a:pt x="33" y="41"/>
                  </a:cubicBezTo>
                  <a:cubicBezTo>
                    <a:pt x="32" y="39"/>
                    <a:pt x="31" y="36"/>
                    <a:pt x="31" y="33"/>
                  </a:cubicBezTo>
                  <a:cubicBezTo>
                    <a:pt x="31" y="28"/>
                    <a:pt x="33" y="24"/>
                    <a:pt x="37" y="20"/>
                  </a:cubicBezTo>
                  <a:cubicBezTo>
                    <a:pt x="39" y="18"/>
                    <a:pt x="43" y="17"/>
                    <a:pt x="48" y="16"/>
                  </a:cubicBezTo>
                  <a:cubicBezTo>
                    <a:pt x="48" y="13"/>
                    <a:pt x="48" y="13"/>
                    <a:pt x="48" y="13"/>
                  </a:cubicBezTo>
                  <a:cubicBezTo>
                    <a:pt x="52" y="13"/>
                    <a:pt x="52" y="13"/>
                    <a:pt x="52" y="13"/>
                  </a:cubicBezTo>
                  <a:cubicBezTo>
                    <a:pt x="52" y="16"/>
                    <a:pt x="52" y="16"/>
                    <a:pt x="52" y="16"/>
                  </a:cubicBezTo>
                  <a:cubicBezTo>
                    <a:pt x="57" y="17"/>
                    <a:pt x="60" y="18"/>
                    <a:pt x="63" y="20"/>
                  </a:cubicBezTo>
                  <a:cubicBezTo>
                    <a:pt x="66" y="23"/>
                    <a:pt x="68" y="26"/>
                    <a:pt x="68" y="31"/>
                  </a:cubicBezTo>
                  <a:cubicBezTo>
                    <a:pt x="61" y="32"/>
                    <a:pt x="61" y="32"/>
                    <a:pt x="61" y="32"/>
                  </a:cubicBezTo>
                  <a:cubicBezTo>
                    <a:pt x="60" y="29"/>
                    <a:pt x="59" y="27"/>
                    <a:pt x="58" y="26"/>
                  </a:cubicBezTo>
                  <a:cubicBezTo>
                    <a:pt x="57" y="24"/>
                    <a:pt x="55" y="23"/>
                    <a:pt x="52" y="23"/>
                  </a:cubicBezTo>
                  <a:cubicBezTo>
                    <a:pt x="52" y="44"/>
                    <a:pt x="52" y="44"/>
                    <a:pt x="52" y="44"/>
                  </a:cubicBezTo>
                  <a:cubicBezTo>
                    <a:pt x="56" y="45"/>
                    <a:pt x="59" y="46"/>
                    <a:pt x="60" y="46"/>
                  </a:cubicBezTo>
                  <a:cubicBezTo>
                    <a:pt x="62" y="47"/>
                    <a:pt x="64" y="48"/>
                    <a:pt x="65" y="50"/>
                  </a:cubicBezTo>
                  <a:cubicBezTo>
                    <a:pt x="67" y="51"/>
                    <a:pt x="68" y="53"/>
                    <a:pt x="69" y="55"/>
                  </a:cubicBezTo>
                  <a:cubicBezTo>
                    <a:pt x="70" y="57"/>
                    <a:pt x="70" y="59"/>
                    <a:pt x="70" y="61"/>
                  </a:cubicBezTo>
                  <a:cubicBezTo>
                    <a:pt x="70" y="67"/>
                    <a:pt x="68" y="71"/>
                    <a:pt x="65"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8" name="Freeform 503"/>
            <p:cNvSpPr>
              <a:spLocks/>
            </p:cNvSpPr>
            <p:nvPr/>
          </p:nvSpPr>
          <p:spPr bwMode="auto">
            <a:xfrm>
              <a:off x="6844726" y="5315895"/>
              <a:ext cx="15552" cy="36288"/>
            </a:xfrm>
            <a:custGeom>
              <a:avLst/>
              <a:gdLst>
                <a:gd name="T0" fmla="*/ 0 w 9"/>
                <a:gd name="T1" fmla="*/ 11 h 21"/>
                <a:gd name="T2" fmla="*/ 2 w 9"/>
                <a:gd name="T3" fmla="*/ 17 h 21"/>
                <a:gd name="T4" fmla="*/ 9 w 9"/>
                <a:gd name="T5" fmla="*/ 21 h 21"/>
                <a:gd name="T6" fmla="*/ 9 w 9"/>
                <a:gd name="T7" fmla="*/ 0 h 21"/>
                <a:gd name="T8" fmla="*/ 2 w 9"/>
                <a:gd name="T9" fmla="*/ 4 h 21"/>
                <a:gd name="T10" fmla="*/ 0 w 9"/>
                <a:gd name="T11" fmla="*/ 11 h 21"/>
              </a:gdLst>
              <a:ahLst/>
              <a:cxnLst>
                <a:cxn ang="0">
                  <a:pos x="T0" y="T1"/>
                </a:cxn>
                <a:cxn ang="0">
                  <a:pos x="T2" y="T3"/>
                </a:cxn>
                <a:cxn ang="0">
                  <a:pos x="T4" y="T5"/>
                </a:cxn>
                <a:cxn ang="0">
                  <a:pos x="T6" y="T7"/>
                </a:cxn>
                <a:cxn ang="0">
                  <a:pos x="T8" y="T9"/>
                </a:cxn>
                <a:cxn ang="0">
                  <a:pos x="T10" y="T11"/>
                </a:cxn>
              </a:cxnLst>
              <a:rect l="0" t="0" r="r" b="b"/>
              <a:pathLst>
                <a:path w="9" h="21">
                  <a:moveTo>
                    <a:pt x="0" y="11"/>
                  </a:moveTo>
                  <a:cubicBezTo>
                    <a:pt x="0" y="13"/>
                    <a:pt x="0" y="15"/>
                    <a:pt x="2" y="17"/>
                  </a:cubicBezTo>
                  <a:cubicBezTo>
                    <a:pt x="3" y="19"/>
                    <a:pt x="6" y="20"/>
                    <a:pt x="9" y="21"/>
                  </a:cubicBezTo>
                  <a:cubicBezTo>
                    <a:pt x="9" y="0"/>
                    <a:pt x="9" y="0"/>
                    <a:pt x="9" y="0"/>
                  </a:cubicBezTo>
                  <a:cubicBezTo>
                    <a:pt x="6" y="1"/>
                    <a:pt x="4" y="2"/>
                    <a:pt x="2" y="4"/>
                  </a:cubicBezTo>
                  <a:cubicBezTo>
                    <a:pt x="1" y="6"/>
                    <a:pt x="0" y="8"/>
                    <a:pt x="0"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9" name="Freeform 504"/>
            <p:cNvSpPr>
              <a:spLocks noEditPoints="1"/>
            </p:cNvSpPr>
            <p:nvPr/>
          </p:nvSpPr>
          <p:spPr bwMode="auto">
            <a:xfrm>
              <a:off x="6649954" y="5215917"/>
              <a:ext cx="432499" cy="369550"/>
            </a:xfrm>
            <a:custGeom>
              <a:avLst/>
              <a:gdLst>
                <a:gd name="T0" fmla="*/ 165 w 247"/>
                <a:gd name="T1" fmla="*/ 0 h 211"/>
                <a:gd name="T2" fmla="*/ 82 w 247"/>
                <a:gd name="T3" fmla="*/ 0 h 211"/>
                <a:gd name="T4" fmla="*/ 0 w 247"/>
                <a:gd name="T5" fmla="*/ 82 h 211"/>
                <a:gd name="T6" fmla="*/ 0 w 247"/>
                <a:gd name="T7" fmla="*/ 86 h 211"/>
                <a:gd name="T8" fmla="*/ 61 w 247"/>
                <a:gd name="T9" fmla="*/ 165 h 211"/>
                <a:gd name="T10" fmla="*/ 58 w 247"/>
                <a:gd name="T11" fmla="*/ 211 h 211"/>
                <a:gd name="T12" fmla="*/ 107 w 247"/>
                <a:gd name="T13" fmla="*/ 168 h 211"/>
                <a:gd name="T14" fmla="*/ 165 w 247"/>
                <a:gd name="T15" fmla="*/ 168 h 211"/>
                <a:gd name="T16" fmla="*/ 247 w 247"/>
                <a:gd name="T17" fmla="*/ 86 h 211"/>
                <a:gd name="T18" fmla="*/ 247 w 247"/>
                <a:gd name="T19" fmla="*/ 82 h 211"/>
                <a:gd name="T20" fmla="*/ 165 w 247"/>
                <a:gd name="T21" fmla="*/ 0 h 211"/>
                <a:gd name="T22" fmla="*/ 122 w 247"/>
                <a:gd name="T23" fmla="*/ 147 h 211"/>
                <a:gd name="T24" fmla="*/ 59 w 247"/>
                <a:gd name="T25" fmla="*/ 84 h 211"/>
                <a:gd name="T26" fmla="*/ 122 w 247"/>
                <a:gd name="T27" fmla="*/ 22 h 211"/>
                <a:gd name="T28" fmla="*/ 184 w 247"/>
                <a:gd name="T29" fmla="*/ 84 h 211"/>
                <a:gd name="T30" fmla="*/ 122 w 247"/>
                <a:gd name="T31" fmla="*/ 147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7" h="211">
                  <a:moveTo>
                    <a:pt x="165" y="0"/>
                  </a:moveTo>
                  <a:cubicBezTo>
                    <a:pt x="82" y="0"/>
                    <a:pt x="82" y="0"/>
                    <a:pt x="82" y="0"/>
                  </a:cubicBezTo>
                  <a:cubicBezTo>
                    <a:pt x="37" y="0"/>
                    <a:pt x="0" y="37"/>
                    <a:pt x="0" y="82"/>
                  </a:cubicBezTo>
                  <a:cubicBezTo>
                    <a:pt x="0" y="86"/>
                    <a:pt x="0" y="86"/>
                    <a:pt x="0" y="86"/>
                  </a:cubicBezTo>
                  <a:cubicBezTo>
                    <a:pt x="0" y="124"/>
                    <a:pt x="26" y="156"/>
                    <a:pt x="61" y="165"/>
                  </a:cubicBezTo>
                  <a:cubicBezTo>
                    <a:pt x="58" y="211"/>
                    <a:pt x="58" y="211"/>
                    <a:pt x="58" y="211"/>
                  </a:cubicBezTo>
                  <a:cubicBezTo>
                    <a:pt x="107" y="168"/>
                    <a:pt x="107" y="168"/>
                    <a:pt x="107" y="168"/>
                  </a:cubicBezTo>
                  <a:cubicBezTo>
                    <a:pt x="165" y="168"/>
                    <a:pt x="165" y="168"/>
                    <a:pt x="165" y="168"/>
                  </a:cubicBezTo>
                  <a:cubicBezTo>
                    <a:pt x="211" y="168"/>
                    <a:pt x="247" y="131"/>
                    <a:pt x="247" y="86"/>
                  </a:cubicBezTo>
                  <a:cubicBezTo>
                    <a:pt x="247" y="82"/>
                    <a:pt x="247" y="82"/>
                    <a:pt x="247" y="82"/>
                  </a:cubicBezTo>
                  <a:cubicBezTo>
                    <a:pt x="247" y="37"/>
                    <a:pt x="211" y="0"/>
                    <a:pt x="165" y="0"/>
                  </a:cubicBezTo>
                  <a:close/>
                  <a:moveTo>
                    <a:pt x="122" y="147"/>
                  </a:moveTo>
                  <a:cubicBezTo>
                    <a:pt x="87" y="147"/>
                    <a:pt x="59" y="119"/>
                    <a:pt x="59" y="84"/>
                  </a:cubicBezTo>
                  <a:cubicBezTo>
                    <a:pt x="59" y="50"/>
                    <a:pt x="87" y="22"/>
                    <a:pt x="122" y="22"/>
                  </a:cubicBezTo>
                  <a:cubicBezTo>
                    <a:pt x="156" y="22"/>
                    <a:pt x="184" y="50"/>
                    <a:pt x="184" y="84"/>
                  </a:cubicBezTo>
                  <a:cubicBezTo>
                    <a:pt x="184" y="119"/>
                    <a:pt x="156" y="147"/>
                    <a:pt x="122" y="1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9" name="Freeform 528"/>
            <p:cNvSpPr>
              <a:spLocks/>
            </p:cNvSpPr>
            <p:nvPr/>
          </p:nvSpPr>
          <p:spPr bwMode="auto">
            <a:xfrm>
              <a:off x="6725493" y="4091716"/>
              <a:ext cx="94794" cy="94794"/>
            </a:xfrm>
            <a:custGeom>
              <a:avLst/>
              <a:gdLst>
                <a:gd name="T0" fmla="*/ 28 w 54"/>
                <a:gd name="T1" fmla="*/ 53 h 54"/>
                <a:gd name="T2" fmla="*/ 54 w 54"/>
                <a:gd name="T3" fmla="*/ 26 h 54"/>
                <a:gd name="T4" fmla="*/ 26 w 54"/>
                <a:gd name="T5" fmla="*/ 1 h 54"/>
                <a:gd name="T6" fmla="*/ 1 w 54"/>
                <a:gd name="T7" fmla="*/ 28 h 54"/>
                <a:gd name="T8" fmla="*/ 28 w 54"/>
                <a:gd name="T9" fmla="*/ 53 h 54"/>
              </a:gdLst>
              <a:ahLst/>
              <a:cxnLst>
                <a:cxn ang="0">
                  <a:pos x="T0" y="T1"/>
                </a:cxn>
                <a:cxn ang="0">
                  <a:pos x="T2" y="T3"/>
                </a:cxn>
                <a:cxn ang="0">
                  <a:pos x="T4" y="T5"/>
                </a:cxn>
                <a:cxn ang="0">
                  <a:pos x="T6" y="T7"/>
                </a:cxn>
                <a:cxn ang="0">
                  <a:pos x="T8" y="T9"/>
                </a:cxn>
              </a:cxnLst>
              <a:rect l="0" t="0" r="r" b="b"/>
              <a:pathLst>
                <a:path w="54" h="54">
                  <a:moveTo>
                    <a:pt x="28" y="53"/>
                  </a:moveTo>
                  <a:cubicBezTo>
                    <a:pt x="43" y="53"/>
                    <a:pt x="54" y="41"/>
                    <a:pt x="54" y="26"/>
                  </a:cubicBezTo>
                  <a:cubicBezTo>
                    <a:pt x="53" y="12"/>
                    <a:pt x="41" y="0"/>
                    <a:pt x="26" y="1"/>
                  </a:cubicBezTo>
                  <a:cubicBezTo>
                    <a:pt x="12" y="1"/>
                    <a:pt x="0" y="14"/>
                    <a:pt x="1" y="28"/>
                  </a:cubicBezTo>
                  <a:cubicBezTo>
                    <a:pt x="1" y="42"/>
                    <a:pt x="13" y="54"/>
                    <a:pt x="28"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0" name="Freeform 529"/>
            <p:cNvSpPr>
              <a:spLocks/>
            </p:cNvSpPr>
            <p:nvPr/>
          </p:nvSpPr>
          <p:spPr bwMode="auto">
            <a:xfrm>
              <a:off x="6679577" y="4191694"/>
              <a:ext cx="187367" cy="134786"/>
            </a:xfrm>
            <a:custGeom>
              <a:avLst/>
              <a:gdLst>
                <a:gd name="T0" fmla="*/ 82 w 107"/>
                <a:gd name="T1" fmla="*/ 0 h 77"/>
                <a:gd name="T2" fmla="*/ 55 w 107"/>
                <a:gd name="T3" fmla="*/ 31 h 77"/>
                <a:gd name="T4" fmla="*/ 25 w 107"/>
                <a:gd name="T5" fmla="*/ 1 h 77"/>
                <a:gd name="T6" fmla="*/ 1 w 107"/>
                <a:gd name="T7" fmla="*/ 34 h 77"/>
                <a:gd name="T8" fmla="*/ 2 w 107"/>
                <a:gd name="T9" fmla="*/ 77 h 77"/>
                <a:gd name="T10" fmla="*/ 107 w 107"/>
                <a:gd name="T11" fmla="*/ 77 h 77"/>
                <a:gd name="T12" fmla="*/ 105 w 107"/>
                <a:gd name="T13" fmla="*/ 31 h 77"/>
                <a:gd name="T14" fmla="*/ 82 w 107"/>
                <a:gd name="T15" fmla="*/ 0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77">
                  <a:moveTo>
                    <a:pt x="82" y="0"/>
                  </a:moveTo>
                  <a:cubicBezTo>
                    <a:pt x="55" y="31"/>
                    <a:pt x="55" y="31"/>
                    <a:pt x="55" y="31"/>
                  </a:cubicBezTo>
                  <a:cubicBezTo>
                    <a:pt x="25" y="1"/>
                    <a:pt x="25" y="1"/>
                    <a:pt x="25" y="1"/>
                  </a:cubicBezTo>
                  <a:cubicBezTo>
                    <a:pt x="8" y="8"/>
                    <a:pt x="0" y="18"/>
                    <a:pt x="1" y="34"/>
                  </a:cubicBezTo>
                  <a:cubicBezTo>
                    <a:pt x="2" y="77"/>
                    <a:pt x="2" y="77"/>
                    <a:pt x="2" y="77"/>
                  </a:cubicBezTo>
                  <a:cubicBezTo>
                    <a:pt x="107" y="77"/>
                    <a:pt x="107" y="77"/>
                    <a:pt x="107" y="77"/>
                  </a:cubicBezTo>
                  <a:cubicBezTo>
                    <a:pt x="105" y="31"/>
                    <a:pt x="105" y="31"/>
                    <a:pt x="105" y="31"/>
                  </a:cubicBezTo>
                  <a:cubicBezTo>
                    <a:pt x="105" y="15"/>
                    <a:pt x="99" y="6"/>
                    <a:pt x="8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1" name="Freeform 530"/>
            <p:cNvSpPr>
              <a:spLocks/>
            </p:cNvSpPr>
            <p:nvPr/>
          </p:nvSpPr>
          <p:spPr bwMode="auto">
            <a:xfrm>
              <a:off x="6895086" y="4095418"/>
              <a:ext cx="139970" cy="136267"/>
            </a:xfrm>
            <a:custGeom>
              <a:avLst/>
              <a:gdLst>
                <a:gd name="T0" fmla="*/ 41 w 80"/>
                <a:gd name="T1" fmla="*/ 78 h 78"/>
                <a:gd name="T2" fmla="*/ 79 w 80"/>
                <a:gd name="T3" fmla="*/ 38 h 78"/>
                <a:gd name="T4" fmla="*/ 38 w 80"/>
                <a:gd name="T5" fmla="*/ 0 h 78"/>
                <a:gd name="T6" fmla="*/ 0 w 80"/>
                <a:gd name="T7" fmla="*/ 40 h 78"/>
                <a:gd name="T8" fmla="*/ 41 w 80"/>
                <a:gd name="T9" fmla="*/ 78 h 78"/>
              </a:gdLst>
              <a:ahLst/>
              <a:cxnLst>
                <a:cxn ang="0">
                  <a:pos x="T0" y="T1"/>
                </a:cxn>
                <a:cxn ang="0">
                  <a:pos x="T2" y="T3"/>
                </a:cxn>
                <a:cxn ang="0">
                  <a:pos x="T4" y="T5"/>
                </a:cxn>
                <a:cxn ang="0">
                  <a:pos x="T6" y="T7"/>
                </a:cxn>
                <a:cxn ang="0">
                  <a:pos x="T8" y="T9"/>
                </a:cxn>
              </a:cxnLst>
              <a:rect l="0" t="0" r="r" b="b"/>
              <a:pathLst>
                <a:path w="80" h="78">
                  <a:moveTo>
                    <a:pt x="41" y="78"/>
                  </a:moveTo>
                  <a:cubicBezTo>
                    <a:pt x="63" y="77"/>
                    <a:pt x="80" y="59"/>
                    <a:pt x="79" y="38"/>
                  </a:cubicBezTo>
                  <a:cubicBezTo>
                    <a:pt x="78" y="16"/>
                    <a:pt x="60" y="0"/>
                    <a:pt x="38" y="0"/>
                  </a:cubicBezTo>
                  <a:cubicBezTo>
                    <a:pt x="17" y="1"/>
                    <a:pt x="0" y="19"/>
                    <a:pt x="0" y="40"/>
                  </a:cubicBezTo>
                  <a:cubicBezTo>
                    <a:pt x="1" y="62"/>
                    <a:pt x="19" y="78"/>
                    <a:pt x="41" y="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2" name="Freeform 531"/>
            <p:cNvSpPr>
              <a:spLocks/>
            </p:cNvSpPr>
            <p:nvPr/>
          </p:nvSpPr>
          <p:spPr bwMode="auto">
            <a:xfrm>
              <a:off x="6826952" y="4238351"/>
              <a:ext cx="276977" cy="203660"/>
            </a:xfrm>
            <a:custGeom>
              <a:avLst/>
              <a:gdLst>
                <a:gd name="T0" fmla="*/ 121 w 158"/>
                <a:gd name="T1" fmla="*/ 1 h 116"/>
                <a:gd name="T2" fmla="*/ 156 w 158"/>
                <a:gd name="T3" fmla="*/ 47 h 116"/>
                <a:gd name="T4" fmla="*/ 158 w 158"/>
                <a:gd name="T5" fmla="*/ 116 h 116"/>
                <a:gd name="T6" fmla="*/ 3 w 158"/>
                <a:gd name="T7" fmla="*/ 116 h 116"/>
                <a:gd name="T8" fmla="*/ 1 w 158"/>
                <a:gd name="T9" fmla="*/ 52 h 116"/>
                <a:gd name="T10" fmla="*/ 38 w 158"/>
                <a:gd name="T11" fmla="*/ 3 h 116"/>
                <a:gd name="T12" fmla="*/ 57 w 158"/>
                <a:gd name="T13" fmla="*/ 0 h 116"/>
                <a:gd name="T14" fmla="*/ 77 w 158"/>
                <a:gd name="T15" fmla="*/ 22 h 116"/>
                <a:gd name="T16" fmla="*/ 67 w 158"/>
                <a:gd name="T17" fmla="*/ 114 h 116"/>
                <a:gd name="T18" fmla="*/ 101 w 158"/>
                <a:gd name="T19" fmla="*/ 115 h 116"/>
                <a:gd name="T20" fmla="*/ 85 w 158"/>
                <a:gd name="T21" fmla="*/ 22 h 116"/>
                <a:gd name="T22" fmla="*/ 103 w 158"/>
                <a:gd name="T23" fmla="*/ 1 h 116"/>
                <a:gd name="T24" fmla="*/ 121 w 158"/>
                <a:gd name="T25" fmla="*/ 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116">
                  <a:moveTo>
                    <a:pt x="121" y="1"/>
                  </a:moveTo>
                  <a:cubicBezTo>
                    <a:pt x="146" y="11"/>
                    <a:pt x="155" y="24"/>
                    <a:pt x="156" y="47"/>
                  </a:cubicBezTo>
                  <a:cubicBezTo>
                    <a:pt x="158" y="116"/>
                    <a:pt x="158" y="116"/>
                    <a:pt x="158" y="116"/>
                  </a:cubicBezTo>
                  <a:cubicBezTo>
                    <a:pt x="3" y="116"/>
                    <a:pt x="3" y="116"/>
                    <a:pt x="3" y="116"/>
                  </a:cubicBezTo>
                  <a:cubicBezTo>
                    <a:pt x="1" y="52"/>
                    <a:pt x="1" y="52"/>
                    <a:pt x="1" y="52"/>
                  </a:cubicBezTo>
                  <a:cubicBezTo>
                    <a:pt x="0" y="28"/>
                    <a:pt x="11" y="13"/>
                    <a:pt x="38" y="3"/>
                  </a:cubicBezTo>
                  <a:cubicBezTo>
                    <a:pt x="57" y="0"/>
                    <a:pt x="57" y="0"/>
                    <a:pt x="57" y="0"/>
                  </a:cubicBezTo>
                  <a:cubicBezTo>
                    <a:pt x="57" y="0"/>
                    <a:pt x="78" y="20"/>
                    <a:pt x="77" y="22"/>
                  </a:cubicBezTo>
                  <a:cubicBezTo>
                    <a:pt x="76" y="24"/>
                    <a:pt x="67" y="114"/>
                    <a:pt x="67" y="114"/>
                  </a:cubicBezTo>
                  <a:cubicBezTo>
                    <a:pt x="101" y="115"/>
                    <a:pt x="101" y="115"/>
                    <a:pt x="101" y="115"/>
                  </a:cubicBezTo>
                  <a:cubicBezTo>
                    <a:pt x="85" y="22"/>
                    <a:pt x="85" y="22"/>
                    <a:pt x="85" y="22"/>
                  </a:cubicBezTo>
                  <a:cubicBezTo>
                    <a:pt x="103" y="1"/>
                    <a:pt x="103" y="1"/>
                    <a:pt x="103" y="1"/>
                  </a:cubicBezTo>
                  <a:lnTo>
                    <a:pt x="12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3" name="Freeform 532"/>
            <p:cNvSpPr>
              <a:spLocks/>
            </p:cNvSpPr>
            <p:nvPr/>
          </p:nvSpPr>
          <p:spPr bwMode="auto">
            <a:xfrm>
              <a:off x="7115779" y="4091716"/>
              <a:ext cx="94794" cy="94794"/>
            </a:xfrm>
            <a:custGeom>
              <a:avLst/>
              <a:gdLst>
                <a:gd name="T0" fmla="*/ 28 w 54"/>
                <a:gd name="T1" fmla="*/ 53 h 54"/>
                <a:gd name="T2" fmla="*/ 54 w 54"/>
                <a:gd name="T3" fmla="*/ 26 h 54"/>
                <a:gd name="T4" fmla="*/ 26 w 54"/>
                <a:gd name="T5" fmla="*/ 1 h 54"/>
                <a:gd name="T6" fmla="*/ 0 w 54"/>
                <a:gd name="T7" fmla="*/ 28 h 54"/>
                <a:gd name="T8" fmla="*/ 28 w 54"/>
                <a:gd name="T9" fmla="*/ 53 h 54"/>
              </a:gdLst>
              <a:ahLst/>
              <a:cxnLst>
                <a:cxn ang="0">
                  <a:pos x="T0" y="T1"/>
                </a:cxn>
                <a:cxn ang="0">
                  <a:pos x="T2" y="T3"/>
                </a:cxn>
                <a:cxn ang="0">
                  <a:pos x="T4" y="T5"/>
                </a:cxn>
                <a:cxn ang="0">
                  <a:pos x="T6" y="T7"/>
                </a:cxn>
                <a:cxn ang="0">
                  <a:pos x="T8" y="T9"/>
                </a:cxn>
              </a:cxnLst>
              <a:rect l="0" t="0" r="r" b="b"/>
              <a:pathLst>
                <a:path w="54" h="54">
                  <a:moveTo>
                    <a:pt x="28" y="53"/>
                  </a:moveTo>
                  <a:cubicBezTo>
                    <a:pt x="43" y="53"/>
                    <a:pt x="54" y="41"/>
                    <a:pt x="54" y="26"/>
                  </a:cubicBezTo>
                  <a:cubicBezTo>
                    <a:pt x="53" y="12"/>
                    <a:pt x="41" y="0"/>
                    <a:pt x="26" y="1"/>
                  </a:cubicBezTo>
                  <a:cubicBezTo>
                    <a:pt x="11" y="1"/>
                    <a:pt x="0" y="14"/>
                    <a:pt x="0" y="28"/>
                  </a:cubicBezTo>
                  <a:cubicBezTo>
                    <a:pt x="1" y="42"/>
                    <a:pt x="13" y="54"/>
                    <a:pt x="28"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4" name="Freeform 533"/>
            <p:cNvSpPr>
              <a:spLocks/>
            </p:cNvSpPr>
            <p:nvPr/>
          </p:nvSpPr>
          <p:spPr bwMode="auto">
            <a:xfrm>
              <a:off x="7070603" y="4191694"/>
              <a:ext cx="187367" cy="134786"/>
            </a:xfrm>
            <a:custGeom>
              <a:avLst/>
              <a:gdLst>
                <a:gd name="T0" fmla="*/ 82 w 107"/>
                <a:gd name="T1" fmla="*/ 0 h 77"/>
                <a:gd name="T2" fmla="*/ 54 w 107"/>
                <a:gd name="T3" fmla="*/ 31 h 77"/>
                <a:gd name="T4" fmla="*/ 25 w 107"/>
                <a:gd name="T5" fmla="*/ 1 h 77"/>
                <a:gd name="T6" fmla="*/ 0 w 107"/>
                <a:gd name="T7" fmla="*/ 34 h 77"/>
                <a:gd name="T8" fmla="*/ 2 w 107"/>
                <a:gd name="T9" fmla="*/ 77 h 77"/>
                <a:gd name="T10" fmla="*/ 107 w 107"/>
                <a:gd name="T11" fmla="*/ 77 h 77"/>
                <a:gd name="T12" fmla="*/ 105 w 107"/>
                <a:gd name="T13" fmla="*/ 31 h 77"/>
                <a:gd name="T14" fmla="*/ 82 w 107"/>
                <a:gd name="T15" fmla="*/ 0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77">
                  <a:moveTo>
                    <a:pt x="82" y="0"/>
                  </a:moveTo>
                  <a:cubicBezTo>
                    <a:pt x="54" y="31"/>
                    <a:pt x="54" y="31"/>
                    <a:pt x="54" y="31"/>
                  </a:cubicBezTo>
                  <a:cubicBezTo>
                    <a:pt x="25" y="1"/>
                    <a:pt x="25" y="1"/>
                    <a:pt x="25" y="1"/>
                  </a:cubicBezTo>
                  <a:cubicBezTo>
                    <a:pt x="7" y="8"/>
                    <a:pt x="0" y="18"/>
                    <a:pt x="0" y="34"/>
                  </a:cubicBezTo>
                  <a:cubicBezTo>
                    <a:pt x="2" y="77"/>
                    <a:pt x="2" y="77"/>
                    <a:pt x="2" y="77"/>
                  </a:cubicBezTo>
                  <a:cubicBezTo>
                    <a:pt x="107" y="77"/>
                    <a:pt x="107" y="77"/>
                    <a:pt x="107" y="77"/>
                  </a:cubicBezTo>
                  <a:cubicBezTo>
                    <a:pt x="105" y="31"/>
                    <a:pt x="105" y="31"/>
                    <a:pt x="105" y="31"/>
                  </a:cubicBezTo>
                  <a:cubicBezTo>
                    <a:pt x="104" y="15"/>
                    <a:pt x="98" y="6"/>
                    <a:pt x="8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0" name="Freeform 539"/>
            <p:cNvSpPr>
              <a:spLocks/>
            </p:cNvSpPr>
            <p:nvPr/>
          </p:nvSpPr>
          <p:spPr bwMode="auto">
            <a:xfrm>
              <a:off x="5760517" y="4082829"/>
              <a:ext cx="301416" cy="345111"/>
            </a:xfrm>
            <a:custGeom>
              <a:avLst/>
              <a:gdLst>
                <a:gd name="T0" fmla="*/ 162 w 172"/>
                <a:gd name="T1" fmla="*/ 165 h 197"/>
                <a:gd name="T2" fmla="*/ 158 w 172"/>
                <a:gd name="T3" fmla="*/ 165 h 197"/>
                <a:gd name="T4" fmla="*/ 157 w 172"/>
                <a:gd name="T5" fmla="*/ 152 h 197"/>
                <a:gd name="T6" fmla="*/ 137 w 172"/>
                <a:gd name="T7" fmla="*/ 129 h 197"/>
                <a:gd name="T8" fmla="*/ 137 w 172"/>
                <a:gd name="T9" fmla="*/ 57 h 197"/>
                <a:gd name="T10" fmla="*/ 152 w 172"/>
                <a:gd name="T11" fmla="*/ 44 h 197"/>
                <a:gd name="T12" fmla="*/ 161 w 172"/>
                <a:gd name="T13" fmla="*/ 34 h 197"/>
                <a:gd name="T14" fmla="*/ 161 w 172"/>
                <a:gd name="T15" fmla="*/ 24 h 197"/>
                <a:gd name="T16" fmla="*/ 161 w 172"/>
                <a:gd name="T17" fmla="*/ 20 h 197"/>
                <a:gd name="T18" fmla="*/ 161 w 172"/>
                <a:gd name="T19" fmla="*/ 10 h 197"/>
                <a:gd name="T20" fmla="*/ 151 w 172"/>
                <a:gd name="T21" fmla="*/ 0 h 197"/>
                <a:gd name="T22" fmla="*/ 134 w 172"/>
                <a:gd name="T23" fmla="*/ 0 h 197"/>
                <a:gd name="T24" fmla="*/ 125 w 172"/>
                <a:gd name="T25" fmla="*/ 10 h 197"/>
                <a:gd name="T26" fmla="*/ 125 w 172"/>
                <a:gd name="T27" fmla="*/ 14 h 197"/>
                <a:gd name="T28" fmla="*/ 104 w 172"/>
                <a:gd name="T29" fmla="*/ 14 h 197"/>
                <a:gd name="T30" fmla="*/ 104 w 172"/>
                <a:gd name="T31" fmla="*/ 10 h 197"/>
                <a:gd name="T32" fmla="*/ 95 w 172"/>
                <a:gd name="T33" fmla="*/ 0 h 197"/>
                <a:gd name="T34" fmla="*/ 78 w 172"/>
                <a:gd name="T35" fmla="*/ 0 h 197"/>
                <a:gd name="T36" fmla="*/ 68 w 172"/>
                <a:gd name="T37" fmla="*/ 10 h 197"/>
                <a:gd name="T38" fmla="*/ 68 w 172"/>
                <a:gd name="T39" fmla="*/ 14 h 197"/>
                <a:gd name="T40" fmla="*/ 45 w 172"/>
                <a:gd name="T41" fmla="*/ 14 h 197"/>
                <a:gd name="T42" fmla="*/ 45 w 172"/>
                <a:gd name="T43" fmla="*/ 10 h 197"/>
                <a:gd name="T44" fmla="*/ 35 w 172"/>
                <a:gd name="T45" fmla="*/ 0 h 197"/>
                <a:gd name="T46" fmla="*/ 19 w 172"/>
                <a:gd name="T47" fmla="*/ 0 h 197"/>
                <a:gd name="T48" fmla="*/ 9 w 172"/>
                <a:gd name="T49" fmla="*/ 10 h 197"/>
                <a:gd name="T50" fmla="*/ 9 w 172"/>
                <a:gd name="T51" fmla="*/ 20 h 197"/>
                <a:gd name="T52" fmla="*/ 9 w 172"/>
                <a:gd name="T53" fmla="*/ 24 h 197"/>
                <a:gd name="T54" fmla="*/ 9 w 172"/>
                <a:gd name="T55" fmla="*/ 34 h 197"/>
                <a:gd name="T56" fmla="*/ 13 w 172"/>
                <a:gd name="T57" fmla="*/ 43 h 197"/>
                <a:gd name="T58" fmla="*/ 13 w 172"/>
                <a:gd name="T59" fmla="*/ 43 h 197"/>
                <a:gd name="T60" fmla="*/ 34 w 172"/>
                <a:gd name="T61" fmla="*/ 58 h 197"/>
                <a:gd name="T62" fmla="*/ 33 w 172"/>
                <a:gd name="T63" fmla="*/ 129 h 197"/>
                <a:gd name="T64" fmla="*/ 13 w 172"/>
                <a:gd name="T65" fmla="*/ 151 h 197"/>
                <a:gd name="T66" fmla="*/ 13 w 172"/>
                <a:gd name="T67" fmla="*/ 165 h 197"/>
                <a:gd name="T68" fmla="*/ 10 w 172"/>
                <a:gd name="T69" fmla="*/ 165 h 197"/>
                <a:gd name="T70" fmla="*/ 0 w 172"/>
                <a:gd name="T71" fmla="*/ 176 h 197"/>
                <a:gd name="T72" fmla="*/ 0 w 172"/>
                <a:gd name="T73" fmla="*/ 186 h 197"/>
                <a:gd name="T74" fmla="*/ 10 w 172"/>
                <a:gd name="T75" fmla="*/ 197 h 197"/>
                <a:gd name="T76" fmla="*/ 162 w 172"/>
                <a:gd name="T77" fmla="*/ 197 h 197"/>
                <a:gd name="T78" fmla="*/ 172 w 172"/>
                <a:gd name="T79" fmla="*/ 186 h 197"/>
                <a:gd name="T80" fmla="*/ 172 w 172"/>
                <a:gd name="T81" fmla="*/ 176 h 197"/>
                <a:gd name="T82" fmla="*/ 162 w 172"/>
                <a:gd name="T83" fmla="*/ 16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2" h="197">
                  <a:moveTo>
                    <a:pt x="162" y="165"/>
                  </a:moveTo>
                  <a:cubicBezTo>
                    <a:pt x="158" y="165"/>
                    <a:pt x="158" y="165"/>
                    <a:pt x="158" y="165"/>
                  </a:cubicBezTo>
                  <a:cubicBezTo>
                    <a:pt x="157" y="152"/>
                    <a:pt x="157" y="152"/>
                    <a:pt x="157" y="152"/>
                  </a:cubicBezTo>
                  <a:cubicBezTo>
                    <a:pt x="137" y="129"/>
                    <a:pt x="137" y="129"/>
                    <a:pt x="137" y="129"/>
                  </a:cubicBezTo>
                  <a:cubicBezTo>
                    <a:pt x="137" y="57"/>
                    <a:pt x="137" y="57"/>
                    <a:pt x="137" y="57"/>
                  </a:cubicBezTo>
                  <a:cubicBezTo>
                    <a:pt x="152" y="44"/>
                    <a:pt x="152" y="44"/>
                    <a:pt x="152" y="44"/>
                  </a:cubicBezTo>
                  <a:cubicBezTo>
                    <a:pt x="157" y="44"/>
                    <a:pt x="161" y="40"/>
                    <a:pt x="161" y="34"/>
                  </a:cubicBezTo>
                  <a:cubicBezTo>
                    <a:pt x="161" y="24"/>
                    <a:pt x="161" y="24"/>
                    <a:pt x="161" y="24"/>
                  </a:cubicBezTo>
                  <a:cubicBezTo>
                    <a:pt x="161" y="20"/>
                    <a:pt x="161" y="20"/>
                    <a:pt x="161" y="20"/>
                  </a:cubicBezTo>
                  <a:cubicBezTo>
                    <a:pt x="161" y="10"/>
                    <a:pt x="161" y="10"/>
                    <a:pt x="161" y="10"/>
                  </a:cubicBezTo>
                  <a:cubicBezTo>
                    <a:pt x="161" y="4"/>
                    <a:pt x="157" y="0"/>
                    <a:pt x="151" y="0"/>
                  </a:cubicBezTo>
                  <a:cubicBezTo>
                    <a:pt x="134" y="0"/>
                    <a:pt x="134" y="0"/>
                    <a:pt x="134" y="0"/>
                  </a:cubicBezTo>
                  <a:cubicBezTo>
                    <a:pt x="129" y="0"/>
                    <a:pt x="125" y="4"/>
                    <a:pt x="125" y="10"/>
                  </a:cubicBezTo>
                  <a:cubicBezTo>
                    <a:pt x="125" y="14"/>
                    <a:pt x="125" y="14"/>
                    <a:pt x="125" y="14"/>
                  </a:cubicBezTo>
                  <a:cubicBezTo>
                    <a:pt x="104" y="14"/>
                    <a:pt x="104" y="14"/>
                    <a:pt x="104" y="14"/>
                  </a:cubicBezTo>
                  <a:cubicBezTo>
                    <a:pt x="104" y="10"/>
                    <a:pt x="104" y="10"/>
                    <a:pt x="104" y="10"/>
                  </a:cubicBezTo>
                  <a:cubicBezTo>
                    <a:pt x="104" y="4"/>
                    <a:pt x="100" y="0"/>
                    <a:pt x="95" y="0"/>
                  </a:cubicBezTo>
                  <a:cubicBezTo>
                    <a:pt x="78" y="0"/>
                    <a:pt x="78" y="0"/>
                    <a:pt x="78" y="0"/>
                  </a:cubicBezTo>
                  <a:cubicBezTo>
                    <a:pt x="72" y="0"/>
                    <a:pt x="68" y="4"/>
                    <a:pt x="68" y="10"/>
                  </a:cubicBezTo>
                  <a:cubicBezTo>
                    <a:pt x="68" y="14"/>
                    <a:pt x="68" y="14"/>
                    <a:pt x="68" y="14"/>
                  </a:cubicBezTo>
                  <a:cubicBezTo>
                    <a:pt x="45" y="14"/>
                    <a:pt x="45" y="14"/>
                    <a:pt x="45" y="14"/>
                  </a:cubicBezTo>
                  <a:cubicBezTo>
                    <a:pt x="45" y="10"/>
                    <a:pt x="45" y="10"/>
                    <a:pt x="45" y="10"/>
                  </a:cubicBezTo>
                  <a:cubicBezTo>
                    <a:pt x="45" y="4"/>
                    <a:pt x="41" y="0"/>
                    <a:pt x="35" y="0"/>
                  </a:cubicBezTo>
                  <a:cubicBezTo>
                    <a:pt x="19" y="0"/>
                    <a:pt x="19" y="0"/>
                    <a:pt x="19" y="0"/>
                  </a:cubicBezTo>
                  <a:cubicBezTo>
                    <a:pt x="13" y="0"/>
                    <a:pt x="9" y="4"/>
                    <a:pt x="9" y="10"/>
                  </a:cubicBezTo>
                  <a:cubicBezTo>
                    <a:pt x="9" y="20"/>
                    <a:pt x="9" y="20"/>
                    <a:pt x="9" y="20"/>
                  </a:cubicBezTo>
                  <a:cubicBezTo>
                    <a:pt x="9" y="24"/>
                    <a:pt x="9" y="24"/>
                    <a:pt x="9" y="24"/>
                  </a:cubicBezTo>
                  <a:cubicBezTo>
                    <a:pt x="9" y="34"/>
                    <a:pt x="9" y="34"/>
                    <a:pt x="9" y="34"/>
                  </a:cubicBezTo>
                  <a:cubicBezTo>
                    <a:pt x="9" y="38"/>
                    <a:pt x="11" y="41"/>
                    <a:pt x="13" y="43"/>
                  </a:cubicBezTo>
                  <a:cubicBezTo>
                    <a:pt x="13" y="43"/>
                    <a:pt x="13" y="43"/>
                    <a:pt x="13" y="43"/>
                  </a:cubicBezTo>
                  <a:cubicBezTo>
                    <a:pt x="34" y="58"/>
                    <a:pt x="34" y="58"/>
                    <a:pt x="34" y="58"/>
                  </a:cubicBezTo>
                  <a:cubicBezTo>
                    <a:pt x="33" y="129"/>
                    <a:pt x="33" y="129"/>
                    <a:pt x="33" y="129"/>
                  </a:cubicBezTo>
                  <a:cubicBezTo>
                    <a:pt x="13" y="151"/>
                    <a:pt x="13" y="151"/>
                    <a:pt x="13" y="151"/>
                  </a:cubicBezTo>
                  <a:cubicBezTo>
                    <a:pt x="13" y="165"/>
                    <a:pt x="13" y="165"/>
                    <a:pt x="13" y="165"/>
                  </a:cubicBezTo>
                  <a:cubicBezTo>
                    <a:pt x="10" y="165"/>
                    <a:pt x="10" y="165"/>
                    <a:pt x="10" y="165"/>
                  </a:cubicBezTo>
                  <a:cubicBezTo>
                    <a:pt x="5" y="165"/>
                    <a:pt x="0" y="170"/>
                    <a:pt x="0" y="176"/>
                  </a:cubicBezTo>
                  <a:cubicBezTo>
                    <a:pt x="0" y="186"/>
                    <a:pt x="0" y="186"/>
                    <a:pt x="0" y="186"/>
                  </a:cubicBezTo>
                  <a:cubicBezTo>
                    <a:pt x="0" y="192"/>
                    <a:pt x="5" y="197"/>
                    <a:pt x="10" y="197"/>
                  </a:cubicBezTo>
                  <a:cubicBezTo>
                    <a:pt x="162" y="197"/>
                    <a:pt x="162" y="197"/>
                    <a:pt x="162" y="197"/>
                  </a:cubicBezTo>
                  <a:cubicBezTo>
                    <a:pt x="167" y="197"/>
                    <a:pt x="172" y="192"/>
                    <a:pt x="172" y="186"/>
                  </a:cubicBezTo>
                  <a:cubicBezTo>
                    <a:pt x="172" y="176"/>
                    <a:pt x="172" y="176"/>
                    <a:pt x="172" y="176"/>
                  </a:cubicBezTo>
                  <a:cubicBezTo>
                    <a:pt x="172" y="170"/>
                    <a:pt x="167" y="165"/>
                    <a:pt x="162" y="1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1" name="Freeform 540"/>
            <p:cNvSpPr>
              <a:spLocks/>
            </p:cNvSpPr>
            <p:nvPr/>
          </p:nvSpPr>
          <p:spPr bwMode="auto">
            <a:xfrm>
              <a:off x="5760517" y="4082829"/>
              <a:ext cx="301416" cy="345111"/>
            </a:xfrm>
            <a:custGeom>
              <a:avLst/>
              <a:gdLst>
                <a:gd name="T0" fmla="*/ 162 w 172"/>
                <a:gd name="T1" fmla="*/ 165 h 197"/>
                <a:gd name="T2" fmla="*/ 158 w 172"/>
                <a:gd name="T3" fmla="*/ 165 h 197"/>
                <a:gd name="T4" fmla="*/ 157 w 172"/>
                <a:gd name="T5" fmla="*/ 152 h 197"/>
                <a:gd name="T6" fmla="*/ 137 w 172"/>
                <a:gd name="T7" fmla="*/ 129 h 197"/>
                <a:gd name="T8" fmla="*/ 137 w 172"/>
                <a:gd name="T9" fmla="*/ 57 h 197"/>
                <a:gd name="T10" fmla="*/ 152 w 172"/>
                <a:gd name="T11" fmla="*/ 44 h 197"/>
                <a:gd name="T12" fmla="*/ 161 w 172"/>
                <a:gd name="T13" fmla="*/ 34 h 197"/>
                <a:gd name="T14" fmla="*/ 161 w 172"/>
                <a:gd name="T15" fmla="*/ 24 h 197"/>
                <a:gd name="T16" fmla="*/ 161 w 172"/>
                <a:gd name="T17" fmla="*/ 20 h 197"/>
                <a:gd name="T18" fmla="*/ 161 w 172"/>
                <a:gd name="T19" fmla="*/ 10 h 197"/>
                <a:gd name="T20" fmla="*/ 151 w 172"/>
                <a:gd name="T21" fmla="*/ 0 h 197"/>
                <a:gd name="T22" fmla="*/ 134 w 172"/>
                <a:gd name="T23" fmla="*/ 0 h 197"/>
                <a:gd name="T24" fmla="*/ 125 w 172"/>
                <a:gd name="T25" fmla="*/ 10 h 197"/>
                <a:gd name="T26" fmla="*/ 125 w 172"/>
                <a:gd name="T27" fmla="*/ 14 h 197"/>
                <a:gd name="T28" fmla="*/ 104 w 172"/>
                <a:gd name="T29" fmla="*/ 14 h 197"/>
                <a:gd name="T30" fmla="*/ 104 w 172"/>
                <a:gd name="T31" fmla="*/ 10 h 197"/>
                <a:gd name="T32" fmla="*/ 95 w 172"/>
                <a:gd name="T33" fmla="*/ 0 h 197"/>
                <a:gd name="T34" fmla="*/ 78 w 172"/>
                <a:gd name="T35" fmla="*/ 0 h 197"/>
                <a:gd name="T36" fmla="*/ 68 w 172"/>
                <a:gd name="T37" fmla="*/ 10 h 197"/>
                <a:gd name="T38" fmla="*/ 68 w 172"/>
                <a:gd name="T39" fmla="*/ 14 h 197"/>
                <a:gd name="T40" fmla="*/ 45 w 172"/>
                <a:gd name="T41" fmla="*/ 14 h 197"/>
                <a:gd name="T42" fmla="*/ 45 w 172"/>
                <a:gd name="T43" fmla="*/ 10 h 197"/>
                <a:gd name="T44" fmla="*/ 35 w 172"/>
                <a:gd name="T45" fmla="*/ 0 h 197"/>
                <a:gd name="T46" fmla="*/ 19 w 172"/>
                <a:gd name="T47" fmla="*/ 0 h 197"/>
                <a:gd name="T48" fmla="*/ 9 w 172"/>
                <a:gd name="T49" fmla="*/ 10 h 197"/>
                <a:gd name="T50" fmla="*/ 9 w 172"/>
                <a:gd name="T51" fmla="*/ 20 h 197"/>
                <a:gd name="T52" fmla="*/ 9 w 172"/>
                <a:gd name="T53" fmla="*/ 24 h 197"/>
                <a:gd name="T54" fmla="*/ 9 w 172"/>
                <a:gd name="T55" fmla="*/ 34 h 197"/>
                <a:gd name="T56" fmla="*/ 13 w 172"/>
                <a:gd name="T57" fmla="*/ 43 h 197"/>
                <a:gd name="T58" fmla="*/ 13 w 172"/>
                <a:gd name="T59" fmla="*/ 43 h 197"/>
                <a:gd name="T60" fmla="*/ 34 w 172"/>
                <a:gd name="T61" fmla="*/ 58 h 197"/>
                <a:gd name="T62" fmla="*/ 33 w 172"/>
                <a:gd name="T63" fmla="*/ 129 h 197"/>
                <a:gd name="T64" fmla="*/ 13 w 172"/>
                <a:gd name="T65" fmla="*/ 151 h 197"/>
                <a:gd name="T66" fmla="*/ 13 w 172"/>
                <a:gd name="T67" fmla="*/ 165 h 197"/>
                <a:gd name="T68" fmla="*/ 10 w 172"/>
                <a:gd name="T69" fmla="*/ 165 h 197"/>
                <a:gd name="T70" fmla="*/ 0 w 172"/>
                <a:gd name="T71" fmla="*/ 176 h 197"/>
                <a:gd name="T72" fmla="*/ 0 w 172"/>
                <a:gd name="T73" fmla="*/ 186 h 197"/>
                <a:gd name="T74" fmla="*/ 10 w 172"/>
                <a:gd name="T75" fmla="*/ 197 h 197"/>
                <a:gd name="T76" fmla="*/ 162 w 172"/>
                <a:gd name="T77" fmla="*/ 197 h 197"/>
                <a:gd name="T78" fmla="*/ 172 w 172"/>
                <a:gd name="T79" fmla="*/ 186 h 197"/>
                <a:gd name="T80" fmla="*/ 172 w 172"/>
                <a:gd name="T81" fmla="*/ 176 h 197"/>
                <a:gd name="T82" fmla="*/ 162 w 172"/>
                <a:gd name="T83" fmla="*/ 16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2" h="197">
                  <a:moveTo>
                    <a:pt x="162" y="165"/>
                  </a:moveTo>
                  <a:cubicBezTo>
                    <a:pt x="158" y="165"/>
                    <a:pt x="158" y="165"/>
                    <a:pt x="158" y="165"/>
                  </a:cubicBezTo>
                  <a:cubicBezTo>
                    <a:pt x="157" y="152"/>
                    <a:pt x="157" y="152"/>
                    <a:pt x="157" y="152"/>
                  </a:cubicBezTo>
                  <a:cubicBezTo>
                    <a:pt x="137" y="129"/>
                    <a:pt x="137" y="129"/>
                    <a:pt x="137" y="129"/>
                  </a:cubicBezTo>
                  <a:cubicBezTo>
                    <a:pt x="137" y="57"/>
                    <a:pt x="137" y="57"/>
                    <a:pt x="137" y="57"/>
                  </a:cubicBezTo>
                  <a:cubicBezTo>
                    <a:pt x="152" y="44"/>
                    <a:pt x="152" y="44"/>
                    <a:pt x="152" y="44"/>
                  </a:cubicBezTo>
                  <a:cubicBezTo>
                    <a:pt x="157" y="44"/>
                    <a:pt x="161" y="40"/>
                    <a:pt x="161" y="34"/>
                  </a:cubicBezTo>
                  <a:cubicBezTo>
                    <a:pt x="161" y="24"/>
                    <a:pt x="161" y="24"/>
                    <a:pt x="161" y="24"/>
                  </a:cubicBezTo>
                  <a:cubicBezTo>
                    <a:pt x="161" y="20"/>
                    <a:pt x="161" y="20"/>
                    <a:pt x="161" y="20"/>
                  </a:cubicBezTo>
                  <a:cubicBezTo>
                    <a:pt x="161" y="10"/>
                    <a:pt x="161" y="10"/>
                    <a:pt x="161" y="10"/>
                  </a:cubicBezTo>
                  <a:cubicBezTo>
                    <a:pt x="161" y="4"/>
                    <a:pt x="157" y="0"/>
                    <a:pt x="151" y="0"/>
                  </a:cubicBezTo>
                  <a:cubicBezTo>
                    <a:pt x="134" y="0"/>
                    <a:pt x="134" y="0"/>
                    <a:pt x="134" y="0"/>
                  </a:cubicBezTo>
                  <a:cubicBezTo>
                    <a:pt x="129" y="0"/>
                    <a:pt x="125" y="4"/>
                    <a:pt x="125" y="10"/>
                  </a:cubicBezTo>
                  <a:cubicBezTo>
                    <a:pt x="125" y="14"/>
                    <a:pt x="125" y="14"/>
                    <a:pt x="125" y="14"/>
                  </a:cubicBezTo>
                  <a:cubicBezTo>
                    <a:pt x="104" y="14"/>
                    <a:pt x="104" y="14"/>
                    <a:pt x="104" y="14"/>
                  </a:cubicBezTo>
                  <a:cubicBezTo>
                    <a:pt x="104" y="10"/>
                    <a:pt x="104" y="10"/>
                    <a:pt x="104" y="10"/>
                  </a:cubicBezTo>
                  <a:cubicBezTo>
                    <a:pt x="104" y="4"/>
                    <a:pt x="100" y="0"/>
                    <a:pt x="95" y="0"/>
                  </a:cubicBezTo>
                  <a:cubicBezTo>
                    <a:pt x="78" y="0"/>
                    <a:pt x="78" y="0"/>
                    <a:pt x="78" y="0"/>
                  </a:cubicBezTo>
                  <a:cubicBezTo>
                    <a:pt x="72" y="0"/>
                    <a:pt x="68" y="4"/>
                    <a:pt x="68" y="10"/>
                  </a:cubicBezTo>
                  <a:cubicBezTo>
                    <a:pt x="68" y="14"/>
                    <a:pt x="68" y="14"/>
                    <a:pt x="68" y="14"/>
                  </a:cubicBezTo>
                  <a:cubicBezTo>
                    <a:pt x="45" y="14"/>
                    <a:pt x="45" y="14"/>
                    <a:pt x="45" y="14"/>
                  </a:cubicBezTo>
                  <a:cubicBezTo>
                    <a:pt x="45" y="10"/>
                    <a:pt x="45" y="10"/>
                    <a:pt x="45" y="10"/>
                  </a:cubicBezTo>
                  <a:cubicBezTo>
                    <a:pt x="45" y="4"/>
                    <a:pt x="41" y="0"/>
                    <a:pt x="35" y="0"/>
                  </a:cubicBezTo>
                  <a:cubicBezTo>
                    <a:pt x="19" y="0"/>
                    <a:pt x="19" y="0"/>
                    <a:pt x="19" y="0"/>
                  </a:cubicBezTo>
                  <a:cubicBezTo>
                    <a:pt x="13" y="0"/>
                    <a:pt x="9" y="4"/>
                    <a:pt x="9" y="10"/>
                  </a:cubicBezTo>
                  <a:cubicBezTo>
                    <a:pt x="9" y="20"/>
                    <a:pt x="9" y="20"/>
                    <a:pt x="9" y="20"/>
                  </a:cubicBezTo>
                  <a:cubicBezTo>
                    <a:pt x="9" y="24"/>
                    <a:pt x="9" y="24"/>
                    <a:pt x="9" y="24"/>
                  </a:cubicBezTo>
                  <a:cubicBezTo>
                    <a:pt x="9" y="34"/>
                    <a:pt x="9" y="34"/>
                    <a:pt x="9" y="34"/>
                  </a:cubicBezTo>
                  <a:cubicBezTo>
                    <a:pt x="9" y="38"/>
                    <a:pt x="11" y="41"/>
                    <a:pt x="13" y="43"/>
                  </a:cubicBezTo>
                  <a:cubicBezTo>
                    <a:pt x="13" y="43"/>
                    <a:pt x="13" y="43"/>
                    <a:pt x="13" y="43"/>
                  </a:cubicBezTo>
                  <a:cubicBezTo>
                    <a:pt x="34" y="58"/>
                    <a:pt x="34" y="58"/>
                    <a:pt x="34" y="58"/>
                  </a:cubicBezTo>
                  <a:cubicBezTo>
                    <a:pt x="33" y="129"/>
                    <a:pt x="33" y="129"/>
                    <a:pt x="33" y="129"/>
                  </a:cubicBezTo>
                  <a:cubicBezTo>
                    <a:pt x="13" y="151"/>
                    <a:pt x="13" y="151"/>
                    <a:pt x="13" y="151"/>
                  </a:cubicBezTo>
                  <a:cubicBezTo>
                    <a:pt x="13" y="165"/>
                    <a:pt x="13" y="165"/>
                    <a:pt x="13" y="165"/>
                  </a:cubicBezTo>
                  <a:cubicBezTo>
                    <a:pt x="10" y="165"/>
                    <a:pt x="10" y="165"/>
                    <a:pt x="10" y="165"/>
                  </a:cubicBezTo>
                  <a:cubicBezTo>
                    <a:pt x="5" y="165"/>
                    <a:pt x="0" y="170"/>
                    <a:pt x="0" y="176"/>
                  </a:cubicBezTo>
                  <a:cubicBezTo>
                    <a:pt x="0" y="186"/>
                    <a:pt x="0" y="186"/>
                    <a:pt x="0" y="186"/>
                  </a:cubicBezTo>
                  <a:cubicBezTo>
                    <a:pt x="0" y="192"/>
                    <a:pt x="5" y="197"/>
                    <a:pt x="10" y="197"/>
                  </a:cubicBezTo>
                  <a:cubicBezTo>
                    <a:pt x="162" y="197"/>
                    <a:pt x="162" y="197"/>
                    <a:pt x="162" y="197"/>
                  </a:cubicBezTo>
                  <a:cubicBezTo>
                    <a:pt x="167" y="197"/>
                    <a:pt x="172" y="192"/>
                    <a:pt x="172" y="186"/>
                  </a:cubicBezTo>
                  <a:cubicBezTo>
                    <a:pt x="172" y="176"/>
                    <a:pt x="172" y="176"/>
                    <a:pt x="172" y="176"/>
                  </a:cubicBezTo>
                  <a:cubicBezTo>
                    <a:pt x="172" y="170"/>
                    <a:pt x="167" y="165"/>
                    <a:pt x="162" y="1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82" name="Wave 27">
            <a:extLst>
              <a:ext uri="{FF2B5EF4-FFF2-40B4-BE49-F238E27FC236}">
                <a16:creationId xmlns:a16="http://schemas.microsoft.com/office/drawing/2014/main" id="{DB8B1574-7ADC-C659-873F-9C2C9CB303E1}"/>
              </a:ext>
            </a:extLst>
          </p:cNvPr>
          <p:cNvSpPr/>
          <p:nvPr/>
        </p:nvSpPr>
        <p:spPr>
          <a:xfrm>
            <a:off x="316089" y="466796"/>
            <a:ext cx="2304256" cy="1023239"/>
          </a:xfrm>
          <a:custGeom>
            <a:avLst/>
            <a:gdLst>
              <a:gd name="connsiteX0" fmla="*/ 211876 w 1728192"/>
              <a:gd name="connsiteY0" fmla="*/ 82387 h 659092"/>
              <a:gd name="connsiteX1" fmla="*/ 1728192 w 1728192"/>
              <a:gd name="connsiteY1" fmla="*/ 82387 h 659092"/>
              <a:gd name="connsiteX2" fmla="*/ 1516316 w 1728192"/>
              <a:gd name="connsiteY2" fmla="*/ 576706 h 659092"/>
              <a:gd name="connsiteX3" fmla="*/ 0 w 1728192"/>
              <a:gd name="connsiteY3" fmla="*/ 576706 h 659092"/>
              <a:gd name="connsiteX4" fmla="*/ 211876 w 1728192"/>
              <a:gd name="connsiteY4" fmla="*/ 82387 h 659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2" h="659092" fill="none" extrusionOk="0">
                <a:moveTo>
                  <a:pt x="211876" y="82387"/>
                </a:moveTo>
                <a:cubicBezTo>
                  <a:pt x="631267" y="-159489"/>
                  <a:pt x="1132934" y="305737"/>
                  <a:pt x="1728192" y="82387"/>
                </a:cubicBezTo>
                <a:cubicBezTo>
                  <a:pt x="1655641" y="236491"/>
                  <a:pt x="1565267" y="427821"/>
                  <a:pt x="1516316" y="576706"/>
                </a:cubicBezTo>
                <a:cubicBezTo>
                  <a:pt x="1081252" y="809184"/>
                  <a:pt x="486933" y="306899"/>
                  <a:pt x="0" y="576706"/>
                </a:cubicBezTo>
                <a:cubicBezTo>
                  <a:pt x="56983" y="482836"/>
                  <a:pt x="200184" y="228881"/>
                  <a:pt x="211876" y="82387"/>
                </a:cubicBezTo>
                <a:close/>
              </a:path>
              <a:path w="1728192" h="659092" stroke="0" extrusionOk="0">
                <a:moveTo>
                  <a:pt x="211876" y="82387"/>
                </a:moveTo>
                <a:cubicBezTo>
                  <a:pt x="766433" y="-275578"/>
                  <a:pt x="1221325" y="346755"/>
                  <a:pt x="1728192" y="82387"/>
                </a:cubicBezTo>
                <a:cubicBezTo>
                  <a:pt x="1680612" y="309798"/>
                  <a:pt x="1555992" y="462165"/>
                  <a:pt x="1516316" y="576706"/>
                </a:cubicBezTo>
                <a:cubicBezTo>
                  <a:pt x="1057653" y="783410"/>
                  <a:pt x="480988" y="381751"/>
                  <a:pt x="0" y="576706"/>
                </a:cubicBezTo>
                <a:cubicBezTo>
                  <a:pt x="909" y="468629"/>
                  <a:pt x="176562" y="222120"/>
                  <a:pt x="211876" y="82387"/>
                </a:cubicBezTo>
                <a:close/>
              </a:path>
            </a:pathLst>
          </a:custGeom>
          <a:solidFill>
            <a:schemeClr val="bg1"/>
          </a:solidFill>
          <a:ln w="19050">
            <a:solidFill>
              <a:srgbClr val="00B050"/>
            </a:solidFill>
            <a:extLst>
              <a:ext uri="{C807C97D-BFC1-408E-A445-0C87EB9F89A2}">
                <ask:lineSketchStyleProps xmlns:ask="http://schemas.microsoft.com/office/drawing/2018/sketchyshapes" sd="531292918">
                  <a:custGeom>
                    <a:avLst/>
                    <a:gdLst>
                      <a:gd name="connsiteX0" fmla="*/ 282502 w 2304256"/>
                      <a:gd name="connsiteY0" fmla="*/ 127905 h 1023239"/>
                      <a:gd name="connsiteX1" fmla="*/ 2304256 w 2304256"/>
                      <a:gd name="connsiteY1" fmla="*/ 127905 h 1023239"/>
                      <a:gd name="connsiteX2" fmla="*/ 2021754 w 2304256"/>
                      <a:gd name="connsiteY2" fmla="*/ 895334 h 1023239"/>
                      <a:gd name="connsiteX3" fmla="*/ 0 w 2304256"/>
                      <a:gd name="connsiteY3" fmla="*/ 895334 h 1023239"/>
                      <a:gd name="connsiteX4" fmla="*/ 282502 w 2304256"/>
                      <a:gd name="connsiteY4" fmla="*/ 127905 h 1023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1023239" fill="none" extrusionOk="0">
                        <a:moveTo>
                          <a:pt x="282502" y="127905"/>
                        </a:moveTo>
                        <a:cubicBezTo>
                          <a:pt x="857275" y="-260715"/>
                          <a:pt x="1616703" y="546471"/>
                          <a:pt x="2304256" y="127905"/>
                        </a:cubicBezTo>
                        <a:cubicBezTo>
                          <a:pt x="2248915" y="292439"/>
                          <a:pt x="2127685" y="705967"/>
                          <a:pt x="2021754" y="895334"/>
                        </a:cubicBezTo>
                        <a:cubicBezTo>
                          <a:pt x="1458427" y="1255458"/>
                          <a:pt x="646222" y="476191"/>
                          <a:pt x="0" y="895334"/>
                        </a:cubicBezTo>
                        <a:cubicBezTo>
                          <a:pt x="132405" y="557023"/>
                          <a:pt x="257977" y="222587"/>
                          <a:pt x="282502" y="127905"/>
                        </a:cubicBezTo>
                        <a:close/>
                      </a:path>
                      <a:path w="2304256" h="1023239" stroke="0" extrusionOk="0">
                        <a:moveTo>
                          <a:pt x="282502" y="127905"/>
                        </a:moveTo>
                        <a:cubicBezTo>
                          <a:pt x="994356" y="-362815"/>
                          <a:pt x="1614869" y="443200"/>
                          <a:pt x="2304256" y="127905"/>
                        </a:cubicBezTo>
                        <a:cubicBezTo>
                          <a:pt x="2119675" y="442181"/>
                          <a:pt x="2097059" y="773576"/>
                          <a:pt x="2021754" y="895334"/>
                        </a:cubicBezTo>
                        <a:cubicBezTo>
                          <a:pt x="1399916" y="1246067"/>
                          <a:pt x="647488" y="555100"/>
                          <a:pt x="0" y="895334"/>
                        </a:cubicBezTo>
                        <a:cubicBezTo>
                          <a:pt x="92174" y="523809"/>
                          <a:pt x="141424" y="431314"/>
                          <a:pt x="282502" y="12790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6" tIns="60957" rIns="121916" bIns="60957"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2086" b="1" i="0" u="none" strike="noStrike" kern="1200" cap="none" spc="0" normalizeH="0" baseline="0" noProof="0" dirty="0">
                <a:ln>
                  <a:noFill/>
                </a:ln>
                <a:solidFill>
                  <a:srgbClr val="0070C0"/>
                </a:solidFill>
                <a:effectLst/>
                <a:uLnTx/>
                <a:uFillTx/>
                <a:latin typeface="UTM Avo" panose="02040603050506020204" pitchFamily="18" charset="0"/>
                <a:ea typeface="AvantGarde" panose="00000400000000000000" pitchFamily="2" charset="0"/>
                <a:cs typeface="AvantGarde" panose="00000400000000000000" pitchFamily="2" charset="0"/>
              </a:rPr>
              <a:t>LUYỆN ĐỌC ĐOẠN</a:t>
            </a:r>
          </a:p>
        </p:txBody>
      </p:sp>
      <p:sp>
        <p:nvSpPr>
          <p:cNvPr id="84" name="TextBox 83"/>
          <p:cNvSpPr txBox="1"/>
          <p:nvPr/>
        </p:nvSpPr>
        <p:spPr>
          <a:xfrm>
            <a:off x="2555804" y="539045"/>
            <a:ext cx="4840676" cy="1055225"/>
          </a:xfrm>
          <a:prstGeom prst="rect">
            <a:avLst/>
          </a:prstGeom>
          <a:noFill/>
        </p:spPr>
        <p:txBody>
          <a:bodyPr wrap="square" rtlCol="0">
            <a:spAutoFit/>
          </a:bodyP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6257" b="0" i="0" u="none" strike="noStrike" kern="1200" cap="none" spc="0" normalizeH="0" baseline="0" noProof="0" dirty="0" err="1">
                <a:ln>
                  <a:noFill/>
                </a:ln>
                <a:solidFill>
                  <a:srgbClr val="F16904"/>
                </a:solidFill>
                <a:effectLst/>
                <a:uLnTx/>
                <a:uFillTx/>
                <a:latin typeface="Times New Roman" pitchFamily="18" charset="0"/>
                <a:ea typeface="宋体" panose="02010600030101010101" pitchFamily="2" charset="-122"/>
                <a:cs typeface="Times New Roman" pitchFamily="18" charset="0"/>
              </a:rPr>
              <a:t>Đoạn</a:t>
            </a:r>
            <a:r>
              <a:rPr kumimoji="0" lang="en-US" sz="6257" b="0" i="0" u="none" strike="noStrike" kern="1200" cap="none" spc="0" normalizeH="0" baseline="0" noProof="0" dirty="0">
                <a:ln>
                  <a:noFill/>
                </a:ln>
                <a:solidFill>
                  <a:srgbClr val="F16904"/>
                </a:solidFill>
                <a:effectLst/>
                <a:uLnTx/>
                <a:uFillTx/>
                <a:latin typeface="Times New Roman" pitchFamily="18" charset="0"/>
                <a:ea typeface="宋体" panose="02010600030101010101" pitchFamily="2" charset="-122"/>
                <a:cs typeface="Times New Roman" pitchFamily="18" charset="0"/>
              </a:rPr>
              <a:t> </a:t>
            </a:r>
            <a:r>
              <a:rPr lang="en-US" sz="6257" dirty="0">
                <a:solidFill>
                  <a:srgbClr val="F16904"/>
                </a:solidFill>
                <a:latin typeface="Times New Roman" pitchFamily="18" charset="0"/>
                <a:ea typeface="宋体" panose="02010600030101010101" pitchFamily="2" charset="-122"/>
                <a:cs typeface="Times New Roman" pitchFamily="18" charset="0"/>
              </a:rPr>
              <a:t>4</a:t>
            </a:r>
            <a:endParaRPr kumimoji="0" lang="en-US" sz="6257" b="0" i="0" u="none" strike="noStrike" kern="1200" cap="none" spc="0" normalizeH="0" baseline="0" noProof="0" dirty="0">
              <a:ln>
                <a:noFill/>
              </a:ln>
              <a:solidFill>
                <a:srgbClr val="F16904"/>
              </a:solidFill>
              <a:effectLst/>
              <a:uLnTx/>
              <a:uFillTx/>
              <a:latin typeface="Times New Roman" pitchFamily="18" charset="0"/>
              <a:ea typeface="宋体" panose="02010600030101010101" pitchFamily="2" charset="-122"/>
              <a:cs typeface="Times New Roman" pitchFamily="18" charset="0"/>
            </a:endParaRPr>
          </a:p>
        </p:txBody>
      </p:sp>
      <p:sp>
        <p:nvSpPr>
          <p:cNvPr id="2" name="TextBox 1">
            <a:extLst>
              <a:ext uri="{FF2B5EF4-FFF2-40B4-BE49-F238E27FC236}">
                <a16:creationId xmlns:a16="http://schemas.microsoft.com/office/drawing/2014/main" id="{A37686DD-FAA5-3561-BA69-A3ECCD9849C5}"/>
              </a:ext>
            </a:extLst>
          </p:cNvPr>
          <p:cNvSpPr txBox="1"/>
          <p:nvPr/>
        </p:nvSpPr>
        <p:spPr>
          <a:xfrm>
            <a:off x="1185277" y="1561454"/>
            <a:ext cx="9348423" cy="4308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OpenSans"/>
                <a:ea typeface="+mn-ea"/>
                <a:cs typeface="+mn-cs"/>
              </a:rPr>
              <a:t>   </a:t>
            </a:r>
            <a:endParaRPr kumimoji="0" lang="vi-VN" sz="2800" b="0" i="0" u="none" strike="noStrike" kern="1200" cap="none" spc="0" normalizeH="0" baseline="0" noProof="0" dirty="0">
              <a:ln>
                <a:noFill/>
              </a:ln>
              <a:solidFill>
                <a:srgbClr val="000000"/>
              </a:solidFill>
              <a:effectLst/>
              <a:uLnTx/>
              <a:uFillTx/>
              <a:latin typeface="OpenSans"/>
              <a:ea typeface="+mn-ea"/>
              <a:cs typeface="+mn-cs"/>
            </a:endParaRPr>
          </a:p>
        </p:txBody>
      </p:sp>
      <p:sp>
        <p:nvSpPr>
          <p:cNvPr id="5" name="TextBox 4">
            <a:extLst>
              <a:ext uri="{FF2B5EF4-FFF2-40B4-BE49-F238E27FC236}">
                <a16:creationId xmlns:a16="http://schemas.microsoft.com/office/drawing/2014/main" id="{094417FF-757A-9FC3-2844-86EC22A7091B}"/>
              </a:ext>
            </a:extLst>
          </p:cNvPr>
          <p:cNvSpPr txBox="1"/>
          <p:nvPr/>
        </p:nvSpPr>
        <p:spPr>
          <a:xfrm>
            <a:off x="2812418" y="1561454"/>
            <a:ext cx="6094140"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vi-VN" sz="3200" b="0" i="0" u="none" strike="noStrike" kern="1200" cap="none" spc="0" normalizeH="0" baseline="0" noProof="0" dirty="0">
                <a:ln>
                  <a:noFill/>
                </a:ln>
                <a:solidFill>
                  <a:srgbClr val="000000"/>
                </a:solidFill>
                <a:effectLst/>
                <a:uLnTx/>
                <a:uFillTx/>
                <a:latin typeface="OpenSans"/>
                <a:ea typeface="+mn-ea"/>
                <a:cs typeface="+mn-cs"/>
              </a:rPr>
              <a:t>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bày </a:t>
            </a:r>
            <a:r>
              <a:rPr kumimoji="0" lang="en-US" sz="3200" b="0" i="0" u="none" strike="noStrike" kern="1200" cap="none" spc="0" normalizeH="0" baseline="0" noProof="0" dirty="0">
                <a:ln>
                  <a:noFill/>
                </a:ln>
                <a:solidFill>
                  <a:srgbClr val="000000"/>
                </a:solidFill>
                <a:effectLst/>
                <a:uLnTx/>
                <a:uFillTx/>
                <a:latin typeface="OpenSans"/>
                <a:ea typeface="+mn-ea"/>
                <a:cs typeface="+mn-cs"/>
              </a:rPr>
              <a:t>m</a:t>
            </a:r>
            <a:r>
              <a:rPr kumimoji="0" lang="vi-VN" sz="3200" b="0" i="0" u="none" strike="noStrike" kern="1200" cap="none" spc="0" normalizeH="0" baseline="0" noProof="0" dirty="0">
                <a:ln>
                  <a:noFill/>
                </a:ln>
                <a:solidFill>
                  <a:srgbClr val="000000"/>
                </a:solidFill>
                <a:effectLst/>
                <a:uLnTx/>
                <a:uFillTx/>
                <a:latin typeface="OpenSans"/>
                <a:ea typeface="+mn-ea"/>
                <a:cs typeface="+mn-cs"/>
              </a:rPr>
              <a:t>ươi t</a:t>
            </a:r>
            <a:r>
              <a:rPr kumimoji="0" lang="en-US" sz="3200" b="0" i="0" u="none" strike="noStrike" kern="1200" cap="none" spc="0" normalizeH="0" baseline="0" noProof="0" dirty="0">
                <a:ln>
                  <a:noFill/>
                </a:ln>
                <a:solidFill>
                  <a:srgbClr val="000000"/>
                </a:solidFill>
                <a:effectLst/>
                <a:uLnTx/>
                <a:uFillTx/>
                <a:latin typeface="OpenSans"/>
                <a:ea typeface="+mn-ea"/>
                <a:cs typeface="+mn-cs"/>
              </a:rPr>
              <a:t>h</a:t>
            </a:r>
            <a:r>
              <a:rPr kumimoji="0" lang="vi-VN" sz="3200" b="0" i="0" u="none" strike="noStrike" kern="1200" cap="none" spc="0" normalizeH="0" baseline="0" noProof="0" dirty="0">
                <a:ln>
                  <a:noFill/>
                </a:ln>
                <a:solidFill>
                  <a:srgbClr val="000000"/>
                </a:solidFill>
                <a:effectLst/>
                <a:uLnTx/>
                <a:uFillTx/>
                <a:latin typeface="OpenSans"/>
                <a:ea typeface="+mn-ea"/>
                <a:cs typeface="+mn-cs"/>
              </a:rPr>
              <a:t>ác, trăm ba mươi ghềnh” như bây giờ.</a:t>
            </a:r>
          </a:p>
        </p:txBody>
      </p:sp>
    </p:spTree>
    <p:extLst>
      <p:ext uri="{BB962C8B-B14F-4D97-AF65-F5344CB8AC3E}">
        <p14:creationId xmlns:p14="http://schemas.microsoft.com/office/powerpoint/2010/main" val="2318294557"/>
      </p:ext>
    </p:extLst>
  </p:cSld>
  <p:clrMapOvr>
    <a:masterClrMapping/>
  </p:clrMapOvr>
  <p:transition spd="slow" advTm="3000">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a:off x="5414889" y="3382238"/>
            <a:ext cx="1083849" cy="1003255"/>
            <a:chOff x="5690161" y="4082829"/>
            <a:chExt cx="1623352" cy="1502638"/>
          </a:xfrm>
        </p:grpSpPr>
        <p:sp>
          <p:nvSpPr>
            <p:cNvPr id="10" name="Freeform 495"/>
            <p:cNvSpPr>
              <a:spLocks/>
            </p:cNvSpPr>
            <p:nvPr/>
          </p:nvSpPr>
          <p:spPr bwMode="auto">
            <a:xfrm>
              <a:off x="5791621" y="5558806"/>
              <a:ext cx="124417" cy="14071"/>
            </a:xfrm>
            <a:custGeom>
              <a:avLst/>
              <a:gdLst>
                <a:gd name="T0" fmla="*/ 68 w 71"/>
                <a:gd name="T1" fmla="*/ 0 h 8"/>
                <a:gd name="T2" fmla="*/ 2 w 71"/>
                <a:gd name="T3" fmla="*/ 0 h 8"/>
                <a:gd name="T4" fmla="*/ 0 w 71"/>
                <a:gd name="T5" fmla="*/ 4 h 8"/>
                <a:gd name="T6" fmla="*/ 4 w 71"/>
                <a:gd name="T7" fmla="*/ 7 h 8"/>
                <a:gd name="T8" fmla="*/ 8 w 71"/>
                <a:gd name="T9" fmla="*/ 7 h 8"/>
                <a:gd name="T10" fmla="*/ 8 w 71"/>
                <a:gd name="T11" fmla="*/ 7 h 8"/>
                <a:gd name="T12" fmla="*/ 62 w 71"/>
                <a:gd name="T13" fmla="*/ 7 h 8"/>
                <a:gd name="T14" fmla="*/ 68 w 71"/>
                <a:gd name="T15" fmla="*/ 7 h 8"/>
                <a:gd name="T16" fmla="*/ 71 w 71"/>
                <a:gd name="T17" fmla="*/ 4 h 8"/>
                <a:gd name="T18" fmla="*/ 68 w 71"/>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8">
                  <a:moveTo>
                    <a:pt x="68" y="0"/>
                  </a:moveTo>
                  <a:cubicBezTo>
                    <a:pt x="2" y="0"/>
                    <a:pt x="2" y="0"/>
                    <a:pt x="2" y="0"/>
                  </a:cubicBezTo>
                  <a:cubicBezTo>
                    <a:pt x="2" y="0"/>
                    <a:pt x="0" y="0"/>
                    <a:pt x="0" y="4"/>
                  </a:cubicBezTo>
                  <a:cubicBezTo>
                    <a:pt x="0" y="8"/>
                    <a:pt x="4" y="7"/>
                    <a:pt x="4" y="7"/>
                  </a:cubicBezTo>
                  <a:cubicBezTo>
                    <a:pt x="8" y="7"/>
                    <a:pt x="8" y="7"/>
                    <a:pt x="8" y="7"/>
                  </a:cubicBezTo>
                  <a:cubicBezTo>
                    <a:pt x="8" y="7"/>
                    <a:pt x="8" y="7"/>
                    <a:pt x="8" y="7"/>
                  </a:cubicBezTo>
                  <a:cubicBezTo>
                    <a:pt x="62" y="7"/>
                    <a:pt x="62" y="7"/>
                    <a:pt x="62" y="7"/>
                  </a:cubicBezTo>
                  <a:cubicBezTo>
                    <a:pt x="68" y="7"/>
                    <a:pt x="68" y="7"/>
                    <a:pt x="68" y="7"/>
                  </a:cubicBezTo>
                  <a:cubicBezTo>
                    <a:pt x="68" y="7"/>
                    <a:pt x="71" y="6"/>
                    <a:pt x="71" y="4"/>
                  </a:cubicBezTo>
                  <a:cubicBezTo>
                    <a:pt x="71" y="1"/>
                    <a:pt x="68" y="0"/>
                    <a:pt x="6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1" name="Freeform 496"/>
            <p:cNvSpPr>
              <a:spLocks/>
            </p:cNvSpPr>
            <p:nvPr/>
          </p:nvSpPr>
          <p:spPr bwMode="auto">
            <a:xfrm>
              <a:off x="5784956" y="5539550"/>
              <a:ext cx="136267" cy="14071"/>
            </a:xfrm>
            <a:custGeom>
              <a:avLst/>
              <a:gdLst>
                <a:gd name="T0" fmla="*/ 75 w 78"/>
                <a:gd name="T1" fmla="*/ 0 h 8"/>
                <a:gd name="T2" fmla="*/ 3 w 78"/>
                <a:gd name="T3" fmla="*/ 0 h 8"/>
                <a:gd name="T4" fmla="*/ 0 w 78"/>
                <a:gd name="T5" fmla="*/ 4 h 8"/>
                <a:gd name="T6" fmla="*/ 6 w 78"/>
                <a:gd name="T7" fmla="*/ 7 h 8"/>
                <a:gd name="T8" fmla="*/ 72 w 78"/>
                <a:gd name="T9" fmla="*/ 7 h 8"/>
                <a:gd name="T10" fmla="*/ 75 w 78"/>
                <a:gd name="T11" fmla="*/ 7 h 8"/>
                <a:gd name="T12" fmla="*/ 78 w 78"/>
                <a:gd name="T13" fmla="*/ 3 h 8"/>
                <a:gd name="T14" fmla="*/ 75 w 78"/>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8">
                  <a:moveTo>
                    <a:pt x="75" y="0"/>
                  </a:moveTo>
                  <a:cubicBezTo>
                    <a:pt x="3" y="0"/>
                    <a:pt x="3" y="0"/>
                    <a:pt x="3" y="0"/>
                  </a:cubicBezTo>
                  <a:cubicBezTo>
                    <a:pt x="3" y="0"/>
                    <a:pt x="0" y="0"/>
                    <a:pt x="0" y="4"/>
                  </a:cubicBezTo>
                  <a:cubicBezTo>
                    <a:pt x="0" y="8"/>
                    <a:pt x="6" y="7"/>
                    <a:pt x="6" y="7"/>
                  </a:cubicBezTo>
                  <a:cubicBezTo>
                    <a:pt x="72" y="7"/>
                    <a:pt x="72" y="7"/>
                    <a:pt x="72" y="7"/>
                  </a:cubicBezTo>
                  <a:cubicBezTo>
                    <a:pt x="75" y="7"/>
                    <a:pt x="75" y="7"/>
                    <a:pt x="75" y="7"/>
                  </a:cubicBezTo>
                  <a:cubicBezTo>
                    <a:pt x="75" y="7"/>
                    <a:pt x="78" y="7"/>
                    <a:pt x="78" y="3"/>
                  </a:cubicBezTo>
                  <a:cubicBezTo>
                    <a:pt x="78" y="0"/>
                    <a:pt x="75" y="0"/>
                    <a:pt x="7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2" name="Freeform 497"/>
            <p:cNvSpPr>
              <a:spLocks/>
            </p:cNvSpPr>
            <p:nvPr/>
          </p:nvSpPr>
          <p:spPr bwMode="auto">
            <a:xfrm>
              <a:off x="5784956" y="5501040"/>
              <a:ext cx="136267" cy="12590"/>
            </a:xfrm>
            <a:custGeom>
              <a:avLst/>
              <a:gdLst>
                <a:gd name="T0" fmla="*/ 76 w 78"/>
                <a:gd name="T1" fmla="*/ 0 h 7"/>
                <a:gd name="T2" fmla="*/ 3 w 78"/>
                <a:gd name="T3" fmla="*/ 0 h 7"/>
                <a:gd name="T4" fmla="*/ 0 w 78"/>
                <a:gd name="T5" fmla="*/ 4 h 7"/>
                <a:gd name="T6" fmla="*/ 3 w 78"/>
                <a:gd name="T7" fmla="*/ 7 h 7"/>
                <a:gd name="T8" fmla="*/ 75 w 78"/>
                <a:gd name="T9" fmla="*/ 7 h 7"/>
                <a:gd name="T10" fmla="*/ 78 w 78"/>
                <a:gd name="T11" fmla="*/ 3 h 7"/>
                <a:gd name="T12" fmla="*/ 76 w 7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78" h="7">
                  <a:moveTo>
                    <a:pt x="76" y="0"/>
                  </a:moveTo>
                  <a:cubicBezTo>
                    <a:pt x="3" y="0"/>
                    <a:pt x="3" y="0"/>
                    <a:pt x="3" y="0"/>
                  </a:cubicBezTo>
                  <a:cubicBezTo>
                    <a:pt x="3" y="0"/>
                    <a:pt x="0" y="1"/>
                    <a:pt x="0" y="4"/>
                  </a:cubicBezTo>
                  <a:cubicBezTo>
                    <a:pt x="0" y="7"/>
                    <a:pt x="3" y="7"/>
                    <a:pt x="3" y="7"/>
                  </a:cubicBezTo>
                  <a:cubicBezTo>
                    <a:pt x="75" y="7"/>
                    <a:pt x="75" y="7"/>
                    <a:pt x="75" y="7"/>
                  </a:cubicBezTo>
                  <a:cubicBezTo>
                    <a:pt x="75" y="7"/>
                    <a:pt x="78" y="7"/>
                    <a:pt x="78" y="3"/>
                  </a:cubicBezTo>
                  <a:cubicBezTo>
                    <a:pt x="78" y="0"/>
                    <a:pt x="76" y="0"/>
                    <a:pt x="7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3" name="Freeform 498"/>
            <p:cNvSpPr>
              <a:spLocks/>
            </p:cNvSpPr>
            <p:nvPr/>
          </p:nvSpPr>
          <p:spPr bwMode="auto">
            <a:xfrm>
              <a:off x="5784956" y="5520295"/>
              <a:ext cx="136267" cy="12590"/>
            </a:xfrm>
            <a:custGeom>
              <a:avLst/>
              <a:gdLst>
                <a:gd name="T0" fmla="*/ 76 w 78"/>
                <a:gd name="T1" fmla="*/ 0 h 7"/>
                <a:gd name="T2" fmla="*/ 3 w 78"/>
                <a:gd name="T3" fmla="*/ 0 h 7"/>
                <a:gd name="T4" fmla="*/ 0 w 78"/>
                <a:gd name="T5" fmla="*/ 4 h 7"/>
                <a:gd name="T6" fmla="*/ 3 w 78"/>
                <a:gd name="T7" fmla="*/ 7 h 7"/>
                <a:gd name="T8" fmla="*/ 75 w 78"/>
                <a:gd name="T9" fmla="*/ 7 h 7"/>
                <a:gd name="T10" fmla="*/ 78 w 78"/>
                <a:gd name="T11" fmla="*/ 3 h 7"/>
                <a:gd name="T12" fmla="*/ 76 w 7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78" h="7">
                  <a:moveTo>
                    <a:pt x="76" y="0"/>
                  </a:moveTo>
                  <a:cubicBezTo>
                    <a:pt x="3" y="0"/>
                    <a:pt x="3" y="0"/>
                    <a:pt x="3" y="0"/>
                  </a:cubicBezTo>
                  <a:cubicBezTo>
                    <a:pt x="3" y="0"/>
                    <a:pt x="0" y="1"/>
                    <a:pt x="0" y="4"/>
                  </a:cubicBezTo>
                  <a:cubicBezTo>
                    <a:pt x="0" y="7"/>
                    <a:pt x="3" y="7"/>
                    <a:pt x="3" y="7"/>
                  </a:cubicBezTo>
                  <a:cubicBezTo>
                    <a:pt x="75" y="7"/>
                    <a:pt x="75" y="7"/>
                    <a:pt x="75" y="7"/>
                  </a:cubicBezTo>
                  <a:cubicBezTo>
                    <a:pt x="75" y="7"/>
                    <a:pt x="78" y="7"/>
                    <a:pt x="78" y="3"/>
                  </a:cubicBezTo>
                  <a:cubicBezTo>
                    <a:pt x="78" y="0"/>
                    <a:pt x="76" y="0"/>
                    <a:pt x="7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4" name="Freeform 499"/>
            <p:cNvSpPr>
              <a:spLocks noEditPoints="1"/>
            </p:cNvSpPr>
            <p:nvPr/>
          </p:nvSpPr>
          <p:spPr bwMode="auto">
            <a:xfrm>
              <a:off x="5690161" y="5090018"/>
              <a:ext cx="324374" cy="402135"/>
            </a:xfrm>
            <a:custGeom>
              <a:avLst/>
              <a:gdLst>
                <a:gd name="T0" fmla="*/ 94 w 185"/>
                <a:gd name="T1" fmla="*/ 0 h 230"/>
                <a:gd name="T2" fmla="*/ 87 w 185"/>
                <a:gd name="T3" fmla="*/ 0 h 230"/>
                <a:gd name="T4" fmla="*/ 8 w 185"/>
                <a:gd name="T5" fmla="*/ 51 h 230"/>
                <a:gd name="T6" fmla="*/ 0 w 185"/>
                <a:gd name="T7" fmla="*/ 92 h 230"/>
                <a:gd name="T8" fmla="*/ 9 w 185"/>
                <a:gd name="T9" fmla="*/ 133 h 230"/>
                <a:gd name="T10" fmla="*/ 25 w 185"/>
                <a:gd name="T11" fmla="*/ 163 h 230"/>
                <a:gd name="T12" fmla="*/ 40 w 185"/>
                <a:gd name="T13" fmla="*/ 193 h 230"/>
                <a:gd name="T14" fmla="*/ 43 w 185"/>
                <a:gd name="T15" fmla="*/ 213 h 230"/>
                <a:gd name="T16" fmla="*/ 55 w 185"/>
                <a:gd name="T17" fmla="*/ 230 h 230"/>
                <a:gd name="T18" fmla="*/ 134 w 185"/>
                <a:gd name="T19" fmla="*/ 229 h 230"/>
                <a:gd name="T20" fmla="*/ 145 w 185"/>
                <a:gd name="T21" fmla="*/ 193 h 230"/>
                <a:gd name="T22" fmla="*/ 160 w 185"/>
                <a:gd name="T23" fmla="*/ 163 h 230"/>
                <a:gd name="T24" fmla="*/ 185 w 185"/>
                <a:gd name="T25" fmla="*/ 92 h 230"/>
                <a:gd name="T26" fmla="*/ 185 w 185"/>
                <a:gd name="T27" fmla="*/ 89 h 230"/>
                <a:gd name="T28" fmla="*/ 176 w 185"/>
                <a:gd name="T29" fmla="*/ 92 h 230"/>
                <a:gd name="T30" fmla="*/ 152 w 185"/>
                <a:gd name="T31" fmla="*/ 158 h 230"/>
                <a:gd name="T32" fmla="*/ 148 w 185"/>
                <a:gd name="T33" fmla="*/ 164 h 230"/>
                <a:gd name="T34" fmla="*/ 148 w 185"/>
                <a:gd name="T35" fmla="*/ 141 h 230"/>
                <a:gd name="T36" fmla="*/ 141 w 185"/>
                <a:gd name="T37" fmla="*/ 122 h 230"/>
                <a:gd name="T38" fmla="*/ 107 w 185"/>
                <a:gd name="T39" fmla="*/ 101 h 230"/>
                <a:gd name="T40" fmla="*/ 101 w 185"/>
                <a:gd name="T41" fmla="*/ 137 h 230"/>
                <a:gd name="T42" fmla="*/ 97 w 185"/>
                <a:gd name="T43" fmla="*/ 117 h 230"/>
                <a:gd name="T44" fmla="*/ 89 w 185"/>
                <a:gd name="T45" fmla="*/ 126 h 230"/>
                <a:gd name="T46" fmla="*/ 85 w 185"/>
                <a:gd name="T47" fmla="*/ 141 h 230"/>
                <a:gd name="T48" fmla="*/ 80 w 185"/>
                <a:gd name="T49" fmla="*/ 101 h 230"/>
                <a:gd name="T50" fmla="*/ 93 w 185"/>
                <a:gd name="T51" fmla="*/ 113 h 230"/>
                <a:gd name="T52" fmla="*/ 107 w 185"/>
                <a:gd name="T53" fmla="*/ 101 h 230"/>
                <a:gd name="T54" fmla="*/ 110 w 185"/>
                <a:gd name="T55" fmla="*/ 85 h 230"/>
                <a:gd name="T56" fmla="*/ 90 w 185"/>
                <a:gd name="T57" fmla="*/ 44 h 230"/>
                <a:gd name="T58" fmla="*/ 77 w 185"/>
                <a:gd name="T59" fmla="*/ 83 h 230"/>
                <a:gd name="T60" fmla="*/ 80 w 185"/>
                <a:gd name="T61" fmla="*/ 99 h 230"/>
                <a:gd name="T62" fmla="*/ 47 w 185"/>
                <a:gd name="T63" fmla="*/ 119 h 230"/>
                <a:gd name="T64" fmla="*/ 38 w 185"/>
                <a:gd name="T65" fmla="*/ 141 h 230"/>
                <a:gd name="T66" fmla="*/ 36 w 185"/>
                <a:gd name="T67" fmla="*/ 159 h 230"/>
                <a:gd name="T68" fmla="*/ 33 w 185"/>
                <a:gd name="T69" fmla="*/ 159 h 230"/>
                <a:gd name="T70" fmla="*/ 17 w 185"/>
                <a:gd name="T71" fmla="*/ 129 h 230"/>
                <a:gd name="T72" fmla="*/ 9 w 185"/>
                <a:gd name="T73" fmla="*/ 87 h 230"/>
                <a:gd name="T74" fmla="*/ 33 w 185"/>
                <a:gd name="T75" fmla="*/ 33 h 230"/>
                <a:gd name="T76" fmla="*/ 93 w 185"/>
                <a:gd name="T77" fmla="*/ 9 h 230"/>
                <a:gd name="T78" fmla="*/ 176 w 185"/>
                <a:gd name="T79" fmla="*/ 9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5" h="230">
                  <a:moveTo>
                    <a:pt x="158" y="26"/>
                  </a:moveTo>
                  <a:cubicBezTo>
                    <a:pt x="142" y="10"/>
                    <a:pt x="120" y="1"/>
                    <a:pt x="94" y="0"/>
                  </a:cubicBezTo>
                  <a:cubicBezTo>
                    <a:pt x="94" y="0"/>
                    <a:pt x="94" y="0"/>
                    <a:pt x="93" y="0"/>
                  </a:cubicBezTo>
                  <a:cubicBezTo>
                    <a:pt x="87" y="0"/>
                    <a:pt x="87" y="0"/>
                    <a:pt x="87" y="0"/>
                  </a:cubicBezTo>
                  <a:cubicBezTo>
                    <a:pt x="63" y="0"/>
                    <a:pt x="44" y="9"/>
                    <a:pt x="27" y="26"/>
                  </a:cubicBezTo>
                  <a:cubicBezTo>
                    <a:pt x="20" y="33"/>
                    <a:pt x="13" y="40"/>
                    <a:pt x="8" y="51"/>
                  </a:cubicBezTo>
                  <a:cubicBezTo>
                    <a:pt x="3" y="62"/>
                    <a:pt x="0" y="74"/>
                    <a:pt x="0" y="87"/>
                  </a:cubicBezTo>
                  <a:cubicBezTo>
                    <a:pt x="0" y="92"/>
                    <a:pt x="0" y="92"/>
                    <a:pt x="0" y="92"/>
                  </a:cubicBezTo>
                  <a:cubicBezTo>
                    <a:pt x="0" y="93"/>
                    <a:pt x="0" y="93"/>
                    <a:pt x="0" y="93"/>
                  </a:cubicBezTo>
                  <a:cubicBezTo>
                    <a:pt x="1" y="109"/>
                    <a:pt x="4" y="122"/>
                    <a:pt x="9" y="133"/>
                  </a:cubicBezTo>
                  <a:cubicBezTo>
                    <a:pt x="13" y="142"/>
                    <a:pt x="18" y="151"/>
                    <a:pt x="23" y="160"/>
                  </a:cubicBezTo>
                  <a:cubicBezTo>
                    <a:pt x="25" y="163"/>
                    <a:pt x="25" y="163"/>
                    <a:pt x="25" y="163"/>
                  </a:cubicBezTo>
                  <a:cubicBezTo>
                    <a:pt x="26" y="165"/>
                    <a:pt x="27" y="167"/>
                    <a:pt x="28" y="169"/>
                  </a:cubicBezTo>
                  <a:cubicBezTo>
                    <a:pt x="33" y="177"/>
                    <a:pt x="37" y="184"/>
                    <a:pt x="40" y="193"/>
                  </a:cubicBezTo>
                  <a:cubicBezTo>
                    <a:pt x="41" y="197"/>
                    <a:pt x="41" y="201"/>
                    <a:pt x="42" y="205"/>
                  </a:cubicBezTo>
                  <a:cubicBezTo>
                    <a:pt x="42" y="208"/>
                    <a:pt x="42" y="210"/>
                    <a:pt x="43" y="213"/>
                  </a:cubicBezTo>
                  <a:cubicBezTo>
                    <a:pt x="44" y="220"/>
                    <a:pt x="49" y="225"/>
                    <a:pt x="52" y="229"/>
                  </a:cubicBezTo>
                  <a:cubicBezTo>
                    <a:pt x="53" y="230"/>
                    <a:pt x="54" y="230"/>
                    <a:pt x="55" y="230"/>
                  </a:cubicBezTo>
                  <a:cubicBezTo>
                    <a:pt x="130" y="230"/>
                    <a:pt x="130" y="230"/>
                    <a:pt x="130" y="230"/>
                  </a:cubicBezTo>
                  <a:cubicBezTo>
                    <a:pt x="132" y="230"/>
                    <a:pt x="133" y="230"/>
                    <a:pt x="134" y="229"/>
                  </a:cubicBezTo>
                  <a:cubicBezTo>
                    <a:pt x="140" y="223"/>
                    <a:pt x="141" y="214"/>
                    <a:pt x="142" y="205"/>
                  </a:cubicBezTo>
                  <a:cubicBezTo>
                    <a:pt x="143" y="201"/>
                    <a:pt x="144" y="197"/>
                    <a:pt x="145" y="193"/>
                  </a:cubicBezTo>
                  <a:cubicBezTo>
                    <a:pt x="148" y="185"/>
                    <a:pt x="152" y="176"/>
                    <a:pt x="156" y="168"/>
                  </a:cubicBezTo>
                  <a:cubicBezTo>
                    <a:pt x="158" y="166"/>
                    <a:pt x="159" y="164"/>
                    <a:pt x="160" y="163"/>
                  </a:cubicBezTo>
                  <a:cubicBezTo>
                    <a:pt x="161" y="160"/>
                    <a:pt x="162" y="157"/>
                    <a:pt x="164" y="155"/>
                  </a:cubicBezTo>
                  <a:cubicBezTo>
                    <a:pt x="173" y="137"/>
                    <a:pt x="184" y="119"/>
                    <a:pt x="185" y="92"/>
                  </a:cubicBezTo>
                  <a:cubicBezTo>
                    <a:pt x="185" y="92"/>
                    <a:pt x="185" y="92"/>
                    <a:pt x="185" y="92"/>
                  </a:cubicBezTo>
                  <a:cubicBezTo>
                    <a:pt x="185" y="89"/>
                    <a:pt x="185" y="89"/>
                    <a:pt x="185" y="89"/>
                  </a:cubicBezTo>
                  <a:cubicBezTo>
                    <a:pt x="184" y="64"/>
                    <a:pt x="175" y="43"/>
                    <a:pt x="158" y="26"/>
                  </a:cubicBezTo>
                  <a:close/>
                  <a:moveTo>
                    <a:pt x="176" y="92"/>
                  </a:moveTo>
                  <a:cubicBezTo>
                    <a:pt x="174" y="116"/>
                    <a:pt x="165" y="133"/>
                    <a:pt x="156" y="150"/>
                  </a:cubicBezTo>
                  <a:cubicBezTo>
                    <a:pt x="154" y="153"/>
                    <a:pt x="153" y="156"/>
                    <a:pt x="152" y="158"/>
                  </a:cubicBezTo>
                  <a:cubicBezTo>
                    <a:pt x="151" y="160"/>
                    <a:pt x="149" y="162"/>
                    <a:pt x="148" y="164"/>
                  </a:cubicBezTo>
                  <a:cubicBezTo>
                    <a:pt x="148" y="164"/>
                    <a:pt x="148" y="164"/>
                    <a:pt x="148" y="164"/>
                  </a:cubicBezTo>
                  <a:cubicBezTo>
                    <a:pt x="148" y="161"/>
                    <a:pt x="148" y="159"/>
                    <a:pt x="149" y="154"/>
                  </a:cubicBezTo>
                  <a:cubicBezTo>
                    <a:pt x="150" y="148"/>
                    <a:pt x="148" y="144"/>
                    <a:pt x="148" y="141"/>
                  </a:cubicBezTo>
                  <a:cubicBezTo>
                    <a:pt x="147" y="137"/>
                    <a:pt x="145" y="129"/>
                    <a:pt x="145" y="129"/>
                  </a:cubicBezTo>
                  <a:cubicBezTo>
                    <a:pt x="145" y="120"/>
                    <a:pt x="141" y="122"/>
                    <a:pt x="141" y="122"/>
                  </a:cubicBezTo>
                  <a:cubicBezTo>
                    <a:pt x="139" y="118"/>
                    <a:pt x="117" y="110"/>
                    <a:pt x="117" y="110"/>
                  </a:cubicBezTo>
                  <a:cubicBezTo>
                    <a:pt x="107" y="101"/>
                    <a:pt x="107" y="101"/>
                    <a:pt x="107" y="101"/>
                  </a:cubicBezTo>
                  <a:cubicBezTo>
                    <a:pt x="109" y="103"/>
                    <a:pt x="109" y="103"/>
                    <a:pt x="109" y="103"/>
                  </a:cubicBezTo>
                  <a:cubicBezTo>
                    <a:pt x="109" y="111"/>
                    <a:pt x="101" y="137"/>
                    <a:pt x="101" y="137"/>
                  </a:cubicBezTo>
                  <a:cubicBezTo>
                    <a:pt x="102" y="134"/>
                    <a:pt x="96" y="124"/>
                    <a:pt x="96" y="124"/>
                  </a:cubicBezTo>
                  <a:cubicBezTo>
                    <a:pt x="95" y="123"/>
                    <a:pt x="97" y="117"/>
                    <a:pt x="97" y="117"/>
                  </a:cubicBezTo>
                  <a:cubicBezTo>
                    <a:pt x="90" y="109"/>
                    <a:pt x="86" y="118"/>
                    <a:pt x="86" y="118"/>
                  </a:cubicBezTo>
                  <a:cubicBezTo>
                    <a:pt x="85" y="120"/>
                    <a:pt x="89" y="126"/>
                    <a:pt x="89" y="126"/>
                  </a:cubicBezTo>
                  <a:cubicBezTo>
                    <a:pt x="88" y="127"/>
                    <a:pt x="88" y="133"/>
                    <a:pt x="88" y="133"/>
                  </a:cubicBezTo>
                  <a:cubicBezTo>
                    <a:pt x="87" y="135"/>
                    <a:pt x="85" y="141"/>
                    <a:pt x="85" y="141"/>
                  </a:cubicBezTo>
                  <a:cubicBezTo>
                    <a:pt x="80" y="128"/>
                    <a:pt x="78" y="103"/>
                    <a:pt x="78" y="103"/>
                  </a:cubicBezTo>
                  <a:cubicBezTo>
                    <a:pt x="77" y="102"/>
                    <a:pt x="80" y="101"/>
                    <a:pt x="80" y="101"/>
                  </a:cubicBezTo>
                  <a:cubicBezTo>
                    <a:pt x="82" y="104"/>
                    <a:pt x="82" y="104"/>
                    <a:pt x="82" y="104"/>
                  </a:cubicBezTo>
                  <a:cubicBezTo>
                    <a:pt x="84" y="108"/>
                    <a:pt x="93" y="113"/>
                    <a:pt x="93" y="113"/>
                  </a:cubicBezTo>
                  <a:cubicBezTo>
                    <a:pt x="102" y="107"/>
                    <a:pt x="102" y="107"/>
                    <a:pt x="102" y="107"/>
                  </a:cubicBezTo>
                  <a:cubicBezTo>
                    <a:pt x="108" y="104"/>
                    <a:pt x="107" y="101"/>
                    <a:pt x="107" y="101"/>
                  </a:cubicBezTo>
                  <a:cubicBezTo>
                    <a:pt x="106" y="100"/>
                    <a:pt x="106" y="94"/>
                    <a:pt x="106" y="94"/>
                  </a:cubicBezTo>
                  <a:cubicBezTo>
                    <a:pt x="107" y="93"/>
                    <a:pt x="110" y="85"/>
                    <a:pt x="110" y="85"/>
                  </a:cubicBezTo>
                  <a:cubicBezTo>
                    <a:pt x="114" y="80"/>
                    <a:pt x="113" y="71"/>
                    <a:pt x="113" y="71"/>
                  </a:cubicBezTo>
                  <a:cubicBezTo>
                    <a:pt x="119" y="41"/>
                    <a:pt x="90" y="44"/>
                    <a:pt x="90" y="44"/>
                  </a:cubicBezTo>
                  <a:cubicBezTo>
                    <a:pt x="69" y="46"/>
                    <a:pt x="75" y="72"/>
                    <a:pt x="75" y="72"/>
                  </a:cubicBezTo>
                  <a:cubicBezTo>
                    <a:pt x="72" y="73"/>
                    <a:pt x="77" y="83"/>
                    <a:pt x="77" y="83"/>
                  </a:cubicBezTo>
                  <a:cubicBezTo>
                    <a:pt x="76" y="84"/>
                    <a:pt x="79" y="91"/>
                    <a:pt x="79" y="91"/>
                  </a:cubicBezTo>
                  <a:cubicBezTo>
                    <a:pt x="80" y="99"/>
                    <a:pt x="80" y="99"/>
                    <a:pt x="80" y="99"/>
                  </a:cubicBezTo>
                  <a:cubicBezTo>
                    <a:pt x="78" y="100"/>
                    <a:pt x="71" y="109"/>
                    <a:pt x="71" y="109"/>
                  </a:cubicBezTo>
                  <a:cubicBezTo>
                    <a:pt x="59" y="109"/>
                    <a:pt x="47" y="119"/>
                    <a:pt x="47" y="119"/>
                  </a:cubicBezTo>
                  <a:cubicBezTo>
                    <a:pt x="40" y="118"/>
                    <a:pt x="41" y="123"/>
                    <a:pt x="41" y="129"/>
                  </a:cubicBezTo>
                  <a:cubicBezTo>
                    <a:pt x="41" y="134"/>
                    <a:pt x="41" y="133"/>
                    <a:pt x="38" y="141"/>
                  </a:cubicBezTo>
                  <a:cubicBezTo>
                    <a:pt x="35" y="148"/>
                    <a:pt x="39" y="144"/>
                    <a:pt x="37" y="148"/>
                  </a:cubicBezTo>
                  <a:cubicBezTo>
                    <a:pt x="36" y="151"/>
                    <a:pt x="36" y="154"/>
                    <a:pt x="36" y="159"/>
                  </a:cubicBezTo>
                  <a:cubicBezTo>
                    <a:pt x="36" y="160"/>
                    <a:pt x="36" y="162"/>
                    <a:pt x="36" y="163"/>
                  </a:cubicBezTo>
                  <a:cubicBezTo>
                    <a:pt x="35" y="162"/>
                    <a:pt x="34" y="160"/>
                    <a:pt x="33" y="159"/>
                  </a:cubicBezTo>
                  <a:cubicBezTo>
                    <a:pt x="31" y="155"/>
                    <a:pt x="31" y="155"/>
                    <a:pt x="31" y="155"/>
                  </a:cubicBezTo>
                  <a:cubicBezTo>
                    <a:pt x="26" y="147"/>
                    <a:pt x="21" y="138"/>
                    <a:pt x="17" y="129"/>
                  </a:cubicBezTo>
                  <a:cubicBezTo>
                    <a:pt x="12" y="119"/>
                    <a:pt x="10" y="108"/>
                    <a:pt x="9" y="92"/>
                  </a:cubicBezTo>
                  <a:cubicBezTo>
                    <a:pt x="9" y="87"/>
                    <a:pt x="9" y="87"/>
                    <a:pt x="9" y="87"/>
                  </a:cubicBezTo>
                  <a:cubicBezTo>
                    <a:pt x="10" y="75"/>
                    <a:pt x="12" y="65"/>
                    <a:pt x="17" y="55"/>
                  </a:cubicBezTo>
                  <a:cubicBezTo>
                    <a:pt x="21" y="46"/>
                    <a:pt x="27" y="39"/>
                    <a:pt x="33" y="33"/>
                  </a:cubicBezTo>
                  <a:cubicBezTo>
                    <a:pt x="48" y="17"/>
                    <a:pt x="66" y="10"/>
                    <a:pt x="87" y="9"/>
                  </a:cubicBezTo>
                  <a:cubicBezTo>
                    <a:pt x="93" y="9"/>
                    <a:pt x="93" y="9"/>
                    <a:pt x="93" y="9"/>
                  </a:cubicBezTo>
                  <a:cubicBezTo>
                    <a:pt x="117" y="10"/>
                    <a:pt x="137" y="18"/>
                    <a:pt x="151" y="32"/>
                  </a:cubicBezTo>
                  <a:cubicBezTo>
                    <a:pt x="167" y="48"/>
                    <a:pt x="175" y="67"/>
                    <a:pt x="176" y="90"/>
                  </a:cubicBezTo>
                  <a:lnTo>
                    <a:pt x="176" y="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5" name="Freeform 500"/>
            <p:cNvSpPr>
              <a:spLocks/>
            </p:cNvSpPr>
            <p:nvPr/>
          </p:nvSpPr>
          <p:spPr bwMode="auto">
            <a:xfrm>
              <a:off x="6883236" y="5084093"/>
              <a:ext cx="430277" cy="369550"/>
            </a:xfrm>
            <a:custGeom>
              <a:avLst/>
              <a:gdLst>
                <a:gd name="T0" fmla="*/ 164 w 246"/>
                <a:gd name="T1" fmla="*/ 0 h 211"/>
                <a:gd name="T2" fmla="*/ 81 w 246"/>
                <a:gd name="T3" fmla="*/ 0 h 211"/>
                <a:gd name="T4" fmla="*/ 0 w 246"/>
                <a:gd name="T5" fmla="*/ 68 h 211"/>
                <a:gd name="T6" fmla="*/ 25 w 246"/>
                <a:gd name="T7" fmla="*/ 68 h 211"/>
                <a:gd name="T8" fmla="*/ 84 w 246"/>
                <a:gd name="T9" fmla="*/ 23 h 211"/>
                <a:gd name="T10" fmla="*/ 161 w 246"/>
                <a:gd name="T11" fmla="*/ 23 h 211"/>
                <a:gd name="T12" fmla="*/ 222 w 246"/>
                <a:gd name="T13" fmla="*/ 85 h 211"/>
                <a:gd name="T14" fmla="*/ 161 w 246"/>
                <a:gd name="T15" fmla="*/ 146 h 211"/>
                <a:gd name="T16" fmla="*/ 123 w 246"/>
                <a:gd name="T17" fmla="*/ 146 h 211"/>
                <a:gd name="T18" fmla="*/ 123 w 246"/>
                <a:gd name="T19" fmla="*/ 155 h 211"/>
                <a:gd name="T20" fmla="*/ 123 w 246"/>
                <a:gd name="T21" fmla="*/ 160 h 211"/>
                <a:gd name="T22" fmla="*/ 123 w 246"/>
                <a:gd name="T23" fmla="*/ 168 h 211"/>
                <a:gd name="T24" fmla="*/ 139 w 246"/>
                <a:gd name="T25" fmla="*/ 168 h 211"/>
                <a:gd name="T26" fmla="*/ 189 w 246"/>
                <a:gd name="T27" fmla="*/ 211 h 211"/>
                <a:gd name="T28" fmla="*/ 186 w 246"/>
                <a:gd name="T29" fmla="*/ 165 h 211"/>
                <a:gd name="T30" fmla="*/ 246 w 246"/>
                <a:gd name="T31" fmla="*/ 86 h 211"/>
                <a:gd name="T32" fmla="*/ 246 w 246"/>
                <a:gd name="T33" fmla="*/ 82 h 211"/>
                <a:gd name="T34" fmla="*/ 164 w 246"/>
                <a:gd name="T35"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6" h="211">
                  <a:moveTo>
                    <a:pt x="164" y="0"/>
                  </a:moveTo>
                  <a:cubicBezTo>
                    <a:pt x="81" y="0"/>
                    <a:pt x="81" y="0"/>
                    <a:pt x="81" y="0"/>
                  </a:cubicBezTo>
                  <a:cubicBezTo>
                    <a:pt x="41" y="0"/>
                    <a:pt x="7" y="29"/>
                    <a:pt x="0" y="68"/>
                  </a:cubicBezTo>
                  <a:cubicBezTo>
                    <a:pt x="25" y="68"/>
                    <a:pt x="25" y="68"/>
                    <a:pt x="25" y="68"/>
                  </a:cubicBezTo>
                  <a:cubicBezTo>
                    <a:pt x="33" y="42"/>
                    <a:pt x="56" y="23"/>
                    <a:pt x="84" y="23"/>
                  </a:cubicBezTo>
                  <a:cubicBezTo>
                    <a:pt x="161" y="23"/>
                    <a:pt x="161" y="23"/>
                    <a:pt x="161" y="23"/>
                  </a:cubicBezTo>
                  <a:cubicBezTo>
                    <a:pt x="195" y="23"/>
                    <a:pt x="222" y="51"/>
                    <a:pt x="222" y="85"/>
                  </a:cubicBezTo>
                  <a:cubicBezTo>
                    <a:pt x="222" y="119"/>
                    <a:pt x="195" y="146"/>
                    <a:pt x="161" y="146"/>
                  </a:cubicBezTo>
                  <a:cubicBezTo>
                    <a:pt x="123" y="146"/>
                    <a:pt x="123" y="146"/>
                    <a:pt x="123" y="146"/>
                  </a:cubicBezTo>
                  <a:cubicBezTo>
                    <a:pt x="123" y="149"/>
                    <a:pt x="123" y="152"/>
                    <a:pt x="123" y="155"/>
                  </a:cubicBezTo>
                  <a:cubicBezTo>
                    <a:pt x="123" y="160"/>
                    <a:pt x="123" y="160"/>
                    <a:pt x="123" y="160"/>
                  </a:cubicBezTo>
                  <a:cubicBezTo>
                    <a:pt x="123" y="162"/>
                    <a:pt x="123" y="165"/>
                    <a:pt x="123" y="168"/>
                  </a:cubicBezTo>
                  <a:cubicBezTo>
                    <a:pt x="139" y="168"/>
                    <a:pt x="139" y="168"/>
                    <a:pt x="139" y="168"/>
                  </a:cubicBezTo>
                  <a:cubicBezTo>
                    <a:pt x="189" y="211"/>
                    <a:pt x="189" y="211"/>
                    <a:pt x="189" y="211"/>
                  </a:cubicBezTo>
                  <a:cubicBezTo>
                    <a:pt x="186" y="165"/>
                    <a:pt x="186" y="165"/>
                    <a:pt x="186" y="165"/>
                  </a:cubicBezTo>
                  <a:cubicBezTo>
                    <a:pt x="220" y="156"/>
                    <a:pt x="246" y="124"/>
                    <a:pt x="246" y="86"/>
                  </a:cubicBezTo>
                  <a:cubicBezTo>
                    <a:pt x="246" y="82"/>
                    <a:pt x="246" y="82"/>
                    <a:pt x="246" y="82"/>
                  </a:cubicBezTo>
                  <a:cubicBezTo>
                    <a:pt x="246" y="37"/>
                    <a:pt x="210" y="0"/>
                    <a:pt x="16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6" name="Freeform 501"/>
            <p:cNvSpPr>
              <a:spLocks/>
            </p:cNvSpPr>
            <p:nvPr/>
          </p:nvSpPr>
          <p:spPr bwMode="auto">
            <a:xfrm>
              <a:off x="6866944" y="5366255"/>
              <a:ext cx="17774" cy="39991"/>
            </a:xfrm>
            <a:custGeom>
              <a:avLst/>
              <a:gdLst>
                <a:gd name="T0" fmla="*/ 0 w 10"/>
                <a:gd name="T1" fmla="*/ 0 h 23"/>
                <a:gd name="T2" fmla="*/ 0 w 10"/>
                <a:gd name="T3" fmla="*/ 23 h 23"/>
                <a:gd name="T4" fmla="*/ 8 w 10"/>
                <a:gd name="T5" fmla="*/ 19 h 23"/>
                <a:gd name="T6" fmla="*/ 10 w 10"/>
                <a:gd name="T7" fmla="*/ 11 h 23"/>
                <a:gd name="T8" fmla="*/ 8 w 10"/>
                <a:gd name="T9" fmla="*/ 4 h 23"/>
                <a:gd name="T10" fmla="*/ 0 w 10"/>
                <a:gd name="T11" fmla="*/ 0 h 23"/>
              </a:gdLst>
              <a:ahLst/>
              <a:cxnLst>
                <a:cxn ang="0">
                  <a:pos x="T0" y="T1"/>
                </a:cxn>
                <a:cxn ang="0">
                  <a:pos x="T2" y="T3"/>
                </a:cxn>
                <a:cxn ang="0">
                  <a:pos x="T4" y="T5"/>
                </a:cxn>
                <a:cxn ang="0">
                  <a:pos x="T6" y="T7"/>
                </a:cxn>
                <a:cxn ang="0">
                  <a:pos x="T8" y="T9"/>
                </a:cxn>
                <a:cxn ang="0">
                  <a:pos x="T10" y="T11"/>
                </a:cxn>
              </a:cxnLst>
              <a:rect l="0" t="0" r="r" b="b"/>
              <a:pathLst>
                <a:path w="10" h="23">
                  <a:moveTo>
                    <a:pt x="0" y="0"/>
                  </a:moveTo>
                  <a:cubicBezTo>
                    <a:pt x="0" y="23"/>
                    <a:pt x="0" y="23"/>
                    <a:pt x="0" y="23"/>
                  </a:cubicBezTo>
                  <a:cubicBezTo>
                    <a:pt x="3" y="22"/>
                    <a:pt x="6" y="21"/>
                    <a:pt x="8" y="19"/>
                  </a:cubicBezTo>
                  <a:cubicBezTo>
                    <a:pt x="9" y="17"/>
                    <a:pt x="10" y="14"/>
                    <a:pt x="10" y="11"/>
                  </a:cubicBezTo>
                  <a:cubicBezTo>
                    <a:pt x="10" y="8"/>
                    <a:pt x="10" y="6"/>
                    <a:pt x="8" y="4"/>
                  </a:cubicBezTo>
                  <a:cubicBezTo>
                    <a:pt x="7" y="3"/>
                    <a:pt x="4"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7" name="Freeform 502"/>
            <p:cNvSpPr>
              <a:spLocks noEditPoints="1"/>
            </p:cNvSpPr>
            <p:nvPr/>
          </p:nvSpPr>
          <p:spPr bwMode="auto">
            <a:xfrm>
              <a:off x="6775852" y="5277385"/>
              <a:ext cx="174036" cy="173296"/>
            </a:xfrm>
            <a:custGeom>
              <a:avLst/>
              <a:gdLst>
                <a:gd name="T0" fmla="*/ 50 w 99"/>
                <a:gd name="T1" fmla="*/ 0 h 99"/>
                <a:gd name="T2" fmla="*/ 0 w 99"/>
                <a:gd name="T3" fmla="*/ 49 h 99"/>
                <a:gd name="T4" fmla="*/ 50 w 99"/>
                <a:gd name="T5" fmla="*/ 99 h 99"/>
                <a:gd name="T6" fmla="*/ 99 w 99"/>
                <a:gd name="T7" fmla="*/ 49 h 99"/>
                <a:gd name="T8" fmla="*/ 50 w 99"/>
                <a:gd name="T9" fmla="*/ 0 h 99"/>
                <a:gd name="T10" fmla="*/ 65 w 99"/>
                <a:gd name="T11" fmla="*/ 74 h 99"/>
                <a:gd name="T12" fmla="*/ 52 w 99"/>
                <a:gd name="T13" fmla="*/ 80 h 99"/>
                <a:gd name="T14" fmla="*/ 52 w 99"/>
                <a:gd name="T15" fmla="*/ 87 h 99"/>
                <a:gd name="T16" fmla="*/ 48 w 99"/>
                <a:gd name="T17" fmla="*/ 87 h 99"/>
                <a:gd name="T18" fmla="*/ 48 w 99"/>
                <a:gd name="T19" fmla="*/ 80 h 99"/>
                <a:gd name="T20" fmla="*/ 39 w 99"/>
                <a:gd name="T21" fmla="*/ 77 h 99"/>
                <a:gd name="T22" fmla="*/ 33 w 99"/>
                <a:gd name="T23" fmla="*/ 72 h 99"/>
                <a:gd name="T24" fmla="*/ 30 w 99"/>
                <a:gd name="T25" fmla="*/ 62 h 99"/>
                <a:gd name="T26" fmla="*/ 38 w 99"/>
                <a:gd name="T27" fmla="*/ 60 h 99"/>
                <a:gd name="T28" fmla="*/ 41 w 99"/>
                <a:gd name="T29" fmla="*/ 69 h 99"/>
                <a:gd name="T30" fmla="*/ 48 w 99"/>
                <a:gd name="T31" fmla="*/ 74 h 99"/>
                <a:gd name="T32" fmla="*/ 48 w 99"/>
                <a:gd name="T33" fmla="*/ 50 h 99"/>
                <a:gd name="T34" fmla="*/ 39 w 99"/>
                <a:gd name="T35" fmla="*/ 47 h 99"/>
                <a:gd name="T36" fmla="*/ 33 w 99"/>
                <a:gd name="T37" fmla="*/ 41 h 99"/>
                <a:gd name="T38" fmla="*/ 31 w 99"/>
                <a:gd name="T39" fmla="*/ 33 h 99"/>
                <a:gd name="T40" fmla="*/ 37 w 99"/>
                <a:gd name="T41" fmla="*/ 20 h 99"/>
                <a:gd name="T42" fmla="*/ 48 w 99"/>
                <a:gd name="T43" fmla="*/ 16 h 99"/>
                <a:gd name="T44" fmla="*/ 48 w 99"/>
                <a:gd name="T45" fmla="*/ 13 h 99"/>
                <a:gd name="T46" fmla="*/ 52 w 99"/>
                <a:gd name="T47" fmla="*/ 13 h 99"/>
                <a:gd name="T48" fmla="*/ 52 w 99"/>
                <a:gd name="T49" fmla="*/ 16 h 99"/>
                <a:gd name="T50" fmla="*/ 63 w 99"/>
                <a:gd name="T51" fmla="*/ 20 h 99"/>
                <a:gd name="T52" fmla="*/ 68 w 99"/>
                <a:gd name="T53" fmla="*/ 31 h 99"/>
                <a:gd name="T54" fmla="*/ 61 w 99"/>
                <a:gd name="T55" fmla="*/ 32 h 99"/>
                <a:gd name="T56" fmla="*/ 58 w 99"/>
                <a:gd name="T57" fmla="*/ 26 h 99"/>
                <a:gd name="T58" fmla="*/ 52 w 99"/>
                <a:gd name="T59" fmla="*/ 23 h 99"/>
                <a:gd name="T60" fmla="*/ 52 w 99"/>
                <a:gd name="T61" fmla="*/ 44 h 99"/>
                <a:gd name="T62" fmla="*/ 60 w 99"/>
                <a:gd name="T63" fmla="*/ 46 h 99"/>
                <a:gd name="T64" fmla="*/ 65 w 99"/>
                <a:gd name="T65" fmla="*/ 50 h 99"/>
                <a:gd name="T66" fmla="*/ 69 w 99"/>
                <a:gd name="T67" fmla="*/ 55 h 99"/>
                <a:gd name="T68" fmla="*/ 70 w 99"/>
                <a:gd name="T69" fmla="*/ 61 h 99"/>
                <a:gd name="T70" fmla="*/ 65 w 99"/>
                <a:gd name="T71" fmla="*/ 7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9" h="99">
                  <a:moveTo>
                    <a:pt x="50" y="0"/>
                  </a:moveTo>
                  <a:cubicBezTo>
                    <a:pt x="22" y="0"/>
                    <a:pt x="0" y="22"/>
                    <a:pt x="0" y="49"/>
                  </a:cubicBezTo>
                  <a:cubicBezTo>
                    <a:pt x="0" y="77"/>
                    <a:pt x="22" y="99"/>
                    <a:pt x="50" y="99"/>
                  </a:cubicBezTo>
                  <a:cubicBezTo>
                    <a:pt x="77" y="99"/>
                    <a:pt x="99" y="77"/>
                    <a:pt x="99" y="49"/>
                  </a:cubicBezTo>
                  <a:cubicBezTo>
                    <a:pt x="99" y="22"/>
                    <a:pt x="77" y="0"/>
                    <a:pt x="50" y="0"/>
                  </a:cubicBezTo>
                  <a:close/>
                  <a:moveTo>
                    <a:pt x="65" y="74"/>
                  </a:moveTo>
                  <a:cubicBezTo>
                    <a:pt x="62" y="78"/>
                    <a:pt x="58" y="79"/>
                    <a:pt x="52" y="80"/>
                  </a:cubicBezTo>
                  <a:cubicBezTo>
                    <a:pt x="52" y="87"/>
                    <a:pt x="52" y="87"/>
                    <a:pt x="52" y="87"/>
                  </a:cubicBezTo>
                  <a:cubicBezTo>
                    <a:pt x="48" y="87"/>
                    <a:pt x="48" y="87"/>
                    <a:pt x="48" y="87"/>
                  </a:cubicBezTo>
                  <a:cubicBezTo>
                    <a:pt x="48" y="80"/>
                    <a:pt x="48" y="80"/>
                    <a:pt x="48" y="80"/>
                  </a:cubicBezTo>
                  <a:cubicBezTo>
                    <a:pt x="44" y="79"/>
                    <a:pt x="41" y="79"/>
                    <a:pt x="39" y="77"/>
                  </a:cubicBezTo>
                  <a:cubicBezTo>
                    <a:pt x="37" y="76"/>
                    <a:pt x="35" y="74"/>
                    <a:pt x="33" y="72"/>
                  </a:cubicBezTo>
                  <a:cubicBezTo>
                    <a:pt x="31" y="69"/>
                    <a:pt x="30" y="66"/>
                    <a:pt x="30" y="62"/>
                  </a:cubicBezTo>
                  <a:cubicBezTo>
                    <a:pt x="38" y="60"/>
                    <a:pt x="38" y="60"/>
                    <a:pt x="38" y="60"/>
                  </a:cubicBezTo>
                  <a:cubicBezTo>
                    <a:pt x="38" y="64"/>
                    <a:pt x="39" y="67"/>
                    <a:pt x="41" y="69"/>
                  </a:cubicBezTo>
                  <a:cubicBezTo>
                    <a:pt x="43" y="72"/>
                    <a:pt x="45" y="73"/>
                    <a:pt x="48" y="74"/>
                  </a:cubicBezTo>
                  <a:cubicBezTo>
                    <a:pt x="48" y="50"/>
                    <a:pt x="48" y="50"/>
                    <a:pt x="48" y="50"/>
                  </a:cubicBezTo>
                  <a:cubicBezTo>
                    <a:pt x="45" y="49"/>
                    <a:pt x="42" y="48"/>
                    <a:pt x="39" y="47"/>
                  </a:cubicBezTo>
                  <a:cubicBezTo>
                    <a:pt x="36" y="45"/>
                    <a:pt x="35" y="43"/>
                    <a:pt x="33" y="41"/>
                  </a:cubicBezTo>
                  <a:cubicBezTo>
                    <a:pt x="32" y="39"/>
                    <a:pt x="31" y="36"/>
                    <a:pt x="31" y="33"/>
                  </a:cubicBezTo>
                  <a:cubicBezTo>
                    <a:pt x="31" y="28"/>
                    <a:pt x="33" y="24"/>
                    <a:pt x="37" y="20"/>
                  </a:cubicBezTo>
                  <a:cubicBezTo>
                    <a:pt x="39" y="18"/>
                    <a:pt x="43" y="17"/>
                    <a:pt x="48" y="16"/>
                  </a:cubicBezTo>
                  <a:cubicBezTo>
                    <a:pt x="48" y="13"/>
                    <a:pt x="48" y="13"/>
                    <a:pt x="48" y="13"/>
                  </a:cubicBezTo>
                  <a:cubicBezTo>
                    <a:pt x="52" y="13"/>
                    <a:pt x="52" y="13"/>
                    <a:pt x="52" y="13"/>
                  </a:cubicBezTo>
                  <a:cubicBezTo>
                    <a:pt x="52" y="16"/>
                    <a:pt x="52" y="16"/>
                    <a:pt x="52" y="16"/>
                  </a:cubicBezTo>
                  <a:cubicBezTo>
                    <a:pt x="57" y="17"/>
                    <a:pt x="60" y="18"/>
                    <a:pt x="63" y="20"/>
                  </a:cubicBezTo>
                  <a:cubicBezTo>
                    <a:pt x="66" y="23"/>
                    <a:pt x="68" y="26"/>
                    <a:pt x="68" y="31"/>
                  </a:cubicBezTo>
                  <a:cubicBezTo>
                    <a:pt x="61" y="32"/>
                    <a:pt x="61" y="32"/>
                    <a:pt x="61" y="32"/>
                  </a:cubicBezTo>
                  <a:cubicBezTo>
                    <a:pt x="60" y="29"/>
                    <a:pt x="59" y="27"/>
                    <a:pt x="58" y="26"/>
                  </a:cubicBezTo>
                  <a:cubicBezTo>
                    <a:pt x="57" y="24"/>
                    <a:pt x="55" y="23"/>
                    <a:pt x="52" y="23"/>
                  </a:cubicBezTo>
                  <a:cubicBezTo>
                    <a:pt x="52" y="44"/>
                    <a:pt x="52" y="44"/>
                    <a:pt x="52" y="44"/>
                  </a:cubicBezTo>
                  <a:cubicBezTo>
                    <a:pt x="56" y="45"/>
                    <a:pt x="59" y="46"/>
                    <a:pt x="60" y="46"/>
                  </a:cubicBezTo>
                  <a:cubicBezTo>
                    <a:pt x="62" y="47"/>
                    <a:pt x="64" y="48"/>
                    <a:pt x="65" y="50"/>
                  </a:cubicBezTo>
                  <a:cubicBezTo>
                    <a:pt x="67" y="51"/>
                    <a:pt x="68" y="53"/>
                    <a:pt x="69" y="55"/>
                  </a:cubicBezTo>
                  <a:cubicBezTo>
                    <a:pt x="70" y="57"/>
                    <a:pt x="70" y="59"/>
                    <a:pt x="70" y="61"/>
                  </a:cubicBezTo>
                  <a:cubicBezTo>
                    <a:pt x="70" y="67"/>
                    <a:pt x="68" y="71"/>
                    <a:pt x="65"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8" name="Freeform 503"/>
            <p:cNvSpPr>
              <a:spLocks/>
            </p:cNvSpPr>
            <p:nvPr/>
          </p:nvSpPr>
          <p:spPr bwMode="auto">
            <a:xfrm>
              <a:off x="6844726" y="5315895"/>
              <a:ext cx="15552" cy="36288"/>
            </a:xfrm>
            <a:custGeom>
              <a:avLst/>
              <a:gdLst>
                <a:gd name="T0" fmla="*/ 0 w 9"/>
                <a:gd name="T1" fmla="*/ 11 h 21"/>
                <a:gd name="T2" fmla="*/ 2 w 9"/>
                <a:gd name="T3" fmla="*/ 17 h 21"/>
                <a:gd name="T4" fmla="*/ 9 w 9"/>
                <a:gd name="T5" fmla="*/ 21 h 21"/>
                <a:gd name="T6" fmla="*/ 9 w 9"/>
                <a:gd name="T7" fmla="*/ 0 h 21"/>
                <a:gd name="T8" fmla="*/ 2 w 9"/>
                <a:gd name="T9" fmla="*/ 4 h 21"/>
                <a:gd name="T10" fmla="*/ 0 w 9"/>
                <a:gd name="T11" fmla="*/ 11 h 21"/>
              </a:gdLst>
              <a:ahLst/>
              <a:cxnLst>
                <a:cxn ang="0">
                  <a:pos x="T0" y="T1"/>
                </a:cxn>
                <a:cxn ang="0">
                  <a:pos x="T2" y="T3"/>
                </a:cxn>
                <a:cxn ang="0">
                  <a:pos x="T4" y="T5"/>
                </a:cxn>
                <a:cxn ang="0">
                  <a:pos x="T6" y="T7"/>
                </a:cxn>
                <a:cxn ang="0">
                  <a:pos x="T8" y="T9"/>
                </a:cxn>
                <a:cxn ang="0">
                  <a:pos x="T10" y="T11"/>
                </a:cxn>
              </a:cxnLst>
              <a:rect l="0" t="0" r="r" b="b"/>
              <a:pathLst>
                <a:path w="9" h="21">
                  <a:moveTo>
                    <a:pt x="0" y="11"/>
                  </a:moveTo>
                  <a:cubicBezTo>
                    <a:pt x="0" y="13"/>
                    <a:pt x="0" y="15"/>
                    <a:pt x="2" y="17"/>
                  </a:cubicBezTo>
                  <a:cubicBezTo>
                    <a:pt x="3" y="19"/>
                    <a:pt x="6" y="20"/>
                    <a:pt x="9" y="21"/>
                  </a:cubicBezTo>
                  <a:cubicBezTo>
                    <a:pt x="9" y="0"/>
                    <a:pt x="9" y="0"/>
                    <a:pt x="9" y="0"/>
                  </a:cubicBezTo>
                  <a:cubicBezTo>
                    <a:pt x="6" y="1"/>
                    <a:pt x="4" y="2"/>
                    <a:pt x="2" y="4"/>
                  </a:cubicBezTo>
                  <a:cubicBezTo>
                    <a:pt x="1" y="6"/>
                    <a:pt x="0" y="8"/>
                    <a:pt x="0"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9" name="Freeform 504"/>
            <p:cNvSpPr>
              <a:spLocks noEditPoints="1"/>
            </p:cNvSpPr>
            <p:nvPr/>
          </p:nvSpPr>
          <p:spPr bwMode="auto">
            <a:xfrm>
              <a:off x="6649954" y="5215917"/>
              <a:ext cx="432499" cy="369550"/>
            </a:xfrm>
            <a:custGeom>
              <a:avLst/>
              <a:gdLst>
                <a:gd name="T0" fmla="*/ 165 w 247"/>
                <a:gd name="T1" fmla="*/ 0 h 211"/>
                <a:gd name="T2" fmla="*/ 82 w 247"/>
                <a:gd name="T3" fmla="*/ 0 h 211"/>
                <a:gd name="T4" fmla="*/ 0 w 247"/>
                <a:gd name="T5" fmla="*/ 82 h 211"/>
                <a:gd name="T6" fmla="*/ 0 w 247"/>
                <a:gd name="T7" fmla="*/ 86 h 211"/>
                <a:gd name="T8" fmla="*/ 61 w 247"/>
                <a:gd name="T9" fmla="*/ 165 h 211"/>
                <a:gd name="T10" fmla="*/ 58 w 247"/>
                <a:gd name="T11" fmla="*/ 211 h 211"/>
                <a:gd name="T12" fmla="*/ 107 w 247"/>
                <a:gd name="T13" fmla="*/ 168 h 211"/>
                <a:gd name="T14" fmla="*/ 165 w 247"/>
                <a:gd name="T15" fmla="*/ 168 h 211"/>
                <a:gd name="T16" fmla="*/ 247 w 247"/>
                <a:gd name="T17" fmla="*/ 86 h 211"/>
                <a:gd name="T18" fmla="*/ 247 w 247"/>
                <a:gd name="T19" fmla="*/ 82 h 211"/>
                <a:gd name="T20" fmla="*/ 165 w 247"/>
                <a:gd name="T21" fmla="*/ 0 h 211"/>
                <a:gd name="T22" fmla="*/ 122 w 247"/>
                <a:gd name="T23" fmla="*/ 147 h 211"/>
                <a:gd name="T24" fmla="*/ 59 w 247"/>
                <a:gd name="T25" fmla="*/ 84 h 211"/>
                <a:gd name="T26" fmla="*/ 122 w 247"/>
                <a:gd name="T27" fmla="*/ 22 h 211"/>
                <a:gd name="T28" fmla="*/ 184 w 247"/>
                <a:gd name="T29" fmla="*/ 84 h 211"/>
                <a:gd name="T30" fmla="*/ 122 w 247"/>
                <a:gd name="T31" fmla="*/ 147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7" h="211">
                  <a:moveTo>
                    <a:pt x="165" y="0"/>
                  </a:moveTo>
                  <a:cubicBezTo>
                    <a:pt x="82" y="0"/>
                    <a:pt x="82" y="0"/>
                    <a:pt x="82" y="0"/>
                  </a:cubicBezTo>
                  <a:cubicBezTo>
                    <a:pt x="37" y="0"/>
                    <a:pt x="0" y="37"/>
                    <a:pt x="0" y="82"/>
                  </a:cubicBezTo>
                  <a:cubicBezTo>
                    <a:pt x="0" y="86"/>
                    <a:pt x="0" y="86"/>
                    <a:pt x="0" y="86"/>
                  </a:cubicBezTo>
                  <a:cubicBezTo>
                    <a:pt x="0" y="124"/>
                    <a:pt x="26" y="156"/>
                    <a:pt x="61" y="165"/>
                  </a:cubicBezTo>
                  <a:cubicBezTo>
                    <a:pt x="58" y="211"/>
                    <a:pt x="58" y="211"/>
                    <a:pt x="58" y="211"/>
                  </a:cubicBezTo>
                  <a:cubicBezTo>
                    <a:pt x="107" y="168"/>
                    <a:pt x="107" y="168"/>
                    <a:pt x="107" y="168"/>
                  </a:cubicBezTo>
                  <a:cubicBezTo>
                    <a:pt x="165" y="168"/>
                    <a:pt x="165" y="168"/>
                    <a:pt x="165" y="168"/>
                  </a:cubicBezTo>
                  <a:cubicBezTo>
                    <a:pt x="211" y="168"/>
                    <a:pt x="247" y="131"/>
                    <a:pt x="247" y="86"/>
                  </a:cubicBezTo>
                  <a:cubicBezTo>
                    <a:pt x="247" y="82"/>
                    <a:pt x="247" y="82"/>
                    <a:pt x="247" y="82"/>
                  </a:cubicBezTo>
                  <a:cubicBezTo>
                    <a:pt x="247" y="37"/>
                    <a:pt x="211" y="0"/>
                    <a:pt x="165" y="0"/>
                  </a:cubicBezTo>
                  <a:close/>
                  <a:moveTo>
                    <a:pt x="122" y="147"/>
                  </a:moveTo>
                  <a:cubicBezTo>
                    <a:pt x="87" y="147"/>
                    <a:pt x="59" y="119"/>
                    <a:pt x="59" y="84"/>
                  </a:cubicBezTo>
                  <a:cubicBezTo>
                    <a:pt x="59" y="50"/>
                    <a:pt x="87" y="22"/>
                    <a:pt x="122" y="22"/>
                  </a:cubicBezTo>
                  <a:cubicBezTo>
                    <a:pt x="156" y="22"/>
                    <a:pt x="184" y="50"/>
                    <a:pt x="184" y="84"/>
                  </a:cubicBezTo>
                  <a:cubicBezTo>
                    <a:pt x="184" y="119"/>
                    <a:pt x="156" y="147"/>
                    <a:pt x="122" y="1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9" name="Freeform 528"/>
            <p:cNvSpPr>
              <a:spLocks/>
            </p:cNvSpPr>
            <p:nvPr/>
          </p:nvSpPr>
          <p:spPr bwMode="auto">
            <a:xfrm>
              <a:off x="6725493" y="4091716"/>
              <a:ext cx="94794" cy="94794"/>
            </a:xfrm>
            <a:custGeom>
              <a:avLst/>
              <a:gdLst>
                <a:gd name="T0" fmla="*/ 28 w 54"/>
                <a:gd name="T1" fmla="*/ 53 h 54"/>
                <a:gd name="T2" fmla="*/ 54 w 54"/>
                <a:gd name="T3" fmla="*/ 26 h 54"/>
                <a:gd name="T4" fmla="*/ 26 w 54"/>
                <a:gd name="T5" fmla="*/ 1 h 54"/>
                <a:gd name="T6" fmla="*/ 1 w 54"/>
                <a:gd name="T7" fmla="*/ 28 h 54"/>
                <a:gd name="T8" fmla="*/ 28 w 54"/>
                <a:gd name="T9" fmla="*/ 53 h 54"/>
              </a:gdLst>
              <a:ahLst/>
              <a:cxnLst>
                <a:cxn ang="0">
                  <a:pos x="T0" y="T1"/>
                </a:cxn>
                <a:cxn ang="0">
                  <a:pos x="T2" y="T3"/>
                </a:cxn>
                <a:cxn ang="0">
                  <a:pos x="T4" y="T5"/>
                </a:cxn>
                <a:cxn ang="0">
                  <a:pos x="T6" y="T7"/>
                </a:cxn>
                <a:cxn ang="0">
                  <a:pos x="T8" y="T9"/>
                </a:cxn>
              </a:cxnLst>
              <a:rect l="0" t="0" r="r" b="b"/>
              <a:pathLst>
                <a:path w="54" h="54">
                  <a:moveTo>
                    <a:pt x="28" y="53"/>
                  </a:moveTo>
                  <a:cubicBezTo>
                    <a:pt x="43" y="53"/>
                    <a:pt x="54" y="41"/>
                    <a:pt x="54" y="26"/>
                  </a:cubicBezTo>
                  <a:cubicBezTo>
                    <a:pt x="53" y="12"/>
                    <a:pt x="41" y="0"/>
                    <a:pt x="26" y="1"/>
                  </a:cubicBezTo>
                  <a:cubicBezTo>
                    <a:pt x="12" y="1"/>
                    <a:pt x="0" y="14"/>
                    <a:pt x="1" y="28"/>
                  </a:cubicBezTo>
                  <a:cubicBezTo>
                    <a:pt x="1" y="42"/>
                    <a:pt x="13" y="54"/>
                    <a:pt x="28"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0" name="Freeform 529"/>
            <p:cNvSpPr>
              <a:spLocks/>
            </p:cNvSpPr>
            <p:nvPr/>
          </p:nvSpPr>
          <p:spPr bwMode="auto">
            <a:xfrm>
              <a:off x="6679577" y="4191694"/>
              <a:ext cx="187367" cy="134786"/>
            </a:xfrm>
            <a:custGeom>
              <a:avLst/>
              <a:gdLst>
                <a:gd name="T0" fmla="*/ 82 w 107"/>
                <a:gd name="T1" fmla="*/ 0 h 77"/>
                <a:gd name="T2" fmla="*/ 55 w 107"/>
                <a:gd name="T3" fmla="*/ 31 h 77"/>
                <a:gd name="T4" fmla="*/ 25 w 107"/>
                <a:gd name="T5" fmla="*/ 1 h 77"/>
                <a:gd name="T6" fmla="*/ 1 w 107"/>
                <a:gd name="T7" fmla="*/ 34 h 77"/>
                <a:gd name="T8" fmla="*/ 2 w 107"/>
                <a:gd name="T9" fmla="*/ 77 h 77"/>
                <a:gd name="T10" fmla="*/ 107 w 107"/>
                <a:gd name="T11" fmla="*/ 77 h 77"/>
                <a:gd name="T12" fmla="*/ 105 w 107"/>
                <a:gd name="T13" fmla="*/ 31 h 77"/>
                <a:gd name="T14" fmla="*/ 82 w 107"/>
                <a:gd name="T15" fmla="*/ 0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77">
                  <a:moveTo>
                    <a:pt x="82" y="0"/>
                  </a:moveTo>
                  <a:cubicBezTo>
                    <a:pt x="55" y="31"/>
                    <a:pt x="55" y="31"/>
                    <a:pt x="55" y="31"/>
                  </a:cubicBezTo>
                  <a:cubicBezTo>
                    <a:pt x="25" y="1"/>
                    <a:pt x="25" y="1"/>
                    <a:pt x="25" y="1"/>
                  </a:cubicBezTo>
                  <a:cubicBezTo>
                    <a:pt x="8" y="8"/>
                    <a:pt x="0" y="18"/>
                    <a:pt x="1" y="34"/>
                  </a:cubicBezTo>
                  <a:cubicBezTo>
                    <a:pt x="2" y="77"/>
                    <a:pt x="2" y="77"/>
                    <a:pt x="2" y="77"/>
                  </a:cubicBezTo>
                  <a:cubicBezTo>
                    <a:pt x="107" y="77"/>
                    <a:pt x="107" y="77"/>
                    <a:pt x="107" y="77"/>
                  </a:cubicBezTo>
                  <a:cubicBezTo>
                    <a:pt x="105" y="31"/>
                    <a:pt x="105" y="31"/>
                    <a:pt x="105" y="31"/>
                  </a:cubicBezTo>
                  <a:cubicBezTo>
                    <a:pt x="105" y="15"/>
                    <a:pt x="99" y="6"/>
                    <a:pt x="8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1" name="Freeform 530"/>
            <p:cNvSpPr>
              <a:spLocks/>
            </p:cNvSpPr>
            <p:nvPr/>
          </p:nvSpPr>
          <p:spPr bwMode="auto">
            <a:xfrm>
              <a:off x="6895086" y="4095418"/>
              <a:ext cx="139970" cy="136267"/>
            </a:xfrm>
            <a:custGeom>
              <a:avLst/>
              <a:gdLst>
                <a:gd name="T0" fmla="*/ 41 w 80"/>
                <a:gd name="T1" fmla="*/ 78 h 78"/>
                <a:gd name="T2" fmla="*/ 79 w 80"/>
                <a:gd name="T3" fmla="*/ 38 h 78"/>
                <a:gd name="T4" fmla="*/ 38 w 80"/>
                <a:gd name="T5" fmla="*/ 0 h 78"/>
                <a:gd name="T6" fmla="*/ 0 w 80"/>
                <a:gd name="T7" fmla="*/ 40 h 78"/>
                <a:gd name="T8" fmla="*/ 41 w 80"/>
                <a:gd name="T9" fmla="*/ 78 h 78"/>
              </a:gdLst>
              <a:ahLst/>
              <a:cxnLst>
                <a:cxn ang="0">
                  <a:pos x="T0" y="T1"/>
                </a:cxn>
                <a:cxn ang="0">
                  <a:pos x="T2" y="T3"/>
                </a:cxn>
                <a:cxn ang="0">
                  <a:pos x="T4" y="T5"/>
                </a:cxn>
                <a:cxn ang="0">
                  <a:pos x="T6" y="T7"/>
                </a:cxn>
                <a:cxn ang="0">
                  <a:pos x="T8" y="T9"/>
                </a:cxn>
              </a:cxnLst>
              <a:rect l="0" t="0" r="r" b="b"/>
              <a:pathLst>
                <a:path w="80" h="78">
                  <a:moveTo>
                    <a:pt x="41" y="78"/>
                  </a:moveTo>
                  <a:cubicBezTo>
                    <a:pt x="63" y="77"/>
                    <a:pt x="80" y="59"/>
                    <a:pt x="79" y="38"/>
                  </a:cubicBezTo>
                  <a:cubicBezTo>
                    <a:pt x="78" y="16"/>
                    <a:pt x="60" y="0"/>
                    <a:pt x="38" y="0"/>
                  </a:cubicBezTo>
                  <a:cubicBezTo>
                    <a:pt x="17" y="1"/>
                    <a:pt x="0" y="19"/>
                    <a:pt x="0" y="40"/>
                  </a:cubicBezTo>
                  <a:cubicBezTo>
                    <a:pt x="1" y="62"/>
                    <a:pt x="19" y="78"/>
                    <a:pt x="41" y="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2" name="Freeform 531"/>
            <p:cNvSpPr>
              <a:spLocks/>
            </p:cNvSpPr>
            <p:nvPr/>
          </p:nvSpPr>
          <p:spPr bwMode="auto">
            <a:xfrm>
              <a:off x="6826952" y="4238351"/>
              <a:ext cx="276977" cy="203660"/>
            </a:xfrm>
            <a:custGeom>
              <a:avLst/>
              <a:gdLst>
                <a:gd name="T0" fmla="*/ 121 w 158"/>
                <a:gd name="T1" fmla="*/ 1 h 116"/>
                <a:gd name="T2" fmla="*/ 156 w 158"/>
                <a:gd name="T3" fmla="*/ 47 h 116"/>
                <a:gd name="T4" fmla="*/ 158 w 158"/>
                <a:gd name="T5" fmla="*/ 116 h 116"/>
                <a:gd name="T6" fmla="*/ 3 w 158"/>
                <a:gd name="T7" fmla="*/ 116 h 116"/>
                <a:gd name="T8" fmla="*/ 1 w 158"/>
                <a:gd name="T9" fmla="*/ 52 h 116"/>
                <a:gd name="T10" fmla="*/ 38 w 158"/>
                <a:gd name="T11" fmla="*/ 3 h 116"/>
                <a:gd name="T12" fmla="*/ 57 w 158"/>
                <a:gd name="T13" fmla="*/ 0 h 116"/>
                <a:gd name="T14" fmla="*/ 77 w 158"/>
                <a:gd name="T15" fmla="*/ 22 h 116"/>
                <a:gd name="T16" fmla="*/ 67 w 158"/>
                <a:gd name="T17" fmla="*/ 114 h 116"/>
                <a:gd name="T18" fmla="*/ 101 w 158"/>
                <a:gd name="T19" fmla="*/ 115 h 116"/>
                <a:gd name="T20" fmla="*/ 85 w 158"/>
                <a:gd name="T21" fmla="*/ 22 h 116"/>
                <a:gd name="T22" fmla="*/ 103 w 158"/>
                <a:gd name="T23" fmla="*/ 1 h 116"/>
                <a:gd name="T24" fmla="*/ 121 w 158"/>
                <a:gd name="T25" fmla="*/ 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116">
                  <a:moveTo>
                    <a:pt x="121" y="1"/>
                  </a:moveTo>
                  <a:cubicBezTo>
                    <a:pt x="146" y="11"/>
                    <a:pt x="155" y="24"/>
                    <a:pt x="156" y="47"/>
                  </a:cubicBezTo>
                  <a:cubicBezTo>
                    <a:pt x="158" y="116"/>
                    <a:pt x="158" y="116"/>
                    <a:pt x="158" y="116"/>
                  </a:cubicBezTo>
                  <a:cubicBezTo>
                    <a:pt x="3" y="116"/>
                    <a:pt x="3" y="116"/>
                    <a:pt x="3" y="116"/>
                  </a:cubicBezTo>
                  <a:cubicBezTo>
                    <a:pt x="1" y="52"/>
                    <a:pt x="1" y="52"/>
                    <a:pt x="1" y="52"/>
                  </a:cubicBezTo>
                  <a:cubicBezTo>
                    <a:pt x="0" y="28"/>
                    <a:pt x="11" y="13"/>
                    <a:pt x="38" y="3"/>
                  </a:cubicBezTo>
                  <a:cubicBezTo>
                    <a:pt x="57" y="0"/>
                    <a:pt x="57" y="0"/>
                    <a:pt x="57" y="0"/>
                  </a:cubicBezTo>
                  <a:cubicBezTo>
                    <a:pt x="57" y="0"/>
                    <a:pt x="78" y="20"/>
                    <a:pt x="77" y="22"/>
                  </a:cubicBezTo>
                  <a:cubicBezTo>
                    <a:pt x="76" y="24"/>
                    <a:pt x="67" y="114"/>
                    <a:pt x="67" y="114"/>
                  </a:cubicBezTo>
                  <a:cubicBezTo>
                    <a:pt x="101" y="115"/>
                    <a:pt x="101" y="115"/>
                    <a:pt x="101" y="115"/>
                  </a:cubicBezTo>
                  <a:cubicBezTo>
                    <a:pt x="85" y="22"/>
                    <a:pt x="85" y="22"/>
                    <a:pt x="85" y="22"/>
                  </a:cubicBezTo>
                  <a:cubicBezTo>
                    <a:pt x="103" y="1"/>
                    <a:pt x="103" y="1"/>
                    <a:pt x="103" y="1"/>
                  </a:cubicBezTo>
                  <a:lnTo>
                    <a:pt x="12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3" name="Freeform 532"/>
            <p:cNvSpPr>
              <a:spLocks/>
            </p:cNvSpPr>
            <p:nvPr/>
          </p:nvSpPr>
          <p:spPr bwMode="auto">
            <a:xfrm>
              <a:off x="7115779" y="4091716"/>
              <a:ext cx="94794" cy="94794"/>
            </a:xfrm>
            <a:custGeom>
              <a:avLst/>
              <a:gdLst>
                <a:gd name="T0" fmla="*/ 28 w 54"/>
                <a:gd name="T1" fmla="*/ 53 h 54"/>
                <a:gd name="T2" fmla="*/ 54 w 54"/>
                <a:gd name="T3" fmla="*/ 26 h 54"/>
                <a:gd name="T4" fmla="*/ 26 w 54"/>
                <a:gd name="T5" fmla="*/ 1 h 54"/>
                <a:gd name="T6" fmla="*/ 0 w 54"/>
                <a:gd name="T7" fmla="*/ 28 h 54"/>
                <a:gd name="T8" fmla="*/ 28 w 54"/>
                <a:gd name="T9" fmla="*/ 53 h 54"/>
              </a:gdLst>
              <a:ahLst/>
              <a:cxnLst>
                <a:cxn ang="0">
                  <a:pos x="T0" y="T1"/>
                </a:cxn>
                <a:cxn ang="0">
                  <a:pos x="T2" y="T3"/>
                </a:cxn>
                <a:cxn ang="0">
                  <a:pos x="T4" y="T5"/>
                </a:cxn>
                <a:cxn ang="0">
                  <a:pos x="T6" y="T7"/>
                </a:cxn>
                <a:cxn ang="0">
                  <a:pos x="T8" y="T9"/>
                </a:cxn>
              </a:cxnLst>
              <a:rect l="0" t="0" r="r" b="b"/>
              <a:pathLst>
                <a:path w="54" h="54">
                  <a:moveTo>
                    <a:pt x="28" y="53"/>
                  </a:moveTo>
                  <a:cubicBezTo>
                    <a:pt x="43" y="53"/>
                    <a:pt x="54" y="41"/>
                    <a:pt x="54" y="26"/>
                  </a:cubicBezTo>
                  <a:cubicBezTo>
                    <a:pt x="53" y="12"/>
                    <a:pt x="41" y="0"/>
                    <a:pt x="26" y="1"/>
                  </a:cubicBezTo>
                  <a:cubicBezTo>
                    <a:pt x="11" y="1"/>
                    <a:pt x="0" y="14"/>
                    <a:pt x="0" y="28"/>
                  </a:cubicBezTo>
                  <a:cubicBezTo>
                    <a:pt x="1" y="42"/>
                    <a:pt x="13" y="54"/>
                    <a:pt x="28"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4" name="Freeform 533"/>
            <p:cNvSpPr>
              <a:spLocks/>
            </p:cNvSpPr>
            <p:nvPr/>
          </p:nvSpPr>
          <p:spPr bwMode="auto">
            <a:xfrm>
              <a:off x="7070603" y="4191694"/>
              <a:ext cx="187367" cy="134786"/>
            </a:xfrm>
            <a:custGeom>
              <a:avLst/>
              <a:gdLst>
                <a:gd name="T0" fmla="*/ 82 w 107"/>
                <a:gd name="T1" fmla="*/ 0 h 77"/>
                <a:gd name="T2" fmla="*/ 54 w 107"/>
                <a:gd name="T3" fmla="*/ 31 h 77"/>
                <a:gd name="T4" fmla="*/ 25 w 107"/>
                <a:gd name="T5" fmla="*/ 1 h 77"/>
                <a:gd name="T6" fmla="*/ 0 w 107"/>
                <a:gd name="T7" fmla="*/ 34 h 77"/>
                <a:gd name="T8" fmla="*/ 2 w 107"/>
                <a:gd name="T9" fmla="*/ 77 h 77"/>
                <a:gd name="T10" fmla="*/ 107 w 107"/>
                <a:gd name="T11" fmla="*/ 77 h 77"/>
                <a:gd name="T12" fmla="*/ 105 w 107"/>
                <a:gd name="T13" fmla="*/ 31 h 77"/>
                <a:gd name="T14" fmla="*/ 82 w 107"/>
                <a:gd name="T15" fmla="*/ 0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77">
                  <a:moveTo>
                    <a:pt x="82" y="0"/>
                  </a:moveTo>
                  <a:cubicBezTo>
                    <a:pt x="54" y="31"/>
                    <a:pt x="54" y="31"/>
                    <a:pt x="54" y="31"/>
                  </a:cubicBezTo>
                  <a:cubicBezTo>
                    <a:pt x="25" y="1"/>
                    <a:pt x="25" y="1"/>
                    <a:pt x="25" y="1"/>
                  </a:cubicBezTo>
                  <a:cubicBezTo>
                    <a:pt x="7" y="8"/>
                    <a:pt x="0" y="18"/>
                    <a:pt x="0" y="34"/>
                  </a:cubicBezTo>
                  <a:cubicBezTo>
                    <a:pt x="2" y="77"/>
                    <a:pt x="2" y="77"/>
                    <a:pt x="2" y="77"/>
                  </a:cubicBezTo>
                  <a:cubicBezTo>
                    <a:pt x="107" y="77"/>
                    <a:pt x="107" y="77"/>
                    <a:pt x="107" y="77"/>
                  </a:cubicBezTo>
                  <a:cubicBezTo>
                    <a:pt x="105" y="31"/>
                    <a:pt x="105" y="31"/>
                    <a:pt x="105" y="31"/>
                  </a:cubicBezTo>
                  <a:cubicBezTo>
                    <a:pt x="104" y="15"/>
                    <a:pt x="98" y="6"/>
                    <a:pt x="8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0" name="Freeform 539"/>
            <p:cNvSpPr>
              <a:spLocks/>
            </p:cNvSpPr>
            <p:nvPr/>
          </p:nvSpPr>
          <p:spPr bwMode="auto">
            <a:xfrm>
              <a:off x="5760517" y="4082829"/>
              <a:ext cx="301416" cy="345111"/>
            </a:xfrm>
            <a:custGeom>
              <a:avLst/>
              <a:gdLst>
                <a:gd name="T0" fmla="*/ 162 w 172"/>
                <a:gd name="T1" fmla="*/ 165 h 197"/>
                <a:gd name="T2" fmla="*/ 158 w 172"/>
                <a:gd name="T3" fmla="*/ 165 h 197"/>
                <a:gd name="T4" fmla="*/ 157 w 172"/>
                <a:gd name="T5" fmla="*/ 152 h 197"/>
                <a:gd name="T6" fmla="*/ 137 w 172"/>
                <a:gd name="T7" fmla="*/ 129 h 197"/>
                <a:gd name="T8" fmla="*/ 137 w 172"/>
                <a:gd name="T9" fmla="*/ 57 h 197"/>
                <a:gd name="T10" fmla="*/ 152 w 172"/>
                <a:gd name="T11" fmla="*/ 44 h 197"/>
                <a:gd name="T12" fmla="*/ 161 w 172"/>
                <a:gd name="T13" fmla="*/ 34 h 197"/>
                <a:gd name="T14" fmla="*/ 161 w 172"/>
                <a:gd name="T15" fmla="*/ 24 h 197"/>
                <a:gd name="T16" fmla="*/ 161 w 172"/>
                <a:gd name="T17" fmla="*/ 20 h 197"/>
                <a:gd name="T18" fmla="*/ 161 w 172"/>
                <a:gd name="T19" fmla="*/ 10 h 197"/>
                <a:gd name="T20" fmla="*/ 151 w 172"/>
                <a:gd name="T21" fmla="*/ 0 h 197"/>
                <a:gd name="T22" fmla="*/ 134 w 172"/>
                <a:gd name="T23" fmla="*/ 0 h 197"/>
                <a:gd name="T24" fmla="*/ 125 w 172"/>
                <a:gd name="T25" fmla="*/ 10 h 197"/>
                <a:gd name="T26" fmla="*/ 125 w 172"/>
                <a:gd name="T27" fmla="*/ 14 h 197"/>
                <a:gd name="T28" fmla="*/ 104 w 172"/>
                <a:gd name="T29" fmla="*/ 14 h 197"/>
                <a:gd name="T30" fmla="*/ 104 w 172"/>
                <a:gd name="T31" fmla="*/ 10 h 197"/>
                <a:gd name="T32" fmla="*/ 95 w 172"/>
                <a:gd name="T33" fmla="*/ 0 h 197"/>
                <a:gd name="T34" fmla="*/ 78 w 172"/>
                <a:gd name="T35" fmla="*/ 0 h 197"/>
                <a:gd name="T36" fmla="*/ 68 w 172"/>
                <a:gd name="T37" fmla="*/ 10 h 197"/>
                <a:gd name="T38" fmla="*/ 68 w 172"/>
                <a:gd name="T39" fmla="*/ 14 h 197"/>
                <a:gd name="T40" fmla="*/ 45 w 172"/>
                <a:gd name="T41" fmla="*/ 14 h 197"/>
                <a:gd name="T42" fmla="*/ 45 w 172"/>
                <a:gd name="T43" fmla="*/ 10 h 197"/>
                <a:gd name="T44" fmla="*/ 35 w 172"/>
                <a:gd name="T45" fmla="*/ 0 h 197"/>
                <a:gd name="T46" fmla="*/ 19 w 172"/>
                <a:gd name="T47" fmla="*/ 0 h 197"/>
                <a:gd name="T48" fmla="*/ 9 w 172"/>
                <a:gd name="T49" fmla="*/ 10 h 197"/>
                <a:gd name="T50" fmla="*/ 9 w 172"/>
                <a:gd name="T51" fmla="*/ 20 h 197"/>
                <a:gd name="T52" fmla="*/ 9 w 172"/>
                <a:gd name="T53" fmla="*/ 24 h 197"/>
                <a:gd name="T54" fmla="*/ 9 w 172"/>
                <a:gd name="T55" fmla="*/ 34 h 197"/>
                <a:gd name="T56" fmla="*/ 13 w 172"/>
                <a:gd name="T57" fmla="*/ 43 h 197"/>
                <a:gd name="T58" fmla="*/ 13 w 172"/>
                <a:gd name="T59" fmla="*/ 43 h 197"/>
                <a:gd name="T60" fmla="*/ 34 w 172"/>
                <a:gd name="T61" fmla="*/ 58 h 197"/>
                <a:gd name="T62" fmla="*/ 33 w 172"/>
                <a:gd name="T63" fmla="*/ 129 h 197"/>
                <a:gd name="T64" fmla="*/ 13 w 172"/>
                <a:gd name="T65" fmla="*/ 151 h 197"/>
                <a:gd name="T66" fmla="*/ 13 w 172"/>
                <a:gd name="T67" fmla="*/ 165 h 197"/>
                <a:gd name="T68" fmla="*/ 10 w 172"/>
                <a:gd name="T69" fmla="*/ 165 h 197"/>
                <a:gd name="T70" fmla="*/ 0 w 172"/>
                <a:gd name="T71" fmla="*/ 176 h 197"/>
                <a:gd name="T72" fmla="*/ 0 w 172"/>
                <a:gd name="T73" fmla="*/ 186 h 197"/>
                <a:gd name="T74" fmla="*/ 10 w 172"/>
                <a:gd name="T75" fmla="*/ 197 h 197"/>
                <a:gd name="T76" fmla="*/ 162 w 172"/>
                <a:gd name="T77" fmla="*/ 197 h 197"/>
                <a:gd name="T78" fmla="*/ 172 w 172"/>
                <a:gd name="T79" fmla="*/ 186 h 197"/>
                <a:gd name="T80" fmla="*/ 172 w 172"/>
                <a:gd name="T81" fmla="*/ 176 h 197"/>
                <a:gd name="T82" fmla="*/ 162 w 172"/>
                <a:gd name="T83" fmla="*/ 16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2" h="197">
                  <a:moveTo>
                    <a:pt x="162" y="165"/>
                  </a:moveTo>
                  <a:cubicBezTo>
                    <a:pt x="158" y="165"/>
                    <a:pt x="158" y="165"/>
                    <a:pt x="158" y="165"/>
                  </a:cubicBezTo>
                  <a:cubicBezTo>
                    <a:pt x="157" y="152"/>
                    <a:pt x="157" y="152"/>
                    <a:pt x="157" y="152"/>
                  </a:cubicBezTo>
                  <a:cubicBezTo>
                    <a:pt x="137" y="129"/>
                    <a:pt x="137" y="129"/>
                    <a:pt x="137" y="129"/>
                  </a:cubicBezTo>
                  <a:cubicBezTo>
                    <a:pt x="137" y="57"/>
                    <a:pt x="137" y="57"/>
                    <a:pt x="137" y="57"/>
                  </a:cubicBezTo>
                  <a:cubicBezTo>
                    <a:pt x="152" y="44"/>
                    <a:pt x="152" y="44"/>
                    <a:pt x="152" y="44"/>
                  </a:cubicBezTo>
                  <a:cubicBezTo>
                    <a:pt x="157" y="44"/>
                    <a:pt x="161" y="40"/>
                    <a:pt x="161" y="34"/>
                  </a:cubicBezTo>
                  <a:cubicBezTo>
                    <a:pt x="161" y="24"/>
                    <a:pt x="161" y="24"/>
                    <a:pt x="161" y="24"/>
                  </a:cubicBezTo>
                  <a:cubicBezTo>
                    <a:pt x="161" y="20"/>
                    <a:pt x="161" y="20"/>
                    <a:pt x="161" y="20"/>
                  </a:cubicBezTo>
                  <a:cubicBezTo>
                    <a:pt x="161" y="10"/>
                    <a:pt x="161" y="10"/>
                    <a:pt x="161" y="10"/>
                  </a:cubicBezTo>
                  <a:cubicBezTo>
                    <a:pt x="161" y="4"/>
                    <a:pt x="157" y="0"/>
                    <a:pt x="151" y="0"/>
                  </a:cubicBezTo>
                  <a:cubicBezTo>
                    <a:pt x="134" y="0"/>
                    <a:pt x="134" y="0"/>
                    <a:pt x="134" y="0"/>
                  </a:cubicBezTo>
                  <a:cubicBezTo>
                    <a:pt x="129" y="0"/>
                    <a:pt x="125" y="4"/>
                    <a:pt x="125" y="10"/>
                  </a:cubicBezTo>
                  <a:cubicBezTo>
                    <a:pt x="125" y="14"/>
                    <a:pt x="125" y="14"/>
                    <a:pt x="125" y="14"/>
                  </a:cubicBezTo>
                  <a:cubicBezTo>
                    <a:pt x="104" y="14"/>
                    <a:pt x="104" y="14"/>
                    <a:pt x="104" y="14"/>
                  </a:cubicBezTo>
                  <a:cubicBezTo>
                    <a:pt x="104" y="10"/>
                    <a:pt x="104" y="10"/>
                    <a:pt x="104" y="10"/>
                  </a:cubicBezTo>
                  <a:cubicBezTo>
                    <a:pt x="104" y="4"/>
                    <a:pt x="100" y="0"/>
                    <a:pt x="95" y="0"/>
                  </a:cubicBezTo>
                  <a:cubicBezTo>
                    <a:pt x="78" y="0"/>
                    <a:pt x="78" y="0"/>
                    <a:pt x="78" y="0"/>
                  </a:cubicBezTo>
                  <a:cubicBezTo>
                    <a:pt x="72" y="0"/>
                    <a:pt x="68" y="4"/>
                    <a:pt x="68" y="10"/>
                  </a:cubicBezTo>
                  <a:cubicBezTo>
                    <a:pt x="68" y="14"/>
                    <a:pt x="68" y="14"/>
                    <a:pt x="68" y="14"/>
                  </a:cubicBezTo>
                  <a:cubicBezTo>
                    <a:pt x="45" y="14"/>
                    <a:pt x="45" y="14"/>
                    <a:pt x="45" y="14"/>
                  </a:cubicBezTo>
                  <a:cubicBezTo>
                    <a:pt x="45" y="10"/>
                    <a:pt x="45" y="10"/>
                    <a:pt x="45" y="10"/>
                  </a:cubicBezTo>
                  <a:cubicBezTo>
                    <a:pt x="45" y="4"/>
                    <a:pt x="41" y="0"/>
                    <a:pt x="35" y="0"/>
                  </a:cubicBezTo>
                  <a:cubicBezTo>
                    <a:pt x="19" y="0"/>
                    <a:pt x="19" y="0"/>
                    <a:pt x="19" y="0"/>
                  </a:cubicBezTo>
                  <a:cubicBezTo>
                    <a:pt x="13" y="0"/>
                    <a:pt x="9" y="4"/>
                    <a:pt x="9" y="10"/>
                  </a:cubicBezTo>
                  <a:cubicBezTo>
                    <a:pt x="9" y="20"/>
                    <a:pt x="9" y="20"/>
                    <a:pt x="9" y="20"/>
                  </a:cubicBezTo>
                  <a:cubicBezTo>
                    <a:pt x="9" y="24"/>
                    <a:pt x="9" y="24"/>
                    <a:pt x="9" y="24"/>
                  </a:cubicBezTo>
                  <a:cubicBezTo>
                    <a:pt x="9" y="34"/>
                    <a:pt x="9" y="34"/>
                    <a:pt x="9" y="34"/>
                  </a:cubicBezTo>
                  <a:cubicBezTo>
                    <a:pt x="9" y="38"/>
                    <a:pt x="11" y="41"/>
                    <a:pt x="13" y="43"/>
                  </a:cubicBezTo>
                  <a:cubicBezTo>
                    <a:pt x="13" y="43"/>
                    <a:pt x="13" y="43"/>
                    <a:pt x="13" y="43"/>
                  </a:cubicBezTo>
                  <a:cubicBezTo>
                    <a:pt x="34" y="58"/>
                    <a:pt x="34" y="58"/>
                    <a:pt x="34" y="58"/>
                  </a:cubicBezTo>
                  <a:cubicBezTo>
                    <a:pt x="33" y="129"/>
                    <a:pt x="33" y="129"/>
                    <a:pt x="33" y="129"/>
                  </a:cubicBezTo>
                  <a:cubicBezTo>
                    <a:pt x="13" y="151"/>
                    <a:pt x="13" y="151"/>
                    <a:pt x="13" y="151"/>
                  </a:cubicBezTo>
                  <a:cubicBezTo>
                    <a:pt x="13" y="165"/>
                    <a:pt x="13" y="165"/>
                    <a:pt x="13" y="165"/>
                  </a:cubicBezTo>
                  <a:cubicBezTo>
                    <a:pt x="10" y="165"/>
                    <a:pt x="10" y="165"/>
                    <a:pt x="10" y="165"/>
                  </a:cubicBezTo>
                  <a:cubicBezTo>
                    <a:pt x="5" y="165"/>
                    <a:pt x="0" y="170"/>
                    <a:pt x="0" y="176"/>
                  </a:cubicBezTo>
                  <a:cubicBezTo>
                    <a:pt x="0" y="186"/>
                    <a:pt x="0" y="186"/>
                    <a:pt x="0" y="186"/>
                  </a:cubicBezTo>
                  <a:cubicBezTo>
                    <a:pt x="0" y="192"/>
                    <a:pt x="5" y="197"/>
                    <a:pt x="10" y="197"/>
                  </a:cubicBezTo>
                  <a:cubicBezTo>
                    <a:pt x="162" y="197"/>
                    <a:pt x="162" y="197"/>
                    <a:pt x="162" y="197"/>
                  </a:cubicBezTo>
                  <a:cubicBezTo>
                    <a:pt x="167" y="197"/>
                    <a:pt x="172" y="192"/>
                    <a:pt x="172" y="186"/>
                  </a:cubicBezTo>
                  <a:cubicBezTo>
                    <a:pt x="172" y="176"/>
                    <a:pt x="172" y="176"/>
                    <a:pt x="172" y="176"/>
                  </a:cubicBezTo>
                  <a:cubicBezTo>
                    <a:pt x="172" y="170"/>
                    <a:pt x="167" y="165"/>
                    <a:pt x="162" y="1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1" name="Freeform 540"/>
            <p:cNvSpPr>
              <a:spLocks/>
            </p:cNvSpPr>
            <p:nvPr/>
          </p:nvSpPr>
          <p:spPr bwMode="auto">
            <a:xfrm>
              <a:off x="5760517" y="4082829"/>
              <a:ext cx="301416" cy="345111"/>
            </a:xfrm>
            <a:custGeom>
              <a:avLst/>
              <a:gdLst>
                <a:gd name="T0" fmla="*/ 162 w 172"/>
                <a:gd name="T1" fmla="*/ 165 h 197"/>
                <a:gd name="T2" fmla="*/ 158 w 172"/>
                <a:gd name="T3" fmla="*/ 165 h 197"/>
                <a:gd name="T4" fmla="*/ 157 w 172"/>
                <a:gd name="T5" fmla="*/ 152 h 197"/>
                <a:gd name="T6" fmla="*/ 137 w 172"/>
                <a:gd name="T7" fmla="*/ 129 h 197"/>
                <a:gd name="T8" fmla="*/ 137 w 172"/>
                <a:gd name="T9" fmla="*/ 57 h 197"/>
                <a:gd name="T10" fmla="*/ 152 w 172"/>
                <a:gd name="T11" fmla="*/ 44 h 197"/>
                <a:gd name="T12" fmla="*/ 161 w 172"/>
                <a:gd name="T13" fmla="*/ 34 h 197"/>
                <a:gd name="T14" fmla="*/ 161 w 172"/>
                <a:gd name="T15" fmla="*/ 24 h 197"/>
                <a:gd name="T16" fmla="*/ 161 w 172"/>
                <a:gd name="T17" fmla="*/ 20 h 197"/>
                <a:gd name="T18" fmla="*/ 161 w 172"/>
                <a:gd name="T19" fmla="*/ 10 h 197"/>
                <a:gd name="T20" fmla="*/ 151 w 172"/>
                <a:gd name="T21" fmla="*/ 0 h 197"/>
                <a:gd name="T22" fmla="*/ 134 w 172"/>
                <a:gd name="T23" fmla="*/ 0 h 197"/>
                <a:gd name="T24" fmla="*/ 125 w 172"/>
                <a:gd name="T25" fmla="*/ 10 h 197"/>
                <a:gd name="T26" fmla="*/ 125 w 172"/>
                <a:gd name="T27" fmla="*/ 14 h 197"/>
                <a:gd name="T28" fmla="*/ 104 w 172"/>
                <a:gd name="T29" fmla="*/ 14 h 197"/>
                <a:gd name="T30" fmla="*/ 104 w 172"/>
                <a:gd name="T31" fmla="*/ 10 h 197"/>
                <a:gd name="T32" fmla="*/ 95 w 172"/>
                <a:gd name="T33" fmla="*/ 0 h 197"/>
                <a:gd name="T34" fmla="*/ 78 w 172"/>
                <a:gd name="T35" fmla="*/ 0 h 197"/>
                <a:gd name="T36" fmla="*/ 68 w 172"/>
                <a:gd name="T37" fmla="*/ 10 h 197"/>
                <a:gd name="T38" fmla="*/ 68 w 172"/>
                <a:gd name="T39" fmla="*/ 14 h 197"/>
                <a:gd name="T40" fmla="*/ 45 w 172"/>
                <a:gd name="T41" fmla="*/ 14 h 197"/>
                <a:gd name="T42" fmla="*/ 45 w 172"/>
                <a:gd name="T43" fmla="*/ 10 h 197"/>
                <a:gd name="T44" fmla="*/ 35 w 172"/>
                <a:gd name="T45" fmla="*/ 0 h 197"/>
                <a:gd name="T46" fmla="*/ 19 w 172"/>
                <a:gd name="T47" fmla="*/ 0 h 197"/>
                <a:gd name="T48" fmla="*/ 9 w 172"/>
                <a:gd name="T49" fmla="*/ 10 h 197"/>
                <a:gd name="T50" fmla="*/ 9 w 172"/>
                <a:gd name="T51" fmla="*/ 20 h 197"/>
                <a:gd name="T52" fmla="*/ 9 w 172"/>
                <a:gd name="T53" fmla="*/ 24 h 197"/>
                <a:gd name="T54" fmla="*/ 9 w 172"/>
                <a:gd name="T55" fmla="*/ 34 h 197"/>
                <a:gd name="T56" fmla="*/ 13 w 172"/>
                <a:gd name="T57" fmla="*/ 43 h 197"/>
                <a:gd name="T58" fmla="*/ 13 w 172"/>
                <a:gd name="T59" fmla="*/ 43 h 197"/>
                <a:gd name="T60" fmla="*/ 34 w 172"/>
                <a:gd name="T61" fmla="*/ 58 h 197"/>
                <a:gd name="T62" fmla="*/ 33 w 172"/>
                <a:gd name="T63" fmla="*/ 129 h 197"/>
                <a:gd name="T64" fmla="*/ 13 w 172"/>
                <a:gd name="T65" fmla="*/ 151 h 197"/>
                <a:gd name="T66" fmla="*/ 13 w 172"/>
                <a:gd name="T67" fmla="*/ 165 h 197"/>
                <a:gd name="T68" fmla="*/ 10 w 172"/>
                <a:gd name="T69" fmla="*/ 165 h 197"/>
                <a:gd name="T70" fmla="*/ 0 w 172"/>
                <a:gd name="T71" fmla="*/ 176 h 197"/>
                <a:gd name="T72" fmla="*/ 0 w 172"/>
                <a:gd name="T73" fmla="*/ 186 h 197"/>
                <a:gd name="T74" fmla="*/ 10 w 172"/>
                <a:gd name="T75" fmla="*/ 197 h 197"/>
                <a:gd name="T76" fmla="*/ 162 w 172"/>
                <a:gd name="T77" fmla="*/ 197 h 197"/>
                <a:gd name="T78" fmla="*/ 172 w 172"/>
                <a:gd name="T79" fmla="*/ 186 h 197"/>
                <a:gd name="T80" fmla="*/ 172 w 172"/>
                <a:gd name="T81" fmla="*/ 176 h 197"/>
                <a:gd name="T82" fmla="*/ 162 w 172"/>
                <a:gd name="T83" fmla="*/ 16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2" h="197">
                  <a:moveTo>
                    <a:pt x="162" y="165"/>
                  </a:moveTo>
                  <a:cubicBezTo>
                    <a:pt x="158" y="165"/>
                    <a:pt x="158" y="165"/>
                    <a:pt x="158" y="165"/>
                  </a:cubicBezTo>
                  <a:cubicBezTo>
                    <a:pt x="157" y="152"/>
                    <a:pt x="157" y="152"/>
                    <a:pt x="157" y="152"/>
                  </a:cubicBezTo>
                  <a:cubicBezTo>
                    <a:pt x="137" y="129"/>
                    <a:pt x="137" y="129"/>
                    <a:pt x="137" y="129"/>
                  </a:cubicBezTo>
                  <a:cubicBezTo>
                    <a:pt x="137" y="57"/>
                    <a:pt x="137" y="57"/>
                    <a:pt x="137" y="57"/>
                  </a:cubicBezTo>
                  <a:cubicBezTo>
                    <a:pt x="152" y="44"/>
                    <a:pt x="152" y="44"/>
                    <a:pt x="152" y="44"/>
                  </a:cubicBezTo>
                  <a:cubicBezTo>
                    <a:pt x="157" y="44"/>
                    <a:pt x="161" y="40"/>
                    <a:pt x="161" y="34"/>
                  </a:cubicBezTo>
                  <a:cubicBezTo>
                    <a:pt x="161" y="24"/>
                    <a:pt x="161" y="24"/>
                    <a:pt x="161" y="24"/>
                  </a:cubicBezTo>
                  <a:cubicBezTo>
                    <a:pt x="161" y="20"/>
                    <a:pt x="161" y="20"/>
                    <a:pt x="161" y="20"/>
                  </a:cubicBezTo>
                  <a:cubicBezTo>
                    <a:pt x="161" y="10"/>
                    <a:pt x="161" y="10"/>
                    <a:pt x="161" y="10"/>
                  </a:cubicBezTo>
                  <a:cubicBezTo>
                    <a:pt x="161" y="4"/>
                    <a:pt x="157" y="0"/>
                    <a:pt x="151" y="0"/>
                  </a:cubicBezTo>
                  <a:cubicBezTo>
                    <a:pt x="134" y="0"/>
                    <a:pt x="134" y="0"/>
                    <a:pt x="134" y="0"/>
                  </a:cubicBezTo>
                  <a:cubicBezTo>
                    <a:pt x="129" y="0"/>
                    <a:pt x="125" y="4"/>
                    <a:pt x="125" y="10"/>
                  </a:cubicBezTo>
                  <a:cubicBezTo>
                    <a:pt x="125" y="14"/>
                    <a:pt x="125" y="14"/>
                    <a:pt x="125" y="14"/>
                  </a:cubicBezTo>
                  <a:cubicBezTo>
                    <a:pt x="104" y="14"/>
                    <a:pt x="104" y="14"/>
                    <a:pt x="104" y="14"/>
                  </a:cubicBezTo>
                  <a:cubicBezTo>
                    <a:pt x="104" y="10"/>
                    <a:pt x="104" y="10"/>
                    <a:pt x="104" y="10"/>
                  </a:cubicBezTo>
                  <a:cubicBezTo>
                    <a:pt x="104" y="4"/>
                    <a:pt x="100" y="0"/>
                    <a:pt x="95" y="0"/>
                  </a:cubicBezTo>
                  <a:cubicBezTo>
                    <a:pt x="78" y="0"/>
                    <a:pt x="78" y="0"/>
                    <a:pt x="78" y="0"/>
                  </a:cubicBezTo>
                  <a:cubicBezTo>
                    <a:pt x="72" y="0"/>
                    <a:pt x="68" y="4"/>
                    <a:pt x="68" y="10"/>
                  </a:cubicBezTo>
                  <a:cubicBezTo>
                    <a:pt x="68" y="14"/>
                    <a:pt x="68" y="14"/>
                    <a:pt x="68" y="14"/>
                  </a:cubicBezTo>
                  <a:cubicBezTo>
                    <a:pt x="45" y="14"/>
                    <a:pt x="45" y="14"/>
                    <a:pt x="45" y="14"/>
                  </a:cubicBezTo>
                  <a:cubicBezTo>
                    <a:pt x="45" y="10"/>
                    <a:pt x="45" y="10"/>
                    <a:pt x="45" y="10"/>
                  </a:cubicBezTo>
                  <a:cubicBezTo>
                    <a:pt x="45" y="4"/>
                    <a:pt x="41" y="0"/>
                    <a:pt x="35" y="0"/>
                  </a:cubicBezTo>
                  <a:cubicBezTo>
                    <a:pt x="19" y="0"/>
                    <a:pt x="19" y="0"/>
                    <a:pt x="19" y="0"/>
                  </a:cubicBezTo>
                  <a:cubicBezTo>
                    <a:pt x="13" y="0"/>
                    <a:pt x="9" y="4"/>
                    <a:pt x="9" y="10"/>
                  </a:cubicBezTo>
                  <a:cubicBezTo>
                    <a:pt x="9" y="20"/>
                    <a:pt x="9" y="20"/>
                    <a:pt x="9" y="20"/>
                  </a:cubicBezTo>
                  <a:cubicBezTo>
                    <a:pt x="9" y="24"/>
                    <a:pt x="9" y="24"/>
                    <a:pt x="9" y="24"/>
                  </a:cubicBezTo>
                  <a:cubicBezTo>
                    <a:pt x="9" y="34"/>
                    <a:pt x="9" y="34"/>
                    <a:pt x="9" y="34"/>
                  </a:cubicBezTo>
                  <a:cubicBezTo>
                    <a:pt x="9" y="38"/>
                    <a:pt x="11" y="41"/>
                    <a:pt x="13" y="43"/>
                  </a:cubicBezTo>
                  <a:cubicBezTo>
                    <a:pt x="13" y="43"/>
                    <a:pt x="13" y="43"/>
                    <a:pt x="13" y="43"/>
                  </a:cubicBezTo>
                  <a:cubicBezTo>
                    <a:pt x="34" y="58"/>
                    <a:pt x="34" y="58"/>
                    <a:pt x="34" y="58"/>
                  </a:cubicBezTo>
                  <a:cubicBezTo>
                    <a:pt x="33" y="129"/>
                    <a:pt x="33" y="129"/>
                    <a:pt x="33" y="129"/>
                  </a:cubicBezTo>
                  <a:cubicBezTo>
                    <a:pt x="13" y="151"/>
                    <a:pt x="13" y="151"/>
                    <a:pt x="13" y="151"/>
                  </a:cubicBezTo>
                  <a:cubicBezTo>
                    <a:pt x="13" y="165"/>
                    <a:pt x="13" y="165"/>
                    <a:pt x="13" y="165"/>
                  </a:cubicBezTo>
                  <a:cubicBezTo>
                    <a:pt x="10" y="165"/>
                    <a:pt x="10" y="165"/>
                    <a:pt x="10" y="165"/>
                  </a:cubicBezTo>
                  <a:cubicBezTo>
                    <a:pt x="5" y="165"/>
                    <a:pt x="0" y="170"/>
                    <a:pt x="0" y="176"/>
                  </a:cubicBezTo>
                  <a:cubicBezTo>
                    <a:pt x="0" y="186"/>
                    <a:pt x="0" y="186"/>
                    <a:pt x="0" y="186"/>
                  </a:cubicBezTo>
                  <a:cubicBezTo>
                    <a:pt x="0" y="192"/>
                    <a:pt x="5" y="197"/>
                    <a:pt x="10" y="197"/>
                  </a:cubicBezTo>
                  <a:cubicBezTo>
                    <a:pt x="162" y="197"/>
                    <a:pt x="162" y="197"/>
                    <a:pt x="162" y="197"/>
                  </a:cubicBezTo>
                  <a:cubicBezTo>
                    <a:pt x="167" y="197"/>
                    <a:pt x="172" y="192"/>
                    <a:pt x="172" y="186"/>
                  </a:cubicBezTo>
                  <a:cubicBezTo>
                    <a:pt x="172" y="176"/>
                    <a:pt x="172" y="176"/>
                    <a:pt x="172" y="176"/>
                  </a:cubicBezTo>
                  <a:cubicBezTo>
                    <a:pt x="172" y="170"/>
                    <a:pt x="167" y="165"/>
                    <a:pt x="162" y="1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82" name="Wave 27">
            <a:extLst>
              <a:ext uri="{FF2B5EF4-FFF2-40B4-BE49-F238E27FC236}">
                <a16:creationId xmlns:a16="http://schemas.microsoft.com/office/drawing/2014/main" id="{DB8B1574-7ADC-C659-873F-9C2C9CB303E1}"/>
              </a:ext>
            </a:extLst>
          </p:cNvPr>
          <p:cNvSpPr/>
          <p:nvPr/>
        </p:nvSpPr>
        <p:spPr>
          <a:xfrm>
            <a:off x="316089" y="466796"/>
            <a:ext cx="2304256" cy="1023239"/>
          </a:xfrm>
          <a:custGeom>
            <a:avLst/>
            <a:gdLst>
              <a:gd name="connsiteX0" fmla="*/ 211876 w 1728192"/>
              <a:gd name="connsiteY0" fmla="*/ 82387 h 659092"/>
              <a:gd name="connsiteX1" fmla="*/ 1728192 w 1728192"/>
              <a:gd name="connsiteY1" fmla="*/ 82387 h 659092"/>
              <a:gd name="connsiteX2" fmla="*/ 1516316 w 1728192"/>
              <a:gd name="connsiteY2" fmla="*/ 576706 h 659092"/>
              <a:gd name="connsiteX3" fmla="*/ 0 w 1728192"/>
              <a:gd name="connsiteY3" fmla="*/ 576706 h 659092"/>
              <a:gd name="connsiteX4" fmla="*/ 211876 w 1728192"/>
              <a:gd name="connsiteY4" fmla="*/ 82387 h 659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2" h="659092" fill="none" extrusionOk="0">
                <a:moveTo>
                  <a:pt x="211876" y="82387"/>
                </a:moveTo>
                <a:cubicBezTo>
                  <a:pt x="631267" y="-159489"/>
                  <a:pt x="1132934" y="305737"/>
                  <a:pt x="1728192" y="82387"/>
                </a:cubicBezTo>
                <a:cubicBezTo>
                  <a:pt x="1655641" y="236491"/>
                  <a:pt x="1565267" y="427821"/>
                  <a:pt x="1516316" y="576706"/>
                </a:cubicBezTo>
                <a:cubicBezTo>
                  <a:pt x="1081252" y="809184"/>
                  <a:pt x="486933" y="306899"/>
                  <a:pt x="0" y="576706"/>
                </a:cubicBezTo>
                <a:cubicBezTo>
                  <a:pt x="56983" y="482836"/>
                  <a:pt x="200184" y="228881"/>
                  <a:pt x="211876" y="82387"/>
                </a:cubicBezTo>
                <a:close/>
              </a:path>
              <a:path w="1728192" h="659092" stroke="0" extrusionOk="0">
                <a:moveTo>
                  <a:pt x="211876" y="82387"/>
                </a:moveTo>
                <a:cubicBezTo>
                  <a:pt x="766433" y="-275578"/>
                  <a:pt x="1221325" y="346755"/>
                  <a:pt x="1728192" y="82387"/>
                </a:cubicBezTo>
                <a:cubicBezTo>
                  <a:pt x="1680612" y="309798"/>
                  <a:pt x="1555992" y="462165"/>
                  <a:pt x="1516316" y="576706"/>
                </a:cubicBezTo>
                <a:cubicBezTo>
                  <a:pt x="1057653" y="783410"/>
                  <a:pt x="480988" y="381751"/>
                  <a:pt x="0" y="576706"/>
                </a:cubicBezTo>
                <a:cubicBezTo>
                  <a:pt x="909" y="468629"/>
                  <a:pt x="176562" y="222120"/>
                  <a:pt x="211876" y="82387"/>
                </a:cubicBezTo>
                <a:close/>
              </a:path>
            </a:pathLst>
          </a:custGeom>
          <a:solidFill>
            <a:schemeClr val="bg1"/>
          </a:solidFill>
          <a:ln w="19050">
            <a:solidFill>
              <a:srgbClr val="00B050"/>
            </a:solidFill>
            <a:extLst>
              <a:ext uri="{C807C97D-BFC1-408E-A445-0C87EB9F89A2}">
                <ask:lineSketchStyleProps xmlns:ask="http://schemas.microsoft.com/office/drawing/2018/sketchyshapes" sd="531292918">
                  <a:custGeom>
                    <a:avLst/>
                    <a:gdLst>
                      <a:gd name="connsiteX0" fmla="*/ 282502 w 2304256"/>
                      <a:gd name="connsiteY0" fmla="*/ 127905 h 1023239"/>
                      <a:gd name="connsiteX1" fmla="*/ 2304256 w 2304256"/>
                      <a:gd name="connsiteY1" fmla="*/ 127905 h 1023239"/>
                      <a:gd name="connsiteX2" fmla="*/ 2021754 w 2304256"/>
                      <a:gd name="connsiteY2" fmla="*/ 895334 h 1023239"/>
                      <a:gd name="connsiteX3" fmla="*/ 0 w 2304256"/>
                      <a:gd name="connsiteY3" fmla="*/ 895334 h 1023239"/>
                      <a:gd name="connsiteX4" fmla="*/ 282502 w 2304256"/>
                      <a:gd name="connsiteY4" fmla="*/ 127905 h 1023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1023239" fill="none" extrusionOk="0">
                        <a:moveTo>
                          <a:pt x="282502" y="127905"/>
                        </a:moveTo>
                        <a:cubicBezTo>
                          <a:pt x="857275" y="-260715"/>
                          <a:pt x="1616703" y="546471"/>
                          <a:pt x="2304256" y="127905"/>
                        </a:cubicBezTo>
                        <a:cubicBezTo>
                          <a:pt x="2248915" y="292439"/>
                          <a:pt x="2127685" y="705967"/>
                          <a:pt x="2021754" y="895334"/>
                        </a:cubicBezTo>
                        <a:cubicBezTo>
                          <a:pt x="1458427" y="1255458"/>
                          <a:pt x="646222" y="476191"/>
                          <a:pt x="0" y="895334"/>
                        </a:cubicBezTo>
                        <a:cubicBezTo>
                          <a:pt x="132405" y="557023"/>
                          <a:pt x="257977" y="222587"/>
                          <a:pt x="282502" y="127905"/>
                        </a:cubicBezTo>
                        <a:close/>
                      </a:path>
                      <a:path w="2304256" h="1023239" stroke="0" extrusionOk="0">
                        <a:moveTo>
                          <a:pt x="282502" y="127905"/>
                        </a:moveTo>
                        <a:cubicBezTo>
                          <a:pt x="994356" y="-362815"/>
                          <a:pt x="1614869" y="443200"/>
                          <a:pt x="2304256" y="127905"/>
                        </a:cubicBezTo>
                        <a:cubicBezTo>
                          <a:pt x="2119675" y="442181"/>
                          <a:pt x="2097059" y="773576"/>
                          <a:pt x="2021754" y="895334"/>
                        </a:cubicBezTo>
                        <a:cubicBezTo>
                          <a:pt x="1399916" y="1246067"/>
                          <a:pt x="647488" y="555100"/>
                          <a:pt x="0" y="895334"/>
                        </a:cubicBezTo>
                        <a:cubicBezTo>
                          <a:pt x="92174" y="523809"/>
                          <a:pt x="141424" y="431314"/>
                          <a:pt x="282502" y="12790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6" tIns="60957" rIns="121916" bIns="60957"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2086" b="1" i="0" u="none" strike="noStrike" kern="1200" cap="none" spc="0" normalizeH="0" baseline="0" noProof="0" dirty="0">
                <a:ln>
                  <a:noFill/>
                </a:ln>
                <a:solidFill>
                  <a:srgbClr val="0070C0"/>
                </a:solidFill>
                <a:effectLst/>
                <a:uLnTx/>
                <a:uFillTx/>
                <a:latin typeface="UTM Avo" panose="02040603050506020204" pitchFamily="18" charset="0"/>
                <a:ea typeface="AvantGarde" panose="00000400000000000000" pitchFamily="2" charset="0"/>
                <a:cs typeface="AvantGarde" panose="00000400000000000000" pitchFamily="2" charset="0"/>
              </a:rPr>
              <a:t>LUYỆN ĐỌC ĐOẠN</a:t>
            </a:r>
          </a:p>
        </p:txBody>
      </p:sp>
      <p:sp>
        <p:nvSpPr>
          <p:cNvPr id="4" name="TextBox 3">
            <a:extLst>
              <a:ext uri="{FF2B5EF4-FFF2-40B4-BE49-F238E27FC236}">
                <a16:creationId xmlns:a16="http://schemas.microsoft.com/office/drawing/2014/main" id="{80E5C591-2484-0B20-6C46-7EF7B6D942A4}"/>
              </a:ext>
            </a:extLst>
          </p:cNvPr>
          <p:cNvSpPr txBox="1"/>
          <p:nvPr/>
        </p:nvSpPr>
        <p:spPr>
          <a:xfrm>
            <a:off x="1238902" y="1681747"/>
            <a:ext cx="3067445" cy="353943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rPr>
              <a:t>Từ ngữ:</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rPr>
              <a:t>-</a:t>
            </a: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rPr>
              <a:t> </a:t>
            </a:r>
            <a:r>
              <a:rPr lang="vi-VN" sz="2800" b="0" i="0" dirty="0">
                <a:solidFill>
                  <a:srgbClr val="FF0000"/>
                </a:solidFill>
                <a:effectLst/>
                <a:latin typeface="OpenSans"/>
              </a:rPr>
              <a:t>Ghềnh</a:t>
            </a:r>
            <a:r>
              <a:rPr lang="vi-VN" sz="2800" b="0" i="0" dirty="0">
                <a:solidFill>
                  <a:srgbClr val="000000"/>
                </a:solidFill>
                <a:effectLst/>
                <a:latin typeface="OpenSans"/>
              </a:rPr>
              <a:t>: chỗ lòng sông bị thu hẹp và nông, có đá nằm chắn ngang, làm nước dồn lại và chảy xiết.</a:t>
            </a:r>
            <a:br>
              <a:rPr lang="vi-VN" sz="2800" b="0" i="0" dirty="0">
                <a:solidFill>
                  <a:srgbClr val="000000"/>
                </a:solidFill>
                <a:effectLst/>
                <a:latin typeface="OpenSans"/>
              </a:rPr>
            </a:br>
            <a:endParaRPr kumimoji="0" lang="vi-VN" sz="2800" b="0"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endParaRPr>
          </a:p>
        </p:txBody>
      </p:sp>
      <p:pic>
        <p:nvPicPr>
          <p:cNvPr id="5" name="Picture 4">
            <a:extLst>
              <a:ext uri="{FF2B5EF4-FFF2-40B4-BE49-F238E27FC236}">
                <a16:creationId xmlns:a16="http://schemas.microsoft.com/office/drawing/2014/main" id="{1667A33C-CCEC-AF71-6F3F-1C2A64A440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1318" y="1037062"/>
            <a:ext cx="6429609" cy="4516709"/>
          </a:xfrm>
          <a:prstGeom prst="rect">
            <a:avLst/>
          </a:prstGeom>
        </p:spPr>
      </p:pic>
    </p:spTree>
    <p:extLst>
      <p:ext uri="{BB962C8B-B14F-4D97-AF65-F5344CB8AC3E}">
        <p14:creationId xmlns:p14="http://schemas.microsoft.com/office/powerpoint/2010/main" val="3825466278"/>
      </p:ext>
    </p:extLst>
  </p:cSld>
  <p:clrMapOvr>
    <a:masterClrMapping/>
  </p:clrMapOvr>
  <p:transition spd="slow" advTm="3000">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70CD98D-543F-4A26-9F31-4944E0BD35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0343" y="-1"/>
            <a:ext cx="10267406" cy="5225143"/>
          </a:xfrm>
          <a:prstGeom prst="rect">
            <a:avLst/>
          </a:prstGeom>
        </p:spPr>
      </p:pic>
      <p:sp>
        <p:nvSpPr>
          <p:cNvPr id="4" name="文本框 3">
            <a:extLst>
              <a:ext uri="{FF2B5EF4-FFF2-40B4-BE49-F238E27FC236}">
                <a16:creationId xmlns:a16="http://schemas.microsoft.com/office/drawing/2014/main" id="{F7B4A7E6-FB99-4683-BF3A-AC07EE33ABC4}"/>
              </a:ext>
            </a:extLst>
          </p:cNvPr>
          <p:cNvSpPr txBox="1"/>
          <p:nvPr/>
        </p:nvSpPr>
        <p:spPr>
          <a:xfrm>
            <a:off x="3263174" y="2457003"/>
            <a:ext cx="5665651" cy="2308324"/>
          </a:xfrm>
          <a:prstGeom prst="rect">
            <a:avLst/>
          </a:prstGeom>
          <a:noFill/>
        </p:spPr>
        <p:txBody>
          <a:bodyPr wrap="squar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7200" dirty="0" err="1">
                <a:ln w="41275">
                  <a:noFill/>
                </a:ln>
                <a:solidFill>
                  <a:srgbClr val="CFFFF0"/>
                </a:solidFill>
                <a:latin typeface="#9Slide03 AmpleSoft Bold" panose="02000000000000000000" pitchFamily="2" charset="0"/>
                <a:ea typeface="华康海报体W12" panose="040B0C09000000000000" pitchFamily="81" charset="-122"/>
                <a:cs typeface="Arial-SGK-TV" pitchFamily="2" charset="0"/>
              </a:rPr>
              <a:t>Luyện</a:t>
            </a:r>
            <a:r>
              <a:rPr lang="en-US" altLang="zh-CN" sz="7200" dirty="0">
                <a:ln w="41275">
                  <a:noFill/>
                </a:ln>
                <a:solidFill>
                  <a:srgbClr val="CFFFF0"/>
                </a:solidFill>
                <a:latin typeface="#9Slide03 AmpleSoft Bold" panose="02000000000000000000" pitchFamily="2" charset="0"/>
                <a:ea typeface="华康海报体W12" panose="040B0C09000000000000" pitchFamily="81" charset="-122"/>
                <a:cs typeface="Arial-SGK-TV" pitchFamily="2" charset="0"/>
              </a:rPr>
              <a:t> </a:t>
            </a:r>
            <a:r>
              <a:rPr lang="en-US" altLang="zh-CN" sz="7200" dirty="0" err="1">
                <a:ln w="41275">
                  <a:noFill/>
                </a:ln>
                <a:solidFill>
                  <a:srgbClr val="CFFFF0"/>
                </a:solidFill>
                <a:latin typeface="#9Slide03 AmpleSoft Bold" panose="02000000000000000000" pitchFamily="2" charset="0"/>
                <a:ea typeface="华康海报体W12" panose="040B0C09000000000000" pitchFamily="81" charset="-122"/>
                <a:cs typeface="Arial-SGK-TV" pitchFamily="2" charset="0"/>
              </a:rPr>
              <a:t>đọc</a:t>
            </a:r>
            <a:r>
              <a:rPr lang="en-US" altLang="zh-CN" sz="7200" dirty="0">
                <a:ln w="41275">
                  <a:noFill/>
                </a:ln>
                <a:solidFill>
                  <a:srgbClr val="CFFFF0"/>
                </a:solidFill>
                <a:latin typeface="#9Slide03 AmpleSoft Bold" panose="02000000000000000000" pitchFamily="2" charset="0"/>
                <a:ea typeface="华康海报体W12" panose="040B0C09000000000000" pitchFamily="81" charset="-122"/>
                <a:cs typeface="Arial-SGK-TV" pitchFamily="2" charset="0"/>
              </a:rPr>
              <a:t> </a:t>
            </a:r>
            <a:r>
              <a:rPr lang="en-US" altLang="zh-CN" sz="7200" dirty="0" err="1">
                <a:ln w="41275">
                  <a:noFill/>
                </a:ln>
                <a:solidFill>
                  <a:srgbClr val="CFFFF0"/>
                </a:solidFill>
                <a:latin typeface="#9Slide03 AmpleSoft Bold" panose="02000000000000000000" pitchFamily="2" charset="0"/>
                <a:ea typeface="华康海报体W12" panose="040B0C09000000000000" pitchFamily="81" charset="-122"/>
                <a:cs typeface="Arial-SGK-TV" pitchFamily="2" charset="0"/>
              </a:rPr>
              <a:t>nhóm</a:t>
            </a:r>
            <a:endParaRPr kumimoji="0" lang="en-US" altLang="zh-CN" sz="7200" b="0" i="0" u="none" strike="noStrike" kern="1200" cap="none" spc="0" normalizeH="0" baseline="0" noProof="0" dirty="0">
              <a:ln w="41275">
                <a:noFill/>
              </a:ln>
              <a:solidFill>
                <a:srgbClr val="CFFFF0"/>
              </a:solidFill>
              <a:effectLst/>
              <a:uLnTx/>
              <a:uFillTx/>
              <a:latin typeface="#9Slide03 AmpleSoft Bold" panose="02000000000000000000" pitchFamily="2" charset="0"/>
              <a:ea typeface="华康海报体W12" panose="040B0C09000000000000" pitchFamily="81" charset="-122"/>
              <a:cs typeface="Arial-SGK-TV" pitchFamily="2" charset="0"/>
            </a:endParaRPr>
          </a:p>
        </p:txBody>
      </p:sp>
      <p:pic>
        <p:nvPicPr>
          <p:cNvPr id="7" name="图片 2">
            <a:extLst>
              <a:ext uri="{FF2B5EF4-FFF2-40B4-BE49-F238E27FC236}">
                <a16:creationId xmlns:a16="http://schemas.microsoft.com/office/drawing/2014/main" id="{D20ADD6C-4BE3-48EB-AA23-EC9045467E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335" y="-201666"/>
            <a:ext cx="2301090" cy="3224458"/>
          </a:xfrm>
          <a:prstGeom prst="rect">
            <a:avLst/>
          </a:prstGeom>
        </p:spPr>
      </p:pic>
    </p:spTree>
    <p:extLst>
      <p:ext uri="{BB962C8B-B14F-4D97-AF65-F5344CB8AC3E}">
        <p14:creationId xmlns:p14="http://schemas.microsoft.com/office/powerpoint/2010/main" val="70940668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190075C7-10BF-48AF-A213-0C5B78DAFD4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18428" b="1684"/>
          <a:stretch/>
        </p:blipFill>
        <p:spPr>
          <a:xfrm>
            <a:off x="0" y="-27763"/>
            <a:ext cx="12192000" cy="6885764"/>
          </a:xfrm>
          <a:prstGeom prst="rect">
            <a:avLst/>
          </a:prstGeom>
        </p:spPr>
      </p:pic>
      <p:pic>
        <p:nvPicPr>
          <p:cNvPr id="9" name="图片 8" descr="图片包含 浅色&#10;&#10;已生成高可信度的说明">
            <a:extLst>
              <a:ext uri="{FF2B5EF4-FFF2-40B4-BE49-F238E27FC236}">
                <a16:creationId xmlns:a16="http://schemas.microsoft.com/office/drawing/2014/main" id="{D3084D71-2E30-4ED2-A2D5-71201F3758D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8191501" y="4693071"/>
            <a:ext cx="416700" cy="1002880"/>
          </a:xfrm>
          <a:prstGeom prst="rect">
            <a:avLst/>
          </a:prstGeom>
        </p:spPr>
      </p:pic>
      <p:pic>
        <p:nvPicPr>
          <p:cNvPr id="11" name="图片 10">
            <a:extLst>
              <a:ext uri="{FF2B5EF4-FFF2-40B4-BE49-F238E27FC236}">
                <a16:creationId xmlns:a16="http://schemas.microsoft.com/office/drawing/2014/main" id="{AE954B05-0407-4B8B-8D12-9ECB5997EB1A}"/>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5819775" y="4854121"/>
            <a:ext cx="552451" cy="1162051"/>
          </a:xfrm>
          <a:prstGeom prst="rect">
            <a:avLst/>
          </a:prstGeom>
        </p:spPr>
      </p:pic>
      <p:pic>
        <p:nvPicPr>
          <p:cNvPr id="13" name="图片 12" descr="图片包含 烟火, 户外艺术系列&#10;&#10;已生成高可信度的说明">
            <a:extLst>
              <a:ext uri="{FF2B5EF4-FFF2-40B4-BE49-F238E27FC236}">
                <a16:creationId xmlns:a16="http://schemas.microsoft.com/office/drawing/2014/main" id="{0F7D1DDB-10C7-4B19-A5E7-07B50984AA1D}"/>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b="63414"/>
          <a:stretch/>
        </p:blipFill>
        <p:spPr>
          <a:xfrm>
            <a:off x="1" y="-27764"/>
            <a:ext cx="12756444" cy="3299455"/>
          </a:xfrm>
          <a:prstGeom prst="rect">
            <a:avLst/>
          </a:prstGeom>
        </p:spPr>
      </p:pic>
      <p:pic>
        <p:nvPicPr>
          <p:cNvPr id="15" name="图片 14" descr="图片包含 物体, 事情&#10;&#10;已生成高可信度的说明">
            <a:extLst>
              <a:ext uri="{FF2B5EF4-FFF2-40B4-BE49-F238E27FC236}">
                <a16:creationId xmlns:a16="http://schemas.microsoft.com/office/drawing/2014/main" id="{5D988D22-B185-4DF3-9A6C-F6A25C2317A1}"/>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t="5269" r="83472" b="58748"/>
          <a:stretch/>
        </p:blipFill>
        <p:spPr>
          <a:xfrm>
            <a:off x="1495105" y="461947"/>
            <a:ext cx="1603391" cy="2467708"/>
          </a:xfrm>
          <a:prstGeom prst="rect">
            <a:avLst/>
          </a:prstGeom>
        </p:spPr>
      </p:pic>
      <p:pic>
        <p:nvPicPr>
          <p:cNvPr id="18" name="图片 17" descr="图片包含 物体, 事情&#10;&#10;已生成高可信度的说明">
            <a:extLst>
              <a:ext uri="{FF2B5EF4-FFF2-40B4-BE49-F238E27FC236}">
                <a16:creationId xmlns:a16="http://schemas.microsoft.com/office/drawing/2014/main" id="{0127833A-C28A-44E7-86AC-33490DDBFAFB}"/>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75703" t="5269" b="58748"/>
          <a:stretch/>
        </p:blipFill>
        <p:spPr>
          <a:xfrm>
            <a:off x="9172233" y="461947"/>
            <a:ext cx="2356963" cy="2467708"/>
          </a:xfrm>
          <a:prstGeom prst="rect">
            <a:avLst/>
          </a:prstGeom>
        </p:spPr>
      </p:pic>
      <p:pic>
        <p:nvPicPr>
          <p:cNvPr id="22" name="图片 21">
            <a:extLst>
              <a:ext uri="{FF2B5EF4-FFF2-40B4-BE49-F238E27FC236}">
                <a16:creationId xmlns:a16="http://schemas.microsoft.com/office/drawing/2014/main" id="{7AEABE1D-4CB0-4FD1-A170-292FE205249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27601" y="2850891"/>
            <a:ext cx="1865380" cy="1572771"/>
          </a:xfrm>
          <a:prstGeom prst="rect">
            <a:avLst/>
          </a:prstGeom>
        </p:spPr>
      </p:pic>
      <p:pic>
        <p:nvPicPr>
          <p:cNvPr id="23" name="图片 22" descr="图片包含 浅色&#10;&#10;已生成高可信度的说明">
            <a:extLst>
              <a:ext uri="{FF2B5EF4-FFF2-40B4-BE49-F238E27FC236}">
                <a16:creationId xmlns:a16="http://schemas.microsoft.com/office/drawing/2014/main" id="{30152D0F-74DE-4B12-ADC8-F52D06AAF07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7915275" y="4693071"/>
            <a:ext cx="416700" cy="1002880"/>
          </a:xfrm>
          <a:prstGeom prst="rect">
            <a:avLst/>
          </a:prstGeom>
        </p:spPr>
      </p:pic>
      <p:pic>
        <p:nvPicPr>
          <p:cNvPr id="24" name="图片 23">
            <a:extLst>
              <a:ext uri="{FF2B5EF4-FFF2-40B4-BE49-F238E27FC236}">
                <a16:creationId xmlns:a16="http://schemas.microsoft.com/office/drawing/2014/main" id="{2FE18012-2E2B-415A-9099-2F516B1F5906}"/>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7500937" y="4641225"/>
            <a:ext cx="552451" cy="1162051"/>
          </a:xfrm>
          <a:prstGeom prst="rect">
            <a:avLst/>
          </a:prstGeom>
        </p:spPr>
      </p:pic>
      <p:pic>
        <p:nvPicPr>
          <p:cNvPr id="3" name="图片 2" descr="图片包含 蛋糕, 餐桌&#10;&#10;已生成高可信度的说明">
            <a:extLst>
              <a:ext uri="{FF2B5EF4-FFF2-40B4-BE49-F238E27FC236}">
                <a16:creationId xmlns:a16="http://schemas.microsoft.com/office/drawing/2014/main" id="{E35B9A44-F675-438B-8F00-69EF4E3DD89D}"/>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t="11218" b="3104"/>
          <a:stretch/>
        </p:blipFill>
        <p:spPr>
          <a:xfrm>
            <a:off x="1424130" y="-436310"/>
            <a:ext cx="9565847" cy="4605743"/>
          </a:xfrm>
          <a:prstGeom prst="rect">
            <a:avLst/>
          </a:prstGeom>
        </p:spPr>
      </p:pic>
      <p:sp>
        <p:nvSpPr>
          <p:cNvPr id="25" name="文本框 24">
            <a:extLst>
              <a:ext uri="{FF2B5EF4-FFF2-40B4-BE49-F238E27FC236}">
                <a16:creationId xmlns:a16="http://schemas.microsoft.com/office/drawing/2014/main" id="{3575D404-2B5E-45A3-8E5A-E2E4312A9525}"/>
              </a:ext>
            </a:extLst>
          </p:cNvPr>
          <p:cNvSpPr txBox="1"/>
          <p:nvPr/>
        </p:nvSpPr>
        <p:spPr>
          <a:xfrm>
            <a:off x="1838351" y="1319242"/>
            <a:ext cx="8929711" cy="1323439"/>
          </a:xfrm>
          <a:prstGeom prst="rect">
            <a:avLst/>
          </a:prstGeom>
          <a:noFill/>
        </p:spPr>
        <p:txBody>
          <a:bodyPr wrap="square" rtlCol="0">
            <a:spAutoFit/>
          </a:bodyPr>
          <a:lstStyle/>
          <a:p>
            <a:pPr algn="ctr" defTabSz="914377">
              <a:defRPr/>
            </a:pPr>
            <a:r>
              <a:rPr lang="en-US" altLang="zh-CN" sz="8000" b="1" dirty="0">
                <a:ln w="38100">
                  <a:solidFill>
                    <a:srgbClr val="FFFFFF"/>
                  </a:solidFill>
                </a:ln>
                <a:solidFill>
                  <a:srgbClr val="318C80">
                    <a:lumMod val="75000"/>
                  </a:srgbClr>
                </a:solidFill>
                <a:latin typeface="Arial-SGK-TV" pitchFamily="2" charset="0"/>
                <a:cs typeface="Arial-SGK-TV" pitchFamily="2" charset="0"/>
                <a:sym typeface="+mn-lt"/>
              </a:rPr>
              <a:t>3.Tìm </a:t>
            </a:r>
            <a:r>
              <a:rPr lang="en-US" altLang="zh-CN" sz="8000" b="1" dirty="0" err="1">
                <a:ln w="38100">
                  <a:solidFill>
                    <a:srgbClr val="FFFFFF"/>
                  </a:solidFill>
                </a:ln>
                <a:solidFill>
                  <a:srgbClr val="318C80">
                    <a:lumMod val="75000"/>
                  </a:srgbClr>
                </a:solidFill>
                <a:latin typeface="Arial-SGK-TV" pitchFamily="2" charset="0"/>
                <a:cs typeface="Arial-SGK-TV" pitchFamily="2" charset="0"/>
                <a:sym typeface="+mn-lt"/>
              </a:rPr>
              <a:t>hiểu</a:t>
            </a:r>
            <a:r>
              <a:rPr lang="en-US" altLang="zh-CN" sz="8000" b="1" dirty="0">
                <a:ln w="38100">
                  <a:solidFill>
                    <a:srgbClr val="FFFFFF"/>
                  </a:solidFill>
                </a:ln>
                <a:solidFill>
                  <a:srgbClr val="318C80">
                    <a:lumMod val="75000"/>
                  </a:srgbClr>
                </a:solidFill>
                <a:latin typeface="Arial-SGK-TV" pitchFamily="2" charset="0"/>
                <a:cs typeface="Arial-SGK-TV" pitchFamily="2" charset="0"/>
                <a:sym typeface="+mn-lt"/>
              </a:rPr>
              <a:t> </a:t>
            </a:r>
            <a:r>
              <a:rPr lang="en-US" altLang="zh-CN" sz="8000" b="1" dirty="0" err="1">
                <a:ln w="38100">
                  <a:solidFill>
                    <a:srgbClr val="FFFFFF"/>
                  </a:solidFill>
                </a:ln>
                <a:solidFill>
                  <a:srgbClr val="318C80">
                    <a:lumMod val="75000"/>
                  </a:srgbClr>
                </a:solidFill>
                <a:latin typeface="Arial-SGK-TV" pitchFamily="2" charset="0"/>
                <a:cs typeface="Arial-SGK-TV" pitchFamily="2" charset="0"/>
                <a:sym typeface="+mn-lt"/>
              </a:rPr>
              <a:t>bài</a:t>
            </a:r>
            <a:endParaRPr lang="en-US" altLang="zh-CN" sz="8000" b="1" dirty="0">
              <a:ln w="38100">
                <a:solidFill>
                  <a:srgbClr val="FFFFFF"/>
                </a:solidFill>
              </a:ln>
              <a:solidFill>
                <a:srgbClr val="318C80">
                  <a:lumMod val="75000"/>
                </a:srgbClr>
              </a:solidFill>
              <a:latin typeface="Arial-SGK-TV" pitchFamily="2" charset="0"/>
              <a:cs typeface="Arial-SGK-TV" pitchFamily="2" charset="0"/>
              <a:sym typeface="+mn-lt"/>
            </a:endParaRPr>
          </a:p>
        </p:txBody>
      </p:sp>
      <p:pic>
        <p:nvPicPr>
          <p:cNvPr id="16" name="图片 15" descr="图片包含 浅色&#10;&#10;已生成高可信度的说明">
            <a:extLst>
              <a:ext uri="{FF2B5EF4-FFF2-40B4-BE49-F238E27FC236}">
                <a16:creationId xmlns:a16="http://schemas.microsoft.com/office/drawing/2014/main" id="{1F2A716A-6EFD-4392-869C-F141ED28339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10532041" y="4563405"/>
            <a:ext cx="416700" cy="1002880"/>
          </a:xfrm>
          <a:prstGeom prst="rect">
            <a:avLst/>
          </a:prstGeom>
        </p:spPr>
      </p:pic>
      <p:pic>
        <p:nvPicPr>
          <p:cNvPr id="17" name="图片 16" descr="图片包含 浅色&#10;&#10;已生成高可信度的说明">
            <a:extLst>
              <a:ext uri="{FF2B5EF4-FFF2-40B4-BE49-F238E27FC236}">
                <a16:creationId xmlns:a16="http://schemas.microsoft.com/office/drawing/2014/main" id="{59DAF339-0411-42E0-B97A-97E56E2E4A2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479043">
            <a:off x="4987558" y="4683367"/>
            <a:ext cx="416700" cy="1002880"/>
          </a:xfrm>
          <a:prstGeom prst="rect">
            <a:avLst/>
          </a:prstGeom>
        </p:spPr>
      </p:pic>
      <p:pic>
        <p:nvPicPr>
          <p:cNvPr id="19" name="图片 18" descr="图片包含 浅色&#10;&#10;已生成高可信度的说明">
            <a:extLst>
              <a:ext uri="{FF2B5EF4-FFF2-40B4-BE49-F238E27FC236}">
                <a16:creationId xmlns:a16="http://schemas.microsoft.com/office/drawing/2014/main" id="{C9612D4D-EF8C-4730-A3DA-9B28DDE45E8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flipH="1">
            <a:off x="5308295" y="4720811"/>
            <a:ext cx="416700" cy="1002880"/>
          </a:xfrm>
          <a:prstGeom prst="rect">
            <a:avLst/>
          </a:prstGeom>
        </p:spPr>
      </p:pic>
      <p:pic>
        <p:nvPicPr>
          <p:cNvPr id="27" name="图片 26" descr="图片包含 浅色&#10;&#10;已生成高可信度的说明">
            <a:extLst>
              <a:ext uri="{FF2B5EF4-FFF2-40B4-BE49-F238E27FC236}">
                <a16:creationId xmlns:a16="http://schemas.microsoft.com/office/drawing/2014/main" id="{3610F951-29F5-418F-B4C8-5938AEDAD1A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flipH="1">
            <a:off x="7482049" y="4830057"/>
            <a:ext cx="416700" cy="1002880"/>
          </a:xfrm>
          <a:prstGeom prst="rect">
            <a:avLst/>
          </a:prstGeom>
        </p:spPr>
      </p:pic>
      <p:pic>
        <p:nvPicPr>
          <p:cNvPr id="28" name="图片 27" descr="图片包含 浅色&#10;&#10;已生成高可信度的说明">
            <a:extLst>
              <a:ext uri="{FF2B5EF4-FFF2-40B4-BE49-F238E27FC236}">
                <a16:creationId xmlns:a16="http://schemas.microsoft.com/office/drawing/2014/main" id="{74213687-5A7A-42EB-B6FC-D2A7813962BD}"/>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37530" t="71041" r="58174" b="14336"/>
          <a:stretch/>
        </p:blipFill>
        <p:spPr>
          <a:xfrm flipH="1">
            <a:off x="5609189" y="5064845"/>
            <a:ext cx="289311" cy="696291"/>
          </a:xfrm>
          <a:prstGeom prst="rect">
            <a:avLst/>
          </a:prstGeom>
        </p:spPr>
      </p:pic>
      <p:pic>
        <p:nvPicPr>
          <p:cNvPr id="29" name="图片 28">
            <a:extLst>
              <a:ext uri="{FF2B5EF4-FFF2-40B4-BE49-F238E27FC236}">
                <a16:creationId xmlns:a16="http://schemas.microsoft.com/office/drawing/2014/main" id="{D7A43B00-6CA2-44F3-B0B4-321734199700}"/>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55642" t="69697" r="39377" b="20439"/>
          <a:stretch/>
        </p:blipFill>
        <p:spPr>
          <a:xfrm flipH="1">
            <a:off x="5170184" y="5057659"/>
            <a:ext cx="545577" cy="763679"/>
          </a:xfrm>
          <a:prstGeom prst="rect">
            <a:avLst/>
          </a:prstGeom>
        </p:spPr>
      </p:pic>
      <p:pic>
        <p:nvPicPr>
          <p:cNvPr id="30" name="图片 29" descr="图片包含 浅色&#10;&#10;已生成高可信度的说明">
            <a:extLst>
              <a:ext uri="{FF2B5EF4-FFF2-40B4-BE49-F238E27FC236}">
                <a16:creationId xmlns:a16="http://schemas.microsoft.com/office/drawing/2014/main" id="{B6666793-625C-42B2-A0C8-C55F809A32D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20387316" flipH="1">
            <a:off x="7348067" y="4871161"/>
            <a:ext cx="416700" cy="1002880"/>
          </a:xfrm>
          <a:prstGeom prst="rect">
            <a:avLst/>
          </a:prstGeom>
        </p:spPr>
      </p:pic>
      <p:pic>
        <p:nvPicPr>
          <p:cNvPr id="32" name="图片 31">
            <a:extLst>
              <a:ext uri="{FF2B5EF4-FFF2-40B4-BE49-F238E27FC236}">
                <a16:creationId xmlns:a16="http://schemas.microsoft.com/office/drawing/2014/main" id="{520E304B-9CB1-4537-9B4D-EE8F7F2D5895}"/>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55642" t="69697" r="39314" b="15293"/>
          <a:stretch/>
        </p:blipFill>
        <p:spPr>
          <a:xfrm rot="21249650">
            <a:off x="6936436" y="5140173"/>
            <a:ext cx="407659" cy="857489"/>
          </a:xfrm>
          <a:prstGeom prst="rect">
            <a:avLst/>
          </a:prstGeom>
        </p:spPr>
      </p:pic>
      <p:pic>
        <p:nvPicPr>
          <p:cNvPr id="34" name="图片 33" descr="图片包含 浅色&#10;&#10;已生成高可信度的说明">
            <a:extLst>
              <a:ext uri="{FF2B5EF4-FFF2-40B4-BE49-F238E27FC236}">
                <a16:creationId xmlns:a16="http://schemas.microsoft.com/office/drawing/2014/main" id="{718AB133-270E-4E58-BBDF-3220349223F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9413242" y="4590453"/>
            <a:ext cx="416700" cy="1002880"/>
          </a:xfrm>
          <a:prstGeom prst="rect">
            <a:avLst/>
          </a:prstGeom>
        </p:spPr>
      </p:pic>
      <p:pic>
        <p:nvPicPr>
          <p:cNvPr id="35" name="图片 34">
            <a:extLst>
              <a:ext uri="{FF2B5EF4-FFF2-40B4-BE49-F238E27FC236}">
                <a16:creationId xmlns:a16="http://schemas.microsoft.com/office/drawing/2014/main" id="{D2973E52-F015-40FF-81A0-034DF39E34C0}"/>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55642" t="69697" r="38916" b="19508"/>
          <a:stretch/>
        </p:blipFill>
        <p:spPr>
          <a:xfrm flipH="1">
            <a:off x="8751845" y="4629027"/>
            <a:ext cx="596003" cy="835712"/>
          </a:xfrm>
          <a:prstGeom prst="rect">
            <a:avLst/>
          </a:prstGeom>
        </p:spPr>
      </p:pic>
      <p:pic>
        <p:nvPicPr>
          <p:cNvPr id="36" name="图片 35" descr="图片包含 浅色&#10;&#10;已生成高可信度的说明">
            <a:extLst>
              <a:ext uri="{FF2B5EF4-FFF2-40B4-BE49-F238E27FC236}">
                <a16:creationId xmlns:a16="http://schemas.microsoft.com/office/drawing/2014/main" id="{907CB245-6415-4248-8A41-8642D273631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20387316" flipH="1">
            <a:off x="9212118" y="4554011"/>
            <a:ext cx="416700" cy="1002880"/>
          </a:xfrm>
          <a:prstGeom prst="rect">
            <a:avLst/>
          </a:prstGeom>
        </p:spPr>
      </p:pic>
      <p:grpSp>
        <p:nvGrpSpPr>
          <p:cNvPr id="4" name="PA_组合 3">
            <a:extLst>
              <a:ext uri="{FF2B5EF4-FFF2-40B4-BE49-F238E27FC236}">
                <a16:creationId xmlns:a16="http://schemas.microsoft.com/office/drawing/2014/main" id="{AD163B0E-CC79-4A50-9294-89815628C39C}"/>
              </a:ext>
            </a:extLst>
          </p:cNvPr>
          <p:cNvGrpSpPr/>
          <p:nvPr>
            <p:custDataLst>
              <p:tags r:id="rId2"/>
            </p:custDataLst>
          </p:nvPr>
        </p:nvGrpSpPr>
        <p:grpSpPr>
          <a:xfrm>
            <a:off x="10672516" y="4302689"/>
            <a:ext cx="831851" cy="2381251"/>
            <a:chOff x="10672515" y="4302689"/>
            <a:chExt cx="831851" cy="2381251"/>
          </a:xfrm>
        </p:grpSpPr>
        <p:sp>
          <p:nvSpPr>
            <p:cNvPr id="2" name="任意多边形: 形状 1">
              <a:extLst>
                <a:ext uri="{FF2B5EF4-FFF2-40B4-BE49-F238E27FC236}">
                  <a16:creationId xmlns:a16="http://schemas.microsoft.com/office/drawing/2014/main" id="{0B969A09-9698-43D8-BFCF-F7E473183577}"/>
                </a:ext>
              </a:extLst>
            </p:cNvPr>
            <p:cNvSpPr/>
            <p:nvPr/>
          </p:nvSpPr>
          <p:spPr>
            <a:xfrm>
              <a:off x="10672515" y="4302689"/>
              <a:ext cx="831851" cy="2381251"/>
            </a:xfrm>
            <a:custGeom>
              <a:avLst/>
              <a:gdLst/>
              <a:ahLst/>
              <a:cxnLst/>
              <a:rect l="0" t="0" r="0" b="0"/>
              <a:pathLst>
                <a:path w="831851" h="2381251">
                  <a:moveTo>
                    <a:pt x="0" y="0"/>
                  </a:moveTo>
                  <a:lnTo>
                    <a:pt x="831850" y="0"/>
                  </a:lnTo>
                  <a:lnTo>
                    <a:pt x="831850" y="2381250"/>
                  </a:lnTo>
                  <a:lnTo>
                    <a:pt x="0" y="2381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14" name="PA_图片 13">
              <a:extLst>
                <a:ext uri="{FF2B5EF4-FFF2-40B4-BE49-F238E27FC236}">
                  <a16:creationId xmlns:a16="http://schemas.microsoft.com/office/drawing/2014/main" id="{FA2F858C-6DD2-494F-82B3-4859ECA79563}"/>
                </a:ext>
              </a:extLst>
            </p:cNvPr>
            <p:cNvPicPr>
              <a:picLocks noChangeAspect="1"/>
            </p:cNvPicPr>
            <p:nvPr>
              <p:custDataLst>
                <p:tags r:id="rId11"/>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10672515" y="4302689"/>
              <a:ext cx="552450" cy="1162050"/>
            </a:xfrm>
            <a:prstGeom prst="rect">
              <a:avLst/>
            </a:prstGeom>
          </p:spPr>
        </p:pic>
      </p:grpSp>
      <p:grpSp>
        <p:nvGrpSpPr>
          <p:cNvPr id="6" name="PA_组合 5">
            <a:extLst>
              <a:ext uri="{FF2B5EF4-FFF2-40B4-BE49-F238E27FC236}">
                <a16:creationId xmlns:a16="http://schemas.microsoft.com/office/drawing/2014/main" id="{AD9DEF19-B8B6-4E18-9C3B-435BC1DE3E44}"/>
              </a:ext>
            </a:extLst>
          </p:cNvPr>
          <p:cNvGrpSpPr/>
          <p:nvPr>
            <p:custDataLst>
              <p:tags r:id="rId3"/>
            </p:custDataLst>
          </p:nvPr>
        </p:nvGrpSpPr>
        <p:grpSpPr>
          <a:xfrm>
            <a:off x="9553717" y="4329737"/>
            <a:ext cx="781051" cy="2381251"/>
            <a:chOff x="9553716" y="4329737"/>
            <a:chExt cx="781051" cy="2381251"/>
          </a:xfrm>
        </p:grpSpPr>
        <p:sp>
          <p:nvSpPr>
            <p:cNvPr id="5" name="任意多边形: 形状 4">
              <a:extLst>
                <a:ext uri="{FF2B5EF4-FFF2-40B4-BE49-F238E27FC236}">
                  <a16:creationId xmlns:a16="http://schemas.microsoft.com/office/drawing/2014/main" id="{7EFC145D-6C97-4D5B-8429-2CA79A576441}"/>
                </a:ext>
              </a:extLst>
            </p:cNvPr>
            <p:cNvSpPr/>
            <p:nvPr/>
          </p:nvSpPr>
          <p:spPr>
            <a:xfrm>
              <a:off x="9553716" y="4329737"/>
              <a:ext cx="781051" cy="2381251"/>
            </a:xfrm>
            <a:custGeom>
              <a:avLst/>
              <a:gdLst/>
              <a:ahLst/>
              <a:cxnLst/>
              <a:rect l="0" t="0" r="0" b="0"/>
              <a:pathLst>
                <a:path w="781051" h="2381251">
                  <a:moveTo>
                    <a:pt x="0" y="0"/>
                  </a:moveTo>
                  <a:lnTo>
                    <a:pt x="781050" y="0"/>
                  </a:lnTo>
                  <a:lnTo>
                    <a:pt x="781050" y="2381250"/>
                  </a:lnTo>
                  <a:lnTo>
                    <a:pt x="0" y="2381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33" name="PA_图片 32">
              <a:extLst>
                <a:ext uri="{FF2B5EF4-FFF2-40B4-BE49-F238E27FC236}">
                  <a16:creationId xmlns:a16="http://schemas.microsoft.com/office/drawing/2014/main" id="{AEAF34C4-983B-4CBC-9BA6-11174B39E210}"/>
                </a:ext>
              </a:extLst>
            </p:cNvPr>
            <p:cNvPicPr>
              <a:picLocks noChangeAspect="1"/>
            </p:cNvPicPr>
            <p:nvPr>
              <p:custDataLst>
                <p:tags r:id="rId10"/>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9553716" y="4329737"/>
              <a:ext cx="552450" cy="1162050"/>
            </a:xfrm>
            <a:prstGeom prst="rect">
              <a:avLst/>
            </a:prstGeom>
          </p:spPr>
        </p:pic>
      </p:grpSp>
      <p:grpSp>
        <p:nvGrpSpPr>
          <p:cNvPr id="8" name="PA_组合 7">
            <a:extLst>
              <a:ext uri="{FF2B5EF4-FFF2-40B4-BE49-F238E27FC236}">
                <a16:creationId xmlns:a16="http://schemas.microsoft.com/office/drawing/2014/main" id="{E85E6B82-67A9-404D-BF8F-1E121BB784AB}"/>
              </a:ext>
            </a:extLst>
          </p:cNvPr>
          <p:cNvGrpSpPr/>
          <p:nvPr>
            <p:custDataLst>
              <p:tags r:id="rId4"/>
            </p:custDataLst>
          </p:nvPr>
        </p:nvGrpSpPr>
        <p:grpSpPr>
          <a:xfrm>
            <a:off x="7792568" y="4483821"/>
            <a:ext cx="908051" cy="2254251"/>
            <a:chOff x="7792567" y="4483820"/>
            <a:chExt cx="908051" cy="2254251"/>
          </a:xfrm>
        </p:grpSpPr>
        <p:sp>
          <p:nvSpPr>
            <p:cNvPr id="7" name="任意多边形: 形状 6">
              <a:extLst>
                <a:ext uri="{FF2B5EF4-FFF2-40B4-BE49-F238E27FC236}">
                  <a16:creationId xmlns:a16="http://schemas.microsoft.com/office/drawing/2014/main" id="{BB5842F2-1197-4380-B784-1B4A5F5E8094}"/>
                </a:ext>
              </a:extLst>
            </p:cNvPr>
            <p:cNvSpPr/>
            <p:nvPr/>
          </p:nvSpPr>
          <p:spPr>
            <a:xfrm>
              <a:off x="7792567" y="4483820"/>
              <a:ext cx="908051" cy="2254251"/>
            </a:xfrm>
            <a:custGeom>
              <a:avLst/>
              <a:gdLst/>
              <a:ahLst/>
              <a:cxnLst/>
              <a:rect l="0" t="0" r="0" b="0"/>
              <a:pathLst>
                <a:path w="908051" h="2254251">
                  <a:moveTo>
                    <a:pt x="0" y="0"/>
                  </a:moveTo>
                  <a:lnTo>
                    <a:pt x="908050" y="0"/>
                  </a:lnTo>
                  <a:lnTo>
                    <a:pt x="908050" y="2254250"/>
                  </a:lnTo>
                  <a:lnTo>
                    <a:pt x="0" y="2254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26" name="PA_图片 25">
              <a:extLst>
                <a:ext uri="{FF2B5EF4-FFF2-40B4-BE49-F238E27FC236}">
                  <a16:creationId xmlns:a16="http://schemas.microsoft.com/office/drawing/2014/main" id="{69D14D44-1719-4762-A3DD-38EAAE707E1C}"/>
                </a:ext>
              </a:extLst>
            </p:cNvPr>
            <p:cNvPicPr>
              <a:picLocks noChangeAspect="1"/>
            </p:cNvPicPr>
            <p:nvPr>
              <p:custDataLst>
                <p:tags r:id="rId9"/>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flipH="1">
              <a:off x="8148168" y="4483820"/>
              <a:ext cx="552450" cy="1162050"/>
            </a:xfrm>
            <a:prstGeom prst="rect">
              <a:avLst/>
            </a:prstGeom>
          </p:spPr>
        </p:pic>
      </p:grpSp>
      <p:grpSp>
        <p:nvGrpSpPr>
          <p:cNvPr id="12" name="PA_组合 11">
            <a:extLst>
              <a:ext uri="{FF2B5EF4-FFF2-40B4-BE49-F238E27FC236}">
                <a16:creationId xmlns:a16="http://schemas.microsoft.com/office/drawing/2014/main" id="{9176319A-5153-43B6-BC56-25572D7189E7}"/>
              </a:ext>
            </a:extLst>
          </p:cNvPr>
          <p:cNvGrpSpPr/>
          <p:nvPr>
            <p:custDataLst>
              <p:tags r:id="rId5"/>
            </p:custDataLst>
          </p:nvPr>
        </p:nvGrpSpPr>
        <p:grpSpPr>
          <a:xfrm>
            <a:off x="6382809" y="4883715"/>
            <a:ext cx="858403" cy="1963119"/>
            <a:chOff x="6382808" y="4883715"/>
            <a:chExt cx="858403" cy="1963118"/>
          </a:xfrm>
        </p:grpSpPr>
        <p:sp>
          <p:nvSpPr>
            <p:cNvPr id="10" name="任意多边形: 形状 9">
              <a:extLst>
                <a:ext uri="{FF2B5EF4-FFF2-40B4-BE49-F238E27FC236}">
                  <a16:creationId xmlns:a16="http://schemas.microsoft.com/office/drawing/2014/main" id="{7BE14995-9583-4464-A171-2E57CCDF0849}"/>
                </a:ext>
              </a:extLst>
            </p:cNvPr>
            <p:cNvSpPr/>
            <p:nvPr/>
          </p:nvSpPr>
          <p:spPr>
            <a:xfrm>
              <a:off x="6382808" y="4883715"/>
              <a:ext cx="858403" cy="1963118"/>
            </a:xfrm>
            <a:custGeom>
              <a:avLst/>
              <a:gdLst/>
              <a:ahLst/>
              <a:cxnLst/>
              <a:rect l="0" t="0" r="0" b="0"/>
              <a:pathLst>
                <a:path w="858403" h="1963118">
                  <a:moveTo>
                    <a:pt x="0" y="0"/>
                  </a:moveTo>
                  <a:lnTo>
                    <a:pt x="858402" y="0"/>
                  </a:lnTo>
                  <a:lnTo>
                    <a:pt x="858402" y="1963117"/>
                  </a:lnTo>
                  <a:lnTo>
                    <a:pt x="0" y="1963117"/>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31" name="PA_图片 30" descr="图片包含 浅色&#10;&#10;已生成高可信度的说明">
              <a:extLst>
                <a:ext uri="{FF2B5EF4-FFF2-40B4-BE49-F238E27FC236}">
                  <a16:creationId xmlns:a16="http://schemas.microsoft.com/office/drawing/2014/main" id="{A5305E55-1013-4AF0-A1EA-382B6C8DFE30}"/>
                </a:ext>
              </a:extLst>
            </p:cNvPr>
            <p:cNvPicPr>
              <a:picLocks noChangeAspect="1"/>
            </p:cNvPicPr>
            <p:nvPr>
              <p:custDataLst>
                <p:tags r:id="rId8"/>
              </p:custDataLst>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1162036" flipH="1">
              <a:off x="6670013" y="4924433"/>
              <a:ext cx="416700" cy="1002880"/>
            </a:xfrm>
            <a:prstGeom prst="rect">
              <a:avLst/>
            </a:prstGeom>
          </p:spPr>
        </p:pic>
      </p:grpSp>
      <p:grpSp>
        <p:nvGrpSpPr>
          <p:cNvPr id="38" name="PA_组合 37">
            <a:extLst>
              <a:ext uri="{FF2B5EF4-FFF2-40B4-BE49-F238E27FC236}">
                <a16:creationId xmlns:a16="http://schemas.microsoft.com/office/drawing/2014/main" id="{7E26671C-C9AC-4723-9368-0CA5A046AC42}"/>
              </a:ext>
            </a:extLst>
          </p:cNvPr>
          <p:cNvGrpSpPr/>
          <p:nvPr>
            <p:custDataLst>
              <p:tags r:id="rId6"/>
            </p:custDataLst>
          </p:nvPr>
        </p:nvGrpSpPr>
        <p:grpSpPr>
          <a:xfrm>
            <a:off x="4287533" y="4483821"/>
            <a:ext cx="882651" cy="2279651"/>
            <a:chOff x="4287532" y="4483820"/>
            <a:chExt cx="882651" cy="2279651"/>
          </a:xfrm>
        </p:grpSpPr>
        <p:sp>
          <p:nvSpPr>
            <p:cNvPr id="37" name="任意多边形: 形状 36">
              <a:extLst>
                <a:ext uri="{FF2B5EF4-FFF2-40B4-BE49-F238E27FC236}">
                  <a16:creationId xmlns:a16="http://schemas.microsoft.com/office/drawing/2014/main" id="{3C512615-5A9C-41E0-B82C-30502083423C}"/>
                </a:ext>
              </a:extLst>
            </p:cNvPr>
            <p:cNvSpPr/>
            <p:nvPr/>
          </p:nvSpPr>
          <p:spPr>
            <a:xfrm>
              <a:off x="4287532" y="4483820"/>
              <a:ext cx="882651" cy="2279651"/>
            </a:xfrm>
            <a:custGeom>
              <a:avLst/>
              <a:gdLst/>
              <a:ahLst/>
              <a:cxnLst/>
              <a:rect l="0" t="0" r="0" b="0"/>
              <a:pathLst>
                <a:path w="882651" h="2279651">
                  <a:moveTo>
                    <a:pt x="0" y="0"/>
                  </a:moveTo>
                  <a:lnTo>
                    <a:pt x="882650" y="0"/>
                  </a:lnTo>
                  <a:lnTo>
                    <a:pt x="882650" y="2279650"/>
                  </a:lnTo>
                  <a:lnTo>
                    <a:pt x="0" y="22796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21" name="PA_图片 20">
              <a:extLst>
                <a:ext uri="{FF2B5EF4-FFF2-40B4-BE49-F238E27FC236}">
                  <a16:creationId xmlns:a16="http://schemas.microsoft.com/office/drawing/2014/main" id="{472677F7-D98E-4C2F-A926-8527DEF0C3BE}"/>
                </a:ext>
              </a:extLst>
            </p:cNvPr>
            <p:cNvPicPr>
              <a:picLocks noChangeAspect="1"/>
            </p:cNvPicPr>
            <p:nvPr>
              <p:custDataLst>
                <p:tags r:id="rId7"/>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flipH="1">
              <a:off x="4617733" y="4483820"/>
              <a:ext cx="552450" cy="1162050"/>
            </a:xfrm>
            <a:prstGeom prst="rect">
              <a:avLst/>
            </a:prstGeom>
          </p:spPr>
        </p:pic>
      </p:grpSp>
    </p:spTree>
    <p:extLst>
      <p:ext uri="{BB962C8B-B14F-4D97-AF65-F5344CB8AC3E}">
        <p14:creationId xmlns:p14="http://schemas.microsoft.com/office/powerpoint/2010/main" val="2483588373"/>
      </p:ext>
    </p:extLst>
  </p:cSld>
  <p:clrMapOvr>
    <a:masterClrMapping/>
  </p:clrMapOvr>
  <mc:AlternateContent xmlns:mc="http://schemas.openxmlformats.org/markup-compatibility/2006" xmlns:p14="http://schemas.microsoft.com/office/powerpoint/2010/main">
    <mc:Choice Requires="p14">
      <p:transition spd="slow" p14:dur="4000" advTm="9000">
        <p14:vortex dir="r"/>
      </p:transition>
    </mc:Choice>
    <mc:Fallback xmlns="">
      <p:transition spd="slow"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1000"/>
                                        <p:tgtEl>
                                          <p:spTgt spid="27"/>
                                        </p:tgtEl>
                                      </p:cBhvr>
                                    </p:animEffect>
                                    <p:anim calcmode="lin" valueType="num">
                                      <p:cBhvr>
                                        <p:cTn id="48" dur="1000" fill="hold"/>
                                        <p:tgtEl>
                                          <p:spTgt spid="27"/>
                                        </p:tgtEl>
                                        <p:attrNameLst>
                                          <p:attrName>ppt_x</p:attrName>
                                        </p:attrNameLst>
                                      </p:cBhvr>
                                      <p:tavLst>
                                        <p:tav tm="0">
                                          <p:val>
                                            <p:strVal val="#ppt_x"/>
                                          </p:val>
                                        </p:tav>
                                        <p:tav tm="100000">
                                          <p:val>
                                            <p:strVal val="#ppt_x"/>
                                          </p:val>
                                        </p:tav>
                                      </p:tavLst>
                                    </p:anim>
                                    <p:anim calcmode="lin" valueType="num">
                                      <p:cBhvr>
                                        <p:cTn id="49" dur="1000" fill="hold"/>
                                        <p:tgtEl>
                                          <p:spTgt spid="27"/>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1000"/>
                                        <p:tgtEl>
                                          <p:spTgt spid="28"/>
                                        </p:tgtEl>
                                      </p:cBhvr>
                                    </p:animEffect>
                                    <p:anim calcmode="lin" valueType="num">
                                      <p:cBhvr>
                                        <p:cTn id="53" dur="1000" fill="hold"/>
                                        <p:tgtEl>
                                          <p:spTgt spid="28"/>
                                        </p:tgtEl>
                                        <p:attrNameLst>
                                          <p:attrName>ppt_x</p:attrName>
                                        </p:attrNameLst>
                                      </p:cBhvr>
                                      <p:tavLst>
                                        <p:tav tm="0">
                                          <p:val>
                                            <p:strVal val="#ppt_x"/>
                                          </p:val>
                                        </p:tav>
                                        <p:tav tm="100000">
                                          <p:val>
                                            <p:strVal val="#ppt_x"/>
                                          </p:val>
                                        </p:tav>
                                      </p:tavLst>
                                    </p:anim>
                                    <p:anim calcmode="lin" valueType="num">
                                      <p:cBhvr>
                                        <p:cTn id="54" dur="1000" fill="hold"/>
                                        <p:tgtEl>
                                          <p:spTgt spid="28"/>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1000"/>
                                        <p:tgtEl>
                                          <p:spTgt spid="29"/>
                                        </p:tgtEl>
                                      </p:cBhvr>
                                    </p:animEffect>
                                    <p:anim calcmode="lin" valueType="num">
                                      <p:cBhvr>
                                        <p:cTn id="58" dur="1000" fill="hold"/>
                                        <p:tgtEl>
                                          <p:spTgt spid="29"/>
                                        </p:tgtEl>
                                        <p:attrNameLst>
                                          <p:attrName>ppt_x</p:attrName>
                                        </p:attrNameLst>
                                      </p:cBhvr>
                                      <p:tavLst>
                                        <p:tav tm="0">
                                          <p:val>
                                            <p:strVal val="#ppt_x"/>
                                          </p:val>
                                        </p:tav>
                                        <p:tav tm="100000">
                                          <p:val>
                                            <p:strVal val="#ppt_x"/>
                                          </p:val>
                                        </p:tav>
                                      </p:tavLst>
                                    </p:anim>
                                    <p:anim calcmode="lin" valueType="num">
                                      <p:cBhvr>
                                        <p:cTn id="59" dur="1000" fill="hold"/>
                                        <p:tgtEl>
                                          <p:spTgt spid="29"/>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1000"/>
                                        <p:tgtEl>
                                          <p:spTgt spid="30"/>
                                        </p:tgtEl>
                                      </p:cBhvr>
                                    </p:animEffect>
                                    <p:anim calcmode="lin" valueType="num">
                                      <p:cBhvr>
                                        <p:cTn id="63" dur="1000" fill="hold"/>
                                        <p:tgtEl>
                                          <p:spTgt spid="30"/>
                                        </p:tgtEl>
                                        <p:attrNameLst>
                                          <p:attrName>ppt_x</p:attrName>
                                        </p:attrNameLst>
                                      </p:cBhvr>
                                      <p:tavLst>
                                        <p:tav tm="0">
                                          <p:val>
                                            <p:strVal val="#ppt_x"/>
                                          </p:val>
                                        </p:tav>
                                        <p:tav tm="100000">
                                          <p:val>
                                            <p:strVal val="#ppt_x"/>
                                          </p:val>
                                        </p:tav>
                                      </p:tavLst>
                                    </p:anim>
                                    <p:anim calcmode="lin" valueType="num">
                                      <p:cBhvr>
                                        <p:cTn id="64" dur="1000" fill="hold"/>
                                        <p:tgtEl>
                                          <p:spTgt spid="30"/>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1000"/>
                                        <p:tgtEl>
                                          <p:spTgt spid="32"/>
                                        </p:tgtEl>
                                      </p:cBhvr>
                                    </p:animEffect>
                                    <p:anim calcmode="lin" valueType="num">
                                      <p:cBhvr>
                                        <p:cTn id="68" dur="1000" fill="hold"/>
                                        <p:tgtEl>
                                          <p:spTgt spid="32"/>
                                        </p:tgtEl>
                                        <p:attrNameLst>
                                          <p:attrName>ppt_x</p:attrName>
                                        </p:attrNameLst>
                                      </p:cBhvr>
                                      <p:tavLst>
                                        <p:tav tm="0">
                                          <p:val>
                                            <p:strVal val="#ppt_x"/>
                                          </p:val>
                                        </p:tav>
                                        <p:tav tm="100000">
                                          <p:val>
                                            <p:strVal val="#ppt_x"/>
                                          </p:val>
                                        </p:tav>
                                      </p:tavLst>
                                    </p:anim>
                                    <p:anim calcmode="lin" valueType="num">
                                      <p:cBhvr>
                                        <p:cTn id="69" dur="10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fade">
                                      <p:cBhvr>
                                        <p:cTn id="72" dur="1000"/>
                                        <p:tgtEl>
                                          <p:spTgt spid="34"/>
                                        </p:tgtEl>
                                      </p:cBhvr>
                                    </p:animEffect>
                                    <p:anim calcmode="lin" valueType="num">
                                      <p:cBhvr>
                                        <p:cTn id="73" dur="1000" fill="hold"/>
                                        <p:tgtEl>
                                          <p:spTgt spid="34"/>
                                        </p:tgtEl>
                                        <p:attrNameLst>
                                          <p:attrName>ppt_x</p:attrName>
                                        </p:attrNameLst>
                                      </p:cBhvr>
                                      <p:tavLst>
                                        <p:tav tm="0">
                                          <p:val>
                                            <p:strVal val="#ppt_x"/>
                                          </p:val>
                                        </p:tav>
                                        <p:tav tm="100000">
                                          <p:val>
                                            <p:strVal val="#ppt_x"/>
                                          </p:val>
                                        </p:tav>
                                      </p:tavLst>
                                    </p:anim>
                                    <p:anim calcmode="lin" valueType="num">
                                      <p:cBhvr>
                                        <p:cTn id="74" dur="1000" fill="hold"/>
                                        <p:tgtEl>
                                          <p:spTgt spid="34"/>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fade">
                                      <p:cBhvr>
                                        <p:cTn id="77" dur="1000"/>
                                        <p:tgtEl>
                                          <p:spTgt spid="35"/>
                                        </p:tgtEl>
                                      </p:cBhvr>
                                    </p:animEffect>
                                    <p:anim calcmode="lin" valueType="num">
                                      <p:cBhvr>
                                        <p:cTn id="78" dur="1000" fill="hold"/>
                                        <p:tgtEl>
                                          <p:spTgt spid="35"/>
                                        </p:tgtEl>
                                        <p:attrNameLst>
                                          <p:attrName>ppt_x</p:attrName>
                                        </p:attrNameLst>
                                      </p:cBhvr>
                                      <p:tavLst>
                                        <p:tav tm="0">
                                          <p:val>
                                            <p:strVal val="#ppt_x"/>
                                          </p:val>
                                        </p:tav>
                                        <p:tav tm="100000">
                                          <p:val>
                                            <p:strVal val="#ppt_x"/>
                                          </p:val>
                                        </p:tav>
                                      </p:tavLst>
                                    </p:anim>
                                    <p:anim calcmode="lin" valueType="num">
                                      <p:cBhvr>
                                        <p:cTn id="79" dur="1000" fill="hold"/>
                                        <p:tgtEl>
                                          <p:spTgt spid="35"/>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fade">
                                      <p:cBhvr>
                                        <p:cTn id="82" dur="1000"/>
                                        <p:tgtEl>
                                          <p:spTgt spid="36"/>
                                        </p:tgtEl>
                                      </p:cBhvr>
                                    </p:animEffect>
                                    <p:anim calcmode="lin" valueType="num">
                                      <p:cBhvr>
                                        <p:cTn id="83" dur="1000" fill="hold"/>
                                        <p:tgtEl>
                                          <p:spTgt spid="36"/>
                                        </p:tgtEl>
                                        <p:attrNameLst>
                                          <p:attrName>ppt_x</p:attrName>
                                        </p:attrNameLst>
                                      </p:cBhvr>
                                      <p:tavLst>
                                        <p:tav tm="0">
                                          <p:val>
                                            <p:strVal val="#ppt_x"/>
                                          </p:val>
                                        </p:tav>
                                        <p:tav tm="100000">
                                          <p:val>
                                            <p:strVal val="#ppt_x"/>
                                          </p:val>
                                        </p:tav>
                                      </p:tavLst>
                                    </p:anim>
                                    <p:anim calcmode="lin" valueType="num">
                                      <p:cBhvr>
                                        <p:cTn id="84" dur="1000" fill="hold"/>
                                        <p:tgtEl>
                                          <p:spTgt spid="36"/>
                                        </p:tgtEl>
                                        <p:attrNameLst>
                                          <p:attrName>ppt_y</p:attrName>
                                        </p:attrNameLst>
                                      </p:cBhvr>
                                      <p:tavLst>
                                        <p:tav tm="0">
                                          <p:val>
                                            <p:strVal val="#ppt_y+.1"/>
                                          </p:val>
                                        </p:tav>
                                        <p:tav tm="100000">
                                          <p:val>
                                            <p:strVal val="#ppt_y"/>
                                          </p:val>
                                        </p:tav>
                                      </p:tavLst>
                                    </p:anim>
                                  </p:childTnLst>
                                </p:cTn>
                              </p:par>
                              <p:par>
                                <p:cTn id="85" presetID="47" presetClass="entr" presetSubtype="0" fill="hold" nodeType="withEffect">
                                  <p:stCondLst>
                                    <p:cond delay="0"/>
                                  </p:stCondLst>
                                  <p:childTnLst>
                                    <p:set>
                                      <p:cBhvr>
                                        <p:cTn id="86" dur="1" fill="hold">
                                          <p:stCondLst>
                                            <p:cond delay="0"/>
                                          </p:stCondLst>
                                        </p:cTn>
                                        <p:tgtEl>
                                          <p:spTgt spid="13"/>
                                        </p:tgtEl>
                                        <p:attrNameLst>
                                          <p:attrName>style.visibility</p:attrName>
                                        </p:attrNameLst>
                                      </p:cBhvr>
                                      <p:to>
                                        <p:strVal val="visible"/>
                                      </p:to>
                                    </p:set>
                                    <p:animEffect transition="in" filter="fade">
                                      <p:cBhvr>
                                        <p:cTn id="87" dur="1000"/>
                                        <p:tgtEl>
                                          <p:spTgt spid="13"/>
                                        </p:tgtEl>
                                      </p:cBhvr>
                                    </p:animEffect>
                                    <p:anim calcmode="lin" valueType="num">
                                      <p:cBhvr>
                                        <p:cTn id="88" dur="1000" fill="hold"/>
                                        <p:tgtEl>
                                          <p:spTgt spid="13"/>
                                        </p:tgtEl>
                                        <p:attrNameLst>
                                          <p:attrName>ppt_x</p:attrName>
                                        </p:attrNameLst>
                                      </p:cBhvr>
                                      <p:tavLst>
                                        <p:tav tm="0">
                                          <p:val>
                                            <p:strVal val="#ppt_x"/>
                                          </p:val>
                                        </p:tav>
                                        <p:tav tm="100000">
                                          <p:val>
                                            <p:strVal val="#ppt_x"/>
                                          </p:val>
                                        </p:tav>
                                      </p:tavLst>
                                    </p:anim>
                                    <p:anim calcmode="lin" valueType="num">
                                      <p:cBhvr>
                                        <p:cTn id="89" dur="1000" fill="hold"/>
                                        <p:tgtEl>
                                          <p:spTgt spid="13"/>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4"/>
                                        </p:tgtEl>
                                        <p:attrNameLst>
                                          <p:attrName>style.visibility</p:attrName>
                                        </p:attrNameLst>
                                      </p:cBhvr>
                                      <p:to>
                                        <p:strVal val="visible"/>
                                      </p:to>
                                    </p:set>
                                    <p:animEffect transition="in" filter="fade">
                                      <p:cBhvr>
                                        <p:cTn id="92" dur="1000"/>
                                        <p:tgtEl>
                                          <p:spTgt spid="4"/>
                                        </p:tgtEl>
                                      </p:cBhvr>
                                    </p:animEffect>
                                    <p:anim calcmode="lin" valueType="num">
                                      <p:cBhvr>
                                        <p:cTn id="93" dur="1000" fill="hold"/>
                                        <p:tgtEl>
                                          <p:spTgt spid="4"/>
                                        </p:tgtEl>
                                        <p:attrNameLst>
                                          <p:attrName>ppt_x</p:attrName>
                                        </p:attrNameLst>
                                      </p:cBhvr>
                                      <p:tavLst>
                                        <p:tav tm="0">
                                          <p:val>
                                            <p:strVal val="#ppt_x"/>
                                          </p:val>
                                        </p:tav>
                                        <p:tav tm="100000">
                                          <p:val>
                                            <p:strVal val="#ppt_x"/>
                                          </p:val>
                                        </p:tav>
                                      </p:tavLst>
                                    </p:anim>
                                    <p:anim calcmode="lin" valueType="num">
                                      <p:cBhvr>
                                        <p:cTn id="94" dur="1000" fill="hold"/>
                                        <p:tgtEl>
                                          <p:spTgt spid="4"/>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6"/>
                                        </p:tgtEl>
                                        <p:attrNameLst>
                                          <p:attrName>style.visibility</p:attrName>
                                        </p:attrNameLst>
                                      </p:cBhvr>
                                      <p:to>
                                        <p:strVal val="visible"/>
                                      </p:to>
                                    </p:set>
                                    <p:animEffect transition="in" filter="fade">
                                      <p:cBhvr>
                                        <p:cTn id="97" dur="1000"/>
                                        <p:tgtEl>
                                          <p:spTgt spid="6"/>
                                        </p:tgtEl>
                                      </p:cBhvr>
                                    </p:animEffect>
                                    <p:anim calcmode="lin" valueType="num">
                                      <p:cBhvr>
                                        <p:cTn id="98" dur="1000" fill="hold"/>
                                        <p:tgtEl>
                                          <p:spTgt spid="6"/>
                                        </p:tgtEl>
                                        <p:attrNameLst>
                                          <p:attrName>ppt_x</p:attrName>
                                        </p:attrNameLst>
                                      </p:cBhvr>
                                      <p:tavLst>
                                        <p:tav tm="0">
                                          <p:val>
                                            <p:strVal val="#ppt_x"/>
                                          </p:val>
                                        </p:tav>
                                        <p:tav tm="100000">
                                          <p:val>
                                            <p:strVal val="#ppt_x"/>
                                          </p:val>
                                        </p:tav>
                                      </p:tavLst>
                                    </p:anim>
                                    <p:anim calcmode="lin" valueType="num">
                                      <p:cBhvr>
                                        <p:cTn id="99" dur="1000" fill="hold"/>
                                        <p:tgtEl>
                                          <p:spTgt spid="6"/>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8"/>
                                        </p:tgtEl>
                                        <p:attrNameLst>
                                          <p:attrName>style.visibility</p:attrName>
                                        </p:attrNameLst>
                                      </p:cBhvr>
                                      <p:to>
                                        <p:strVal val="visible"/>
                                      </p:to>
                                    </p:set>
                                    <p:animEffect transition="in" filter="fade">
                                      <p:cBhvr>
                                        <p:cTn id="102" dur="1000"/>
                                        <p:tgtEl>
                                          <p:spTgt spid="8"/>
                                        </p:tgtEl>
                                      </p:cBhvr>
                                    </p:animEffect>
                                    <p:anim calcmode="lin" valueType="num">
                                      <p:cBhvr>
                                        <p:cTn id="103" dur="1000" fill="hold"/>
                                        <p:tgtEl>
                                          <p:spTgt spid="8"/>
                                        </p:tgtEl>
                                        <p:attrNameLst>
                                          <p:attrName>ppt_x</p:attrName>
                                        </p:attrNameLst>
                                      </p:cBhvr>
                                      <p:tavLst>
                                        <p:tav tm="0">
                                          <p:val>
                                            <p:strVal val="#ppt_x"/>
                                          </p:val>
                                        </p:tav>
                                        <p:tav tm="100000">
                                          <p:val>
                                            <p:strVal val="#ppt_x"/>
                                          </p:val>
                                        </p:tav>
                                      </p:tavLst>
                                    </p:anim>
                                    <p:anim calcmode="lin" valueType="num">
                                      <p:cBhvr>
                                        <p:cTn id="104" dur="1000" fill="hold"/>
                                        <p:tgtEl>
                                          <p:spTgt spid="8"/>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12"/>
                                        </p:tgtEl>
                                        <p:attrNameLst>
                                          <p:attrName>style.visibility</p:attrName>
                                        </p:attrNameLst>
                                      </p:cBhvr>
                                      <p:to>
                                        <p:strVal val="visible"/>
                                      </p:to>
                                    </p:set>
                                    <p:animEffect transition="in" filter="fade">
                                      <p:cBhvr>
                                        <p:cTn id="107" dur="1000"/>
                                        <p:tgtEl>
                                          <p:spTgt spid="12"/>
                                        </p:tgtEl>
                                      </p:cBhvr>
                                    </p:animEffect>
                                    <p:anim calcmode="lin" valueType="num">
                                      <p:cBhvr>
                                        <p:cTn id="108" dur="1000" fill="hold"/>
                                        <p:tgtEl>
                                          <p:spTgt spid="12"/>
                                        </p:tgtEl>
                                        <p:attrNameLst>
                                          <p:attrName>ppt_x</p:attrName>
                                        </p:attrNameLst>
                                      </p:cBhvr>
                                      <p:tavLst>
                                        <p:tav tm="0">
                                          <p:val>
                                            <p:strVal val="#ppt_x"/>
                                          </p:val>
                                        </p:tav>
                                        <p:tav tm="100000">
                                          <p:val>
                                            <p:strVal val="#ppt_x"/>
                                          </p:val>
                                        </p:tav>
                                      </p:tavLst>
                                    </p:anim>
                                    <p:anim calcmode="lin" valueType="num">
                                      <p:cBhvr>
                                        <p:cTn id="109" dur="1000" fill="hold"/>
                                        <p:tgtEl>
                                          <p:spTgt spid="12"/>
                                        </p:tgtEl>
                                        <p:attrNameLst>
                                          <p:attrName>ppt_y</p:attrName>
                                        </p:attrNameLst>
                                      </p:cBhvr>
                                      <p:tavLst>
                                        <p:tav tm="0">
                                          <p:val>
                                            <p:strVal val="#ppt_y+.1"/>
                                          </p:val>
                                        </p:tav>
                                        <p:tav tm="100000">
                                          <p:val>
                                            <p:strVal val="#ppt_y"/>
                                          </p:val>
                                        </p:tav>
                                      </p:tavLst>
                                    </p:anim>
                                  </p:childTnLst>
                                </p:cTn>
                              </p:par>
                              <p:par>
                                <p:cTn id="110" presetID="42" presetClass="entr" presetSubtype="0" fill="hold" nodeType="withEffect">
                                  <p:stCondLst>
                                    <p:cond delay="0"/>
                                  </p:stCondLst>
                                  <p:childTnLst>
                                    <p:set>
                                      <p:cBhvr>
                                        <p:cTn id="111" dur="1" fill="hold">
                                          <p:stCondLst>
                                            <p:cond delay="0"/>
                                          </p:stCondLst>
                                        </p:cTn>
                                        <p:tgtEl>
                                          <p:spTgt spid="38"/>
                                        </p:tgtEl>
                                        <p:attrNameLst>
                                          <p:attrName>style.visibility</p:attrName>
                                        </p:attrNameLst>
                                      </p:cBhvr>
                                      <p:to>
                                        <p:strVal val="visible"/>
                                      </p:to>
                                    </p:set>
                                    <p:animEffect transition="in" filter="fade">
                                      <p:cBhvr>
                                        <p:cTn id="112" dur="1000"/>
                                        <p:tgtEl>
                                          <p:spTgt spid="38"/>
                                        </p:tgtEl>
                                      </p:cBhvr>
                                    </p:animEffect>
                                    <p:anim calcmode="lin" valueType="num">
                                      <p:cBhvr>
                                        <p:cTn id="113" dur="1000" fill="hold"/>
                                        <p:tgtEl>
                                          <p:spTgt spid="38"/>
                                        </p:tgtEl>
                                        <p:attrNameLst>
                                          <p:attrName>ppt_x</p:attrName>
                                        </p:attrNameLst>
                                      </p:cBhvr>
                                      <p:tavLst>
                                        <p:tav tm="0">
                                          <p:val>
                                            <p:strVal val="#ppt_x"/>
                                          </p:val>
                                        </p:tav>
                                        <p:tav tm="100000">
                                          <p:val>
                                            <p:strVal val="#ppt_x"/>
                                          </p:val>
                                        </p:tav>
                                      </p:tavLst>
                                    </p:anim>
                                    <p:anim calcmode="lin" valueType="num">
                                      <p:cBhvr>
                                        <p:cTn id="114" dur="1000" fill="hold"/>
                                        <p:tgtEl>
                                          <p:spTgt spid="38"/>
                                        </p:tgtEl>
                                        <p:attrNameLst>
                                          <p:attrName>ppt_y</p:attrName>
                                        </p:attrNameLst>
                                      </p:cBhvr>
                                      <p:tavLst>
                                        <p:tav tm="0">
                                          <p:val>
                                            <p:strVal val="#ppt_y+.1"/>
                                          </p:val>
                                        </p:tav>
                                        <p:tav tm="100000">
                                          <p:val>
                                            <p:strVal val="#ppt_y"/>
                                          </p:val>
                                        </p:tav>
                                      </p:tavLst>
                                    </p:anim>
                                  </p:childTnLst>
                                </p:cTn>
                              </p:par>
                            </p:childTnLst>
                          </p:cTn>
                        </p:par>
                        <p:par>
                          <p:cTn id="115" fill="hold">
                            <p:stCondLst>
                              <p:cond delay="1000"/>
                            </p:stCondLst>
                            <p:childTnLst>
                              <p:par>
                                <p:cTn id="116" presetID="32" presetClass="emph" presetSubtype="0" repeatCount="indefinite" fill="hold" nodeType="afterEffect">
                                  <p:stCondLst>
                                    <p:cond delay="0"/>
                                  </p:stCondLst>
                                  <p:endCondLst>
                                    <p:cond evt="onNext" delay="0">
                                      <p:tgtEl>
                                        <p:sldTgt/>
                                      </p:tgtEl>
                                    </p:cond>
                                  </p:endCondLst>
                                  <p:childTnLst>
                                    <p:animRot by="120000">
                                      <p:cBhvr>
                                        <p:cTn id="117" dur="50" fill="hold">
                                          <p:stCondLst>
                                            <p:cond delay="0"/>
                                          </p:stCondLst>
                                        </p:cTn>
                                        <p:tgtEl>
                                          <p:spTgt spid="4"/>
                                        </p:tgtEl>
                                        <p:attrNameLst>
                                          <p:attrName>r</p:attrName>
                                        </p:attrNameLst>
                                      </p:cBhvr>
                                    </p:animRot>
                                    <p:animRot by="-240000">
                                      <p:cBhvr>
                                        <p:cTn id="118" dur="100" fill="hold">
                                          <p:stCondLst>
                                            <p:cond delay="100"/>
                                          </p:stCondLst>
                                        </p:cTn>
                                        <p:tgtEl>
                                          <p:spTgt spid="4"/>
                                        </p:tgtEl>
                                        <p:attrNameLst>
                                          <p:attrName>r</p:attrName>
                                        </p:attrNameLst>
                                      </p:cBhvr>
                                    </p:animRot>
                                    <p:animRot by="240000">
                                      <p:cBhvr>
                                        <p:cTn id="119" dur="100" fill="hold">
                                          <p:stCondLst>
                                            <p:cond delay="200"/>
                                          </p:stCondLst>
                                        </p:cTn>
                                        <p:tgtEl>
                                          <p:spTgt spid="4"/>
                                        </p:tgtEl>
                                        <p:attrNameLst>
                                          <p:attrName>r</p:attrName>
                                        </p:attrNameLst>
                                      </p:cBhvr>
                                    </p:animRot>
                                    <p:animRot by="-240000">
                                      <p:cBhvr>
                                        <p:cTn id="120" dur="100" fill="hold">
                                          <p:stCondLst>
                                            <p:cond delay="300"/>
                                          </p:stCondLst>
                                        </p:cTn>
                                        <p:tgtEl>
                                          <p:spTgt spid="4"/>
                                        </p:tgtEl>
                                        <p:attrNameLst>
                                          <p:attrName>r</p:attrName>
                                        </p:attrNameLst>
                                      </p:cBhvr>
                                    </p:animRot>
                                    <p:animRot by="120000">
                                      <p:cBhvr>
                                        <p:cTn id="121" dur="100" fill="hold">
                                          <p:stCondLst>
                                            <p:cond delay="400"/>
                                          </p:stCondLst>
                                        </p:cTn>
                                        <p:tgtEl>
                                          <p:spTgt spid="4"/>
                                        </p:tgtEl>
                                        <p:attrNameLst>
                                          <p:attrName>r</p:attrName>
                                        </p:attrNameLst>
                                      </p:cBhvr>
                                    </p:animRot>
                                  </p:childTnLst>
                                </p:cTn>
                              </p:par>
                              <p:par>
                                <p:cTn id="122" presetID="32" presetClass="emph" presetSubtype="0" repeatCount="indefinite" fill="hold" nodeType="withEffect">
                                  <p:stCondLst>
                                    <p:cond delay="0"/>
                                  </p:stCondLst>
                                  <p:endCondLst>
                                    <p:cond evt="onNext" delay="0">
                                      <p:tgtEl>
                                        <p:sldTgt/>
                                      </p:tgtEl>
                                    </p:cond>
                                  </p:endCondLst>
                                  <p:childTnLst>
                                    <p:animRot by="120000">
                                      <p:cBhvr>
                                        <p:cTn id="123" dur="50" fill="hold">
                                          <p:stCondLst>
                                            <p:cond delay="0"/>
                                          </p:stCondLst>
                                        </p:cTn>
                                        <p:tgtEl>
                                          <p:spTgt spid="6"/>
                                        </p:tgtEl>
                                        <p:attrNameLst>
                                          <p:attrName>r</p:attrName>
                                        </p:attrNameLst>
                                      </p:cBhvr>
                                    </p:animRot>
                                    <p:animRot by="-240000">
                                      <p:cBhvr>
                                        <p:cTn id="124" dur="100" fill="hold">
                                          <p:stCondLst>
                                            <p:cond delay="100"/>
                                          </p:stCondLst>
                                        </p:cTn>
                                        <p:tgtEl>
                                          <p:spTgt spid="6"/>
                                        </p:tgtEl>
                                        <p:attrNameLst>
                                          <p:attrName>r</p:attrName>
                                        </p:attrNameLst>
                                      </p:cBhvr>
                                    </p:animRot>
                                    <p:animRot by="240000">
                                      <p:cBhvr>
                                        <p:cTn id="125" dur="100" fill="hold">
                                          <p:stCondLst>
                                            <p:cond delay="200"/>
                                          </p:stCondLst>
                                        </p:cTn>
                                        <p:tgtEl>
                                          <p:spTgt spid="6"/>
                                        </p:tgtEl>
                                        <p:attrNameLst>
                                          <p:attrName>r</p:attrName>
                                        </p:attrNameLst>
                                      </p:cBhvr>
                                    </p:animRot>
                                    <p:animRot by="-240000">
                                      <p:cBhvr>
                                        <p:cTn id="126" dur="100" fill="hold">
                                          <p:stCondLst>
                                            <p:cond delay="300"/>
                                          </p:stCondLst>
                                        </p:cTn>
                                        <p:tgtEl>
                                          <p:spTgt spid="6"/>
                                        </p:tgtEl>
                                        <p:attrNameLst>
                                          <p:attrName>r</p:attrName>
                                        </p:attrNameLst>
                                      </p:cBhvr>
                                    </p:animRot>
                                    <p:animRot by="120000">
                                      <p:cBhvr>
                                        <p:cTn id="127" dur="100" fill="hold">
                                          <p:stCondLst>
                                            <p:cond delay="400"/>
                                          </p:stCondLst>
                                        </p:cTn>
                                        <p:tgtEl>
                                          <p:spTgt spid="6"/>
                                        </p:tgtEl>
                                        <p:attrNameLst>
                                          <p:attrName>r</p:attrName>
                                        </p:attrNameLst>
                                      </p:cBhvr>
                                    </p:animRot>
                                  </p:childTnLst>
                                </p:cTn>
                              </p:par>
                              <p:par>
                                <p:cTn id="128" presetID="32" presetClass="emph" presetSubtype="0" repeatCount="indefinite" fill="hold" nodeType="withEffect">
                                  <p:stCondLst>
                                    <p:cond delay="0"/>
                                  </p:stCondLst>
                                  <p:endCondLst>
                                    <p:cond evt="onNext" delay="0">
                                      <p:tgtEl>
                                        <p:sldTgt/>
                                      </p:tgtEl>
                                    </p:cond>
                                  </p:endCondLst>
                                  <p:childTnLst>
                                    <p:animRot by="120000">
                                      <p:cBhvr>
                                        <p:cTn id="129" dur="50" fill="hold">
                                          <p:stCondLst>
                                            <p:cond delay="0"/>
                                          </p:stCondLst>
                                        </p:cTn>
                                        <p:tgtEl>
                                          <p:spTgt spid="8"/>
                                        </p:tgtEl>
                                        <p:attrNameLst>
                                          <p:attrName>r</p:attrName>
                                        </p:attrNameLst>
                                      </p:cBhvr>
                                    </p:animRot>
                                    <p:animRot by="-240000">
                                      <p:cBhvr>
                                        <p:cTn id="130" dur="100" fill="hold">
                                          <p:stCondLst>
                                            <p:cond delay="100"/>
                                          </p:stCondLst>
                                        </p:cTn>
                                        <p:tgtEl>
                                          <p:spTgt spid="8"/>
                                        </p:tgtEl>
                                        <p:attrNameLst>
                                          <p:attrName>r</p:attrName>
                                        </p:attrNameLst>
                                      </p:cBhvr>
                                    </p:animRot>
                                    <p:animRot by="240000">
                                      <p:cBhvr>
                                        <p:cTn id="131" dur="100" fill="hold">
                                          <p:stCondLst>
                                            <p:cond delay="200"/>
                                          </p:stCondLst>
                                        </p:cTn>
                                        <p:tgtEl>
                                          <p:spTgt spid="8"/>
                                        </p:tgtEl>
                                        <p:attrNameLst>
                                          <p:attrName>r</p:attrName>
                                        </p:attrNameLst>
                                      </p:cBhvr>
                                    </p:animRot>
                                    <p:animRot by="-240000">
                                      <p:cBhvr>
                                        <p:cTn id="132" dur="100" fill="hold">
                                          <p:stCondLst>
                                            <p:cond delay="300"/>
                                          </p:stCondLst>
                                        </p:cTn>
                                        <p:tgtEl>
                                          <p:spTgt spid="8"/>
                                        </p:tgtEl>
                                        <p:attrNameLst>
                                          <p:attrName>r</p:attrName>
                                        </p:attrNameLst>
                                      </p:cBhvr>
                                    </p:animRot>
                                    <p:animRot by="120000">
                                      <p:cBhvr>
                                        <p:cTn id="133" dur="100" fill="hold">
                                          <p:stCondLst>
                                            <p:cond delay="400"/>
                                          </p:stCondLst>
                                        </p:cTn>
                                        <p:tgtEl>
                                          <p:spTgt spid="8"/>
                                        </p:tgtEl>
                                        <p:attrNameLst>
                                          <p:attrName>r</p:attrName>
                                        </p:attrNameLst>
                                      </p:cBhvr>
                                    </p:animRot>
                                  </p:childTnLst>
                                </p:cTn>
                              </p:par>
                              <p:par>
                                <p:cTn id="134" presetID="32" presetClass="emph" presetSubtype="0" repeatCount="indefinite" fill="hold" nodeType="withEffect">
                                  <p:stCondLst>
                                    <p:cond delay="0"/>
                                  </p:stCondLst>
                                  <p:endCondLst>
                                    <p:cond evt="onNext" delay="0">
                                      <p:tgtEl>
                                        <p:sldTgt/>
                                      </p:tgtEl>
                                    </p:cond>
                                  </p:endCondLst>
                                  <p:childTnLst>
                                    <p:animRot by="120000">
                                      <p:cBhvr>
                                        <p:cTn id="135" dur="50" fill="hold">
                                          <p:stCondLst>
                                            <p:cond delay="0"/>
                                          </p:stCondLst>
                                        </p:cTn>
                                        <p:tgtEl>
                                          <p:spTgt spid="12"/>
                                        </p:tgtEl>
                                        <p:attrNameLst>
                                          <p:attrName>r</p:attrName>
                                        </p:attrNameLst>
                                      </p:cBhvr>
                                    </p:animRot>
                                    <p:animRot by="-240000">
                                      <p:cBhvr>
                                        <p:cTn id="136" dur="100" fill="hold">
                                          <p:stCondLst>
                                            <p:cond delay="100"/>
                                          </p:stCondLst>
                                        </p:cTn>
                                        <p:tgtEl>
                                          <p:spTgt spid="12"/>
                                        </p:tgtEl>
                                        <p:attrNameLst>
                                          <p:attrName>r</p:attrName>
                                        </p:attrNameLst>
                                      </p:cBhvr>
                                    </p:animRot>
                                    <p:animRot by="240000">
                                      <p:cBhvr>
                                        <p:cTn id="137" dur="100" fill="hold">
                                          <p:stCondLst>
                                            <p:cond delay="200"/>
                                          </p:stCondLst>
                                        </p:cTn>
                                        <p:tgtEl>
                                          <p:spTgt spid="12"/>
                                        </p:tgtEl>
                                        <p:attrNameLst>
                                          <p:attrName>r</p:attrName>
                                        </p:attrNameLst>
                                      </p:cBhvr>
                                    </p:animRot>
                                    <p:animRot by="-240000">
                                      <p:cBhvr>
                                        <p:cTn id="138" dur="100" fill="hold">
                                          <p:stCondLst>
                                            <p:cond delay="300"/>
                                          </p:stCondLst>
                                        </p:cTn>
                                        <p:tgtEl>
                                          <p:spTgt spid="12"/>
                                        </p:tgtEl>
                                        <p:attrNameLst>
                                          <p:attrName>r</p:attrName>
                                        </p:attrNameLst>
                                      </p:cBhvr>
                                    </p:animRot>
                                    <p:animRot by="120000">
                                      <p:cBhvr>
                                        <p:cTn id="139" dur="100" fill="hold">
                                          <p:stCondLst>
                                            <p:cond delay="400"/>
                                          </p:stCondLst>
                                        </p:cTn>
                                        <p:tgtEl>
                                          <p:spTgt spid="12"/>
                                        </p:tgtEl>
                                        <p:attrNameLst>
                                          <p:attrName>r</p:attrName>
                                        </p:attrNameLst>
                                      </p:cBhvr>
                                    </p:animRot>
                                  </p:childTnLst>
                                </p:cTn>
                              </p:par>
                              <p:par>
                                <p:cTn id="140" presetID="32" presetClass="emph" presetSubtype="0" repeatCount="indefinite" fill="hold" nodeType="withEffect">
                                  <p:stCondLst>
                                    <p:cond delay="0"/>
                                  </p:stCondLst>
                                  <p:endCondLst>
                                    <p:cond evt="onNext" delay="0">
                                      <p:tgtEl>
                                        <p:sldTgt/>
                                      </p:tgtEl>
                                    </p:cond>
                                  </p:endCondLst>
                                  <p:childTnLst>
                                    <p:animRot by="120000">
                                      <p:cBhvr>
                                        <p:cTn id="141" dur="50" fill="hold">
                                          <p:stCondLst>
                                            <p:cond delay="0"/>
                                          </p:stCondLst>
                                        </p:cTn>
                                        <p:tgtEl>
                                          <p:spTgt spid="38"/>
                                        </p:tgtEl>
                                        <p:attrNameLst>
                                          <p:attrName>r</p:attrName>
                                        </p:attrNameLst>
                                      </p:cBhvr>
                                    </p:animRot>
                                    <p:animRot by="-240000">
                                      <p:cBhvr>
                                        <p:cTn id="142" dur="100" fill="hold">
                                          <p:stCondLst>
                                            <p:cond delay="100"/>
                                          </p:stCondLst>
                                        </p:cTn>
                                        <p:tgtEl>
                                          <p:spTgt spid="38"/>
                                        </p:tgtEl>
                                        <p:attrNameLst>
                                          <p:attrName>r</p:attrName>
                                        </p:attrNameLst>
                                      </p:cBhvr>
                                    </p:animRot>
                                    <p:animRot by="240000">
                                      <p:cBhvr>
                                        <p:cTn id="143" dur="100" fill="hold">
                                          <p:stCondLst>
                                            <p:cond delay="200"/>
                                          </p:stCondLst>
                                        </p:cTn>
                                        <p:tgtEl>
                                          <p:spTgt spid="38"/>
                                        </p:tgtEl>
                                        <p:attrNameLst>
                                          <p:attrName>r</p:attrName>
                                        </p:attrNameLst>
                                      </p:cBhvr>
                                    </p:animRot>
                                    <p:animRot by="-240000">
                                      <p:cBhvr>
                                        <p:cTn id="144" dur="100" fill="hold">
                                          <p:stCondLst>
                                            <p:cond delay="300"/>
                                          </p:stCondLst>
                                        </p:cTn>
                                        <p:tgtEl>
                                          <p:spTgt spid="38"/>
                                        </p:tgtEl>
                                        <p:attrNameLst>
                                          <p:attrName>r</p:attrName>
                                        </p:attrNameLst>
                                      </p:cBhvr>
                                    </p:animRot>
                                    <p:animRot by="120000">
                                      <p:cBhvr>
                                        <p:cTn id="145" dur="100" fill="hold">
                                          <p:stCondLst>
                                            <p:cond delay="400"/>
                                          </p:stCondLst>
                                        </p:cTn>
                                        <p:tgtEl>
                                          <p:spTgt spid="38"/>
                                        </p:tgtEl>
                                        <p:attrNameLst>
                                          <p:attrName>r</p:attrName>
                                        </p:attrNameLst>
                                      </p:cBhvr>
                                    </p:animRot>
                                  </p:childTnLst>
                                </p:cTn>
                              </p:par>
                            </p:childTnLst>
                          </p:cTn>
                        </p:par>
                        <p:par>
                          <p:cTn id="146" fill="hold">
                            <p:stCondLst>
                              <p:cond delay="1500"/>
                            </p:stCondLst>
                            <p:childTnLst>
                              <p:par>
                                <p:cTn id="147" presetID="2" presetClass="entr" presetSubtype="1" fill="hold" nodeType="afterEffect">
                                  <p:stCondLst>
                                    <p:cond delay="0"/>
                                  </p:stCondLst>
                                  <p:childTnLst>
                                    <p:set>
                                      <p:cBhvr>
                                        <p:cTn id="148" dur="1" fill="hold">
                                          <p:stCondLst>
                                            <p:cond delay="0"/>
                                          </p:stCondLst>
                                        </p:cTn>
                                        <p:tgtEl>
                                          <p:spTgt spid="3"/>
                                        </p:tgtEl>
                                        <p:attrNameLst>
                                          <p:attrName>style.visibility</p:attrName>
                                        </p:attrNameLst>
                                      </p:cBhvr>
                                      <p:to>
                                        <p:strVal val="visible"/>
                                      </p:to>
                                    </p:set>
                                    <p:anim calcmode="lin" valueType="num">
                                      <p:cBhvr additive="base">
                                        <p:cTn id="149" dur="1000" fill="hold"/>
                                        <p:tgtEl>
                                          <p:spTgt spid="3"/>
                                        </p:tgtEl>
                                        <p:attrNameLst>
                                          <p:attrName>ppt_x</p:attrName>
                                        </p:attrNameLst>
                                      </p:cBhvr>
                                      <p:tavLst>
                                        <p:tav tm="0">
                                          <p:val>
                                            <p:strVal val="#ppt_x"/>
                                          </p:val>
                                        </p:tav>
                                        <p:tav tm="100000">
                                          <p:val>
                                            <p:strVal val="#ppt_x"/>
                                          </p:val>
                                        </p:tav>
                                      </p:tavLst>
                                    </p:anim>
                                    <p:anim calcmode="lin" valueType="num">
                                      <p:cBhvr additive="base">
                                        <p:cTn id="150" dur="1000" fill="hold"/>
                                        <p:tgtEl>
                                          <p:spTgt spid="3"/>
                                        </p:tgtEl>
                                        <p:attrNameLst>
                                          <p:attrName>ppt_y</p:attrName>
                                        </p:attrNameLst>
                                      </p:cBhvr>
                                      <p:tavLst>
                                        <p:tav tm="0">
                                          <p:val>
                                            <p:strVal val="0-#ppt_h/2"/>
                                          </p:val>
                                        </p:tav>
                                        <p:tav tm="100000">
                                          <p:val>
                                            <p:strVal val="#ppt_y"/>
                                          </p:val>
                                        </p:tav>
                                      </p:tavLst>
                                    </p:anim>
                                  </p:childTnLst>
                                </p:cTn>
                              </p:par>
                              <p:par>
                                <p:cTn id="151" presetID="2" presetClass="entr" presetSubtype="2" fill="hold" nodeType="withEffect">
                                  <p:stCondLst>
                                    <p:cond delay="0"/>
                                  </p:stCondLst>
                                  <p:childTnLst>
                                    <p:set>
                                      <p:cBhvr>
                                        <p:cTn id="152" dur="1" fill="hold">
                                          <p:stCondLst>
                                            <p:cond delay="0"/>
                                          </p:stCondLst>
                                        </p:cTn>
                                        <p:tgtEl>
                                          <p:spTgt spid="22"/>
                                        </p:tgtEl>
                                        <p:attrNameLst>
                                          <p:attrName>style.visibility</p:attrName>
                                        </p:attrNameLst>
                                      </p:cBhvr>
                                      <p:to>
                                        <p:strVal val="visible"/>
                                      </p:to>
                                    </p:set>
                                    <p:anim calcmode="lin" valueType="num">
                                      <p:cBhvr additive="base">
                                        <p:cTn id="153" dur="1000" fill="hold"/>
                                        <p:tgtEl>
                                          <p:spTgt spid="22"/>
                                        </p:tgtEl>
                                        <p:attrNameLst>
                                          <p:attrName>ppt_x</p:attrName>
                                        </p:attrNameLst>
                                      </p:cBhvr>
                                      <p:tavLst>
                                        <p:tav tm="0">
                                          <p:val>
                                            <p:strVal val="1+#ppt_w/2"/>
                                          </p:val>
                                        </p:tav>
                                        <p:tav tm="100000">
                                          <p:val>
                                            <p:strVal val="#ppt_x"/>
                                          </p:val>
                                        </p:tav>
                                      </p:tavLst>
                                    </p:anim>
                                    <p:anim calcmode="lin" valueType="num">
                                      <p:cBhvr additive="base">
                                        <p:cTn id="154" dur="1000" fill="hold"/>
                                        <p:tgtEl>
                                          <p:spTgt spid="22"/>
                                        </p:tgtEl>
                                        <p:attrNameLst>
                                          <p:attrName>ppt_y</p:attrName>
                                        </p:attrNameLst>
                                      </p:cBhvr>
                                      <p:tavLst>
                                        <p:tav tm="0">
                                          <p:val>
                                            <p:strVal val="#ppt_y"/>
                                          </p:val>
                                        </p:tav>
                                        <p:tav tm="100000">
                                          <p:val>
                                            <p:strVal val="#ppt_y"/>
                                          </p:val>
                                        </p:tav>
                                      </p:tavLst>
                                    </p:anim>
                                  </p:childTnLst>
                                </p:cTn>
                              </p:par>
                            </p:childTnLst>
                          </p:cTn>
                        </p:par>
                        <p:par>
                          <p:cTn id="155" fill="hold">
                            <p:stCondLst>
                              <p:cond delay="2500"/>
                            </p:stCondLst>
                            <p:childTnLst>
                              <p:par>
                                <p:cTn id="156" presetID="56" presetClass="entr" presetSubtype="0" fill="hold" grpId="0" nodeType="afterEffect">
                                  <p:stCondLst>
                                    <p:cond delay="0"/>
                                  </p:stCondLst>
                                  <p:iterate type="lt">
                                    <p:tmPct val="10000"/>
                                  </p:iterate>
                                  <p:childTnLst>
                                    <p:set>
                                      <p:cBhvr>
                                        <p:cTn id="157" dur="1" fill="hold">
                                          <p:stCondLst>
                                            <p:cond delay="0"/>
                                          </p:stCondLst>
                                        </p:cTn>
                                        <p:tgtEl>
                                          <p:spTgt spid="25"/>
                                        </p:tgtEl>
                                        <p:attrNameLst>
                                          <p:attrName>style.visibility</p:attrName>
                                        </p:attrNameLst>
                                      </p:cBhvr>
                                      <p:to>
                                        <p:strVal val="visible"/>
                                      </p:to>
                                    </p:set>
                                    <p:anim by="(-#ppt_w*2)" calcmode="lin" valueType="num">
                                      <p:cBhvr rctx="PPT">
                                        <p:cTn id="158" dur="500" autoRev="1" fill="hold">
                                          <p:stCondLst>
                                            <p:cond delay="0"/>
                                          </p:stCondLst>
                                        </p:cTn>
                                        <p:tgtEl>
                                          <p:spTgt spid="25"/>
                                        </p:tgtEl>
                                        <p:attrNameLst>
                                          <p:attrName>ppt_w</p:attrName>
                                        </p:attrNameLst>
                                      </p:cBhvr>
                                    </p:anim>
                                    <p:anim by="(#ppt_w*0.50)" calcmode="lin" valueType="num">
                                      <p:cBhvr>
                                        <p:cTn id="159" dur="500" decel="50000" autoRev="1" fill="hold">
                                          <p:stCondLst>
                                            <p:cond delay="0"/>
                                          </p:stCondLst>
                                        </p:cTn>
                                        <p:tgtEl>
                                          <p:spTgt spid="25"/>
                                        </p:tgtEl>
                                        <p:attrNameLst>
                                          <p:attrName>ppt_x</p:attrName>
                                        </p:attrNameLst>
                                      </p:cBhvr>
                                    </p:anim>
                                    <p:anim from="(-#ppt_h/2)" to="(#ppt_y)" calcmode="lin" valueType="num">
                                      <p:cBhvr>
                                        <p:cTn id="160" dur="1000" fill="hold">
                                          <p:stCondLst>
                                            <p:cond delay="0"/>
                                          </p:stCondLst>
                                        </p:cTn>
                                        <p:tgtEl>
                                          <p:spTgt spid="25"/>
                                        </p:tgtEl>
                                        <p:attrNameLst>
                                          <p:attrName>ppt_y</p:attrName>
                                        </p:attrNameLst>
                                      </p:cBhvr>
                                    </p:anim>
                                    <p:animRot by="21600000">
                                      <p:cBhvr>
                                        <p:cTn id="161" dur="1000" fill="hold">
                                          <p:stCondLst>
                                            <p:cond delay="0"/>
                                          </p:stCondLst>
                                        </p:cTn>
                                        <p:tgtEl>
                                          <p:spTgt spid="25"/>
                                        </p:tgtEl>
                                        <p:attrNameLst>
                                          <p:attrName>r</p:attrName>
                                        </p:attrNameLst>
                                      </p:cBhvr>
                                    </p:animRot>
                                  </p:childTnLst>
                                </p:cTn>
                              </p:par>
                            </p:childTnLst>
                          </p:cTn>
                        </p:par>
                        <p:par>
                          <p:cTn id="162" fill="hold">
                            <p:stCondLst>
                              <p:cond delay="4600"/>
                            </p:stCondLst>
                            <p:childTnLst>
                              <p:par>
                                <p:cTn id="163" presetID="12" presetClass="entr" presetSubtype="2" fill="hold" nodeType="afterEffect">
                                  <p:stCondLst>
                                    <p:cond delay="0"/>
                                  </p:stCondLst>
                                  <p:childTnLst>
                                    <p:set>
                                      <p:cBhvr>
                                        <p:cTn id="164" dur="1" fill="hold">
                                          <p:stCondLst>
                                            <p:cond delay="0"/>
                                          </p:stCondLst>
                                        </p:cTn>
                                        <p:tgtEl>
                                          <p:spTgt spid="15"/>
                                        </p:tgtEl>
                                        <p:attrNameLst>
                                          <p:attrName>style.visibility</p:attrName>
                                        </p:attrNameLst>
                                      </p:cBhvr>
                                      <p:to>
                                        <p:strVal val="visible"/>
                                      </p:to>
                                    </p:set>
                                    <p:anim calcmode="lin" valueType="num">
                                      <p:cBhvr additive="base">
                                        <p:cTn id="165" dur="500"/>
                                        <p:tgtEl>
                                          <p:spTgt spid="15"/>
                                        </p:tgtEl>
                                        <p:attrNameLst>
                                          <p:attrName>ppt_x</p:attrName>
                                        </p:attrNameLst>
                                      </p:cBhvr>
                                      <p:tavLst>
                                        <p:tav tm="0">
                                          <p:val>
                                            <p:strVal val="#ppt_x+#ppt_w*1.125000"/>
                                          </p:val>
                                        </p:tav>
                                        <p:tav tm="100000">
                                          <p:val>
                                            <p:strVal val="#ppt_x"/>
                                          </p:val>
                                        </p:tav>
                                      </p:tavLst>
                                    </p:anim>
                                    <p:animEffect transition="in" filter="wipe(left)">
                                      <p:cBhvr>
                                        <p:cTn id="166" dur="500"/>
                                        <p:tgtEl>
                                          <p:spTgt spid="15"/>
                                        </p:tgtEl>
                                      </p:cBhvr>
                                    </p:animEffect>
                                  </p:childTnLst>
                                </p:cTn>
                              </p:par>
                              <p:par>
                                <p:cTn id="167" presetID="12" presetClass="entr" presetSubtype="8" fill="hold" nodeType="withEffect">
                                  <p:stCondLst>
                                    <p:cond delay="0"/>
                                  </p:stCondLst>
                                  <p:childTnLst>
                                    <p:set>
                                      <p:cBhvr>
                                        <p:cTn id="168" dur="1" fill="hold">
                                          <p:stCondLst>
                                            <p:cond delay="0"/>
                                          </p:stCondLst>
                                        </p:cTn>
                                        <p:tgtEl>
                                          <p:spTgt spid="18"/>
                                        </p:tgtEl>
                                        <p:attrNameLst>
                                          <p:attrName>style.visibility</p:attrName>
                                        </p:attrNameLst>
                                      </p:cBhvr>
                                      <p:to>
                                        <p:strVal val="visible"/>
                                      </p:to>
                                    </p:set>
                                    <p:anim calcmode="lin" valueType="num">
                                      <p:cBhvr additive="base">
                                        <p:cTn id="169" dur="500"/>
                                        <p:tgtEl>
                                          <p:spTgt spid="18"/>
                                        </p:tgtEl>
                                        <p:attrNameLst>
                                          <p:attrName>ppt_x</p:attrName>
                                        </p:attrNameLst>
                                      </p:cBhvr>
                                      <p:tavLst>
                                        <p:tav tm="0">
                                          <p:val>
                                            <p:strVal val="#ppt_x-#ppt_w*1.125000"/>
                                          </p:val>
                                        </p:tav>
                                        <p:tav tm="100000">
                                          <p:val>
                                            <p:strVal val="#ppt_x"/>
                                          </p:val>
                                        </p:tav>
                                      </p:tavLst>
                                    </p:anim>
                                    <p:animEffect transition="in" filter="wipe(right)">
                                      <p:cBhvr>
                                        <p:cTn id="170" dur="500"/>
                                        <p:tgtEl>
                                          <p:spTgt spid="18"/>
                                        </p:tgtEl>
                                      </p:cBhvr>
                                    </p:animEffect>
                                  </p:childTnLst>
                                </p:cTn>
                              </p:par>
                            </p:childTnLst>
                          </p:cTn>
                        </p:par>
                        <p:par>
                          <p:cTn id="171" fill="hold">
                            <p:stCondLst>
                              <p:cond delay="5100"/>
                            </p:stCondLst>
                            <p:childTnLst>
                              <p:par>
                                <p:cTn id="172" presetID="26" presetClass="emph" presetSubtype="0" repeatCount="indefinite" fill="hold" nodeType="afterEffect">
                                  <p:stCondLst>
                                    <p:cond delay="0"/>
                                  </p:stCondLst>
                                  <p:endCondLst>
                                    <p:cond evt="onNext" delay="0">
                                      <p:tgtEl>
                                        <p:sldTgt/>
                                      </p:tgtEl>
                                    </p:cond>
                                  </p:endCondLst>
                                  <p:childTnLst>
                                    <p:animEffect transition="out" filter="fade">
                                      <p:cBhvr>
                                        <p:cTn id="173" dur="1000" tmFilter="0, 0; .2, .5; .8, .5; 1, 0"/>
                                        <p:tgtEl>
                                          <p:spTgt spid="15"/>
                                        </p:tgtEl>
                                      </p:cBhvr>
                                    </p:animEffect>
                                    <p:animScale>
                                      <p:cBhvr>
                                        <p:cTn id="174" dur="500" autoRev="1" fill="hold"/>
                                        <p:tgtEl>
                                          <p:spTgt spid="15"/>
                                        </p:tgtEl>
                                      </p:cBhvr>
                                      <p:by x="105000" y="105000"/>
                                    </p:animScale>
                                  </p:childTnLst>
                                </p:cTn>
                              </p:par>
                              <p:par>
                                <p:cTn id="175" presetID="26" presetClass="emph" presetSubtype="0" repeatCount="indefinite" fill="hold" nodeType="withEffect">
                                  <p:stCondLst>
                                    <p:cond delay="0"/>
                                  </p:stCondLst>
                                  <p:endCondLst>
                                    <p:cond evt="onNext" delay="0">
                                      <p:tgtEl>
                                        <p:sldTgt/>
                                      </p:tgtEl>
                                    </p:cond>
                                  </p:endCondLst>
                                  <p:childTnLst>
                                    <p:animEffect transition="out" filter="fade">
                                      <p:cBhvr>
                                        <p:cTn id="176" dur="1000" tmFilter="0, 0; .2, .5; .8, .5; 1, 0"/>
                                        <p:tgtEl>
                                          <p:spTgt spid="18"/>
                                        </p:tgtEl>
                                      </p:cBhvr>
                                    </p:animEffect>
                                    <p:animScale>
                                      <p:cBhvr>
                                        <p:cTn id="177" dur="500" autoRev="1" fill="hold"/>
                                        <p:tgtEl>
                                          <p:spTgt spid="18"/>
                                        </p:tgtEl>
                                      </p:cBhvr>
                                      <p:by x="105000" y="105000"/>
                                    </p:animScale>
                                  </p:childTnLst>
                                </p:cTn>
                              </p:par>
                            </p:childTnLst>
                          </p:cTn>
                        </p:par>
                        <p:par>
                          <p:cTn id="178" fill="hold">
                            <p:stCondLst>
                              <p:cond delay="6100"/>
                            </p:stCondLst>
                            <p:childTnLst>
                              <p:par>
                                <p:cTn id="179" presetID="34" presetClass="emph" presetSubtype="0" fill="hold" grpId="1" nodeType="afterEffect">
                                  <p:stCondLst>
                                    <p:cond delay="0"/>
                                  </p:stCondLst>
                                  <p:iterate type="lt">
                                    <p:tmPct val="12500"/>
                                  </p:iterate>
                                  <p:childTnLst>
                                    <p:animMotion origin="layout" path="M -2.70833E-6 4.44444E-6 L -2.70833E-6 -0.07223 " pathEditMode="relative" rAng="0" ptsTypes="AA">
                                      <p:cBhvr>
                                        <p:cTn id="180" dur="250" accel="50000" decel="50000" autoRev="1" fill="hold">
                                          <p:stCondLst>
                                            <p:cond delay="0"/>
                                          </p:stCondLst>
                                        </p:cTn>
                                        <p:tgtEl>
                                          <p:spTgt spid="25"/>
                                        </p:tgtEl>
                                        <p:attrNameLst>
                                          <p:attrName>ppt_x</p:attrName>
                                          <p:attrName>ppt_y</p:attrName>
                                        </p:attrNameLst>
                                      </p:cBhvr>
                                      <p:rCtr x="0" y="-3611"/>
                                    </p:animMotion>
                                    <p:animRot by="1500000">
                                      <p:cBhvr>
                                        <p:cTn id="181" dur="125" fill="hold">
                                          <p:stCondLst>
                                            <p:cond delay="0"/>
                                          </p:stCondLst>
                                        </p:cTn>
                                        <p:tgtEl>
                                          <p:spTgt spid="25"/>
                                        </p:tgtEl>
                                        <p:attrNameLst>
                                          <p:attrName>r</p:attrName>
                                        </p:attrNameLst>
                                      </p:cBhvr>
                                    </p:animRot>
                                    <p:animRot by="-1500000">
                                      <p:cBhvr>
                                        <p:cTn id="182" dur="125" fill="hold">
                                          <p:stCondLst>
                                            <p:cond delay="125"/>
                                          </p:stCondLst>
                                        </p:cTn>
                                        <p:tgtEl>
                                          <p:spTgt spid="25"/>
                                        </p:tgtEl>
                                        <p:attrNameLst>
                                          <p:attrName>r</p:attrName>
                                        </p:attrNameLst>
                                      </p:cBhvr>
                                    </p:animRot>
                                    <p:animRot by="-1500000">
                                      <p:cBhvr>
                                        <p:cTn id="183" dur="125" fill="hold">
                                          <p:stCondLst>
                                            <p:cond delay="250"/>
                                          </p:stCondLst>
                                        </p:cTn>
                                        <p:tgtEl>
                                          <p:spTgt spid="25"/>
                                        </p:tgtEl>
                                        <p:attrNameLst>
                                          <p:attrName>r</p:attrName>
                                        </p:attrNameLst>
                                      </p:cBhvr>
                                    </p:animRot>
                                    <p:animRot by="1500000">
                                      <p:cBhvr>
                                        <p:cTn id="184" dur="125" fill="hold">
                                          <p:stCondLst>
                                            <p:cond delay="375"/>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211757" y="-137974"/>
            <a:ext cx="1121664" cy="1228881"/>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sp>
        <p:nvSpPr>
          <p:cNvPr id="37" name="Text Box 6"/>
          <p:cNvSpPr txBox="1">
            <a:spLocks noChangeArrowheads="1"/>
          </p:cNvSpPr>
          <p:nvPr/>
        </p:nvSpPr>
        <p:spPr bwMode="auto">
          <a:xfrm>
            <a:off x="1053510" y="996915"/>
            <a:ext cx="1008498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None/>
            </a:pPr>
            <a:r>
              <a:rPr lang="en-US" altLang="vi-VN" sz="3600" b="1" dirty="0" err="1">
                <a:solidFill>
                  <a:srgbClr val="0000FF"/>
                </a:solidFill>
                <a:latin typeface="Times New Roman" panose="02020603050405020304" pitchFamily="18" charset="0"/>
                <a:cs typeface="Times New Roman" panose="02020603050405020304" pitchFamily="18" charset="0"/>
              </a:rPr>
              <a:t>Câu</a:t>
            </a:r>
            <a:r>
              <a:rPr lang="en-US" altLang="vi-VN" sz="3600" b="1" dirty="0">
                <a:solidFill>
                  <a:srgbClr val="0000FF"/>
                </a:solidFill>
                <a:latin typeface="Times New Roman" panose="02020603050405020304" pitchFamily="18" charset="0"/>
                <a:cs typeface="Times New Roman" panose="02020603050405020304" pitchFamily="18" charset="0"/>
              </a:rPr>
              <a:t> 1: </a:t>
            </a:r>
            <a:r>
              <a:rPr lang="en-US" sz="3600" dirty="0" err="1">
                <a:latin typeface="Times New Roman" panose="02020603050405020304" pitchFamily="18" charset="0"/>
                <a:ea typeface="Times New Roman" panose="02020603050405020304" pitchFamily="18" charset="0"/>
              </a:rPr>
              <a:t>Ông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Đùng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bà</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Đùng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có</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điểm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gì</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khác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thường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về</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ngoại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hình</a:t>
            </a:r>
            <a:r>
              <a:rPr lang="en-US" sz="3600" dirty="0">
                <a:latin typeface="Times New Roman" panose="02020603050405020304" pitchFamily="18" charset="0"/>
                <a:ea typeface="Times New Roman" panose="02020603050405020304" pitchFamily="18" charset="0"/>
              </a:rPr>
              <a:t>?</a:t>
            </a:r>
            <a:endParaRPr lang="en-US" altLang="vi-VN" sz="3600" b="1" dirty="0">
              <a:solidFill>
                <a:srgbClr val="0000FF"/>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69E80BC-A423-4927-815C-7E2D254EEC06}"/>
              </a:ext>
            </a:extLst>
          </p:cNvPr>
          <p:cNvSpPr txBox="1"/>
          <p:nvPr/>
        </p:nvSpPr>
        <p:spPr>
          <a:xfrm>
            <a:off x="2913257" y="2876645"/>
            <a:ext cx="6205652" cy="2800767"/>
          </a:xfrm>
          <a:prstGeom prst="rect">
            <a:avLst/>
          </a:prstGeom>
          <a:noFill/>
        </p:spPr>
        <p:txBody>
          <a:bodyPr wrap="square">
            <a:spAutoFit/>
          </a:bodyPr>
          <a:lstStyle/>
          <a:p>
            <a:r>
              <a:rPr lang="en-US" sz="4400" i="1" dirty="0">
                <a:effectLst/>
                <a:latin typeface="Times New Roman" panose="02020603050405020304" pitchFamily="18" charset="0"/>
                <a:ea typeface="Times New Roman" panose="02020603050405020304" pitchFamily="18" charset="0"/>
              </a:rPr>
              <a:t> </a:t>
            </a:r>
            <a:r>
              <a:rPr lang="en-US" sz="4400" i="1" dirty="0" err="1">
                <a:effectLst/>
                <a:latin typeface="Times New Roman" panose="02020603050405020304" pitchFamily="18" charset="0"/>
                <a:ea typeface="Times New Roman" panose="02020603050405020304" pitchFamily="18" charset="0"/>
              </a:rPr>
              <a:t>Ông</a:t>
            </a:r>
            <a:r>
              <a:rPr lang="en-US" sz="4400" i="1" dirty="0">
                <a:effectLst/>
                <a:latin typeface="Times New Roman" panose="02020603050405020304" pitchFamily="18" charset="0"/>
                <a:ea typeface="Times New Roman" panose="02020603050405020304" pitchFamily="18" charset="0"/>
              </a:rPr>
              <a:t> </a:t>
            </a:r>
            <a:r>
              <a:rPr lang="en-US" sz="4400" i="1" dirty="0" err="1">
                <a:effectLst/>
                <a:latin typeface="Times New Roman" panose="02020603050405020304" pitchFamily="18" charset="0"/>
                <a:ea typeface="Times New Roman" panose="02020603050405020304" pitchFamily="18" charset="0"/>
              </a:rPr>
              <a:t>Đùng</a:t>
            </a:r>
            <a:r>
              <a:rPr lang="en-US" sz="4400" i="1" dirty="0">
                <a:effectLst/>
                <a:latin typeface="Times New Roman" panose="02020603050405020304" pitchFamily="18" charset="0"/>
                <a:ea typeface="Times New Roman" panose="02020603050405020304" pitchFamily="18" charset="0"/>
              </a:rPr>
              <a:t>, </a:t>
            </a:r>
            <a:r>
              <a:rPr lang="en-US" sz="4400" i="1" dirty="0" err="1">
                <a:effectLst/>
                <a:latin typeface="Times New Roman" panose="02020603050405020304" pitchFamily="18" charset="0"/>
                <a:ea typeface="Times New Roman" panose="02020603050405020304" pitchFamily="18" charset="0"/>
              </a:rPr>
              <a:t>bà</a:t>
            </a:r>
            <a:r>
              <a:rPr lang="en-US" sz="4400" i="1" dirty="0">
                <a:effectLst/>
                <a:latin typeface="Times New Roman" panose="02020603050405020304" pitchFamily="18" charset="0"/>
                <a:ea typeface="Times New Roman" panose="02020603050405020304" pitchFamily="18" charset="0"/>
              </a:rPr>
              <a:t> </a:t>
            </a:r>
            <a:r>
              <a:rPr lang="en-US" sz="4400" i="1" dirty="0" err="1">
                <a:effectLst/>
                <a:latin typeface="Times New Roman" panose="02020603050405020304" pitchFamily="18" charset="0"/>
                <a:ea typeface="Times New Roman" panose="02020603050405020304" pitchFamily="18" charset="0"/>
              </a:rPr>
              <a:t>Đùng</a:t>
            </a:r>
            <a:r>
              <a:rPr lang="en-US" sz="4400" i="1" dirty="0">
                <a:effectLst/>
                <a:latin typeface="Times New Roman" panose="02020603050405020304" pitchFamily="18" charset="0"/>
                <a:ea typeface="Times New Roman" panose="02020603050405020304" pitchFamily="18" charset="0"/>
              </a:rPr>
              <a:t> </a:t>
            </a:r>
            <a:r>
              <a:rPr lang="en-US" sz="4400" i="1" dirty="0" err="1">
                <a:effectLst/>
                <a:latin typeface="Times New Roman" panose="02020603050405020304" pitchFamily="18" charset="0"/>
                <a:ea typeface="Times New Roman" panose="02020603050405020304" pitchFamily="18" charset="0"/>
              </a:rPr>
              <a:t>cao</a:t>
            </a:r>
            <a:r>
              <a:rPr lang="en-US" sz="4400" i="1" dirty="0">
                <a:effectLst/>
                <a:latin typeface="Times New Roman" panose="02020603050405020304" pitchFamily="18" charset="0"/>
                <a:ea typeface="Times New Roman" panose="02020603050405020304" pitchFamily="18" charset="0"/>
              </a:rPr>
              <a:t> </a:t>
            </a:r>
            <a:r>
              <a:rPr lang="en-US" sz="4400" i="1" dirty="0" err="1">
                <a:effectLst/>
                <a:latin typeface="Times New Roman" panose="02020603050405020304" pitchFamily="18" charset="0"/>
                <a:ea typeface="Times New Roman" panose="02020603050405020304" pitchFamily="18" charset="0"/>
              </a:rPr>
              <a:t>lớn</a:t>
            </a:r>
            <a:r>
              <a:rPr lang="en-US" sz="4400" i="1" dirty="0">
                <a:effectLst/>
                <a:latin typeface="Times New Roman" panose="02020603050405020304" pitchFamily="18" charset="0"/>
                <a:ea typeface="Times New Roman" panose="02020603050405020304" pitchFamily="18" charset="0"/>
              </a:rPr>
              <a:t> </a:t>
            </a:r>
            <a:r>
              <a:rPr lang="en-US" sz="4400" i="1" dirty="0" err="1">
                <a:effectLst/>
                <a:latin typeface="Times New Roman" panose="02020603050405020304" pitchFamily="18" charset="0"/>
                <a:ea typeface="Times New Roman" panose="02020603050405020304" pitchFamily="18" charset="0"/>
              </a:rPr>
              <a:t>khác</a:t>
            </a:r>
            <a:r>
              <a:rPr lang="en-US" sz="4400" i="1" dirty="0">
                <a:effectLst/>
                <a:latin typeface="Times New Roman" panose="02020603050405020304" pitchFamily="18" charset="0"/>
                <a:ea typeface="Times New Roman" panose="02020603050405020304" pitchFamily="18" charset="0"/>
              </a:rPr>
              <a:t> </a:t>
            </a:r>
            <a:r>
              <a:rPr lang="en-US" sz="4400" i="1" dirty="0" err="1">
                <a:effectLst/>
                <a:latin typeface="Times New Roman" panose="02020603050405020304" pitchFamily="18" charset="0"/>
                <a:ea typeface="Times New Roman" panose="02020603050405020304" pitchFamily="18" charset="0"/>
              </a:rPr>
              <a:t>thường</a:t>
            </a:r>
            <a:r>
              <a:rPr lang="nl-NL" sz="4400" i="1" dirty="0">
                <a:effectLst/>
                <a:latin typeface="Times New Roman" panose="02020603050405020304" pitchFamily="18" charset="0"/>
                <a:ea typeface="Times New Roman" panose="02020603050405020304" pitchFamily="18" charset="0"/>
              </a:rPr>
              <a:t>. Họ đứng cao hơn năm lần đỉnh núi cao nhất.</a:t>
            </a:r>
            <a:endParaRPr lang="en-US" sz="4400" dirty="0"/>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211757" y="-137974"/>
            <a:ext cx="1121664" cy="1228881"/>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sp>
        <p:nvSpPr>
          <p:cNvPr id="23" name="Text Box 6"/>
          <p:cNvSpPr txBox="1">
            <a:spLocks noChangeArrowheads="1"/>
          </p:cNvSpPr>
          <p:nvPr/>
        </p:nvSpPr>
        <p:spPr bwMode="auto">
          <a:xfrm>
            <a:off x="1104900" y="419768"/>
            <a:ext cx="1005343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algn="just">
              <a:spcBef>
                <a:spcPts val="0"/>
              </a:spcBef>
              <a:spcAft>
                <a:spcPts val="0"/>
              </a:spcAft>
              <a:buNone/>
            </a:pPr>
            <a:r>
              <a:rPr lang="en-US" altLang="vi-VN" sz="3600" b="1" dirty="0" err="1">
                <a:solidFill>
                  <a:srgbClr val="0000FF"/>
                </a:solidFill>
                <a:latin typeface="Times New Roman" panose="02020603050405020304" pitchFamily="18" charset="0"/>
                <a:cs typeface="Times New Roman" panose="02020603050405020304" pitchFamily="18" charset="0"/>
              </a:rPr>
              <a:t>Câu</a:t>
            </a:r>
            <a:r>
              <a:rPr lang="en-US" altLang="vi-VN" sz="3600" b="1" dirty="0">
                <a:solidFill>
                  <a:srgbClr val="0000FF"/>
                </a:solidFill>
                <a:latin typeface="Times New Roman" panose="02020603050405020304" pitchFamily="18" charset="0"/>
                <a:cs typeface="Times New Roman" panose="02020603050405020304" pitchFamily="18" charset="0"/>
              </a:rPr>
              <a:t> 2: </a:t>
            </a:r>
            <a:r>
              <a:rPr lang="en-US" sz="3600" dirty="0" err="1">
                <a:effectLst/>
                <a:latin typeface="Times New Roman" panose="02020603050405020304" pitchFamily="18" charset="0"/>
                <a:ea typeface="Times New Roman" panose="02020603050405020304" pitchFamily="18" charset="0"/>
              </a:rPr>
              <a:t>Kể</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lại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những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việc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Ông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Đùng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bà</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Đùng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đã</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làm</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khi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chứng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kiến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cảnh</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đất</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hoang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nước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ngập</a:t>
            </a:r>
            <a:r>
              <a:rPr lang="en-US" sz="3600" dirty="0">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5AAC7BDE-72EA-6514-0607-4A451550BD61}"/>
              </a:ext>
            </a:extLst>
          </p:cNvPr>
          <p:cNvSpPr txBox="1"/>
          <p:nvPr/>
        </p:nvSpPr>
        <p:spPr>
          <a:xfrm>
            <a:off x="683012" y="2252546"/>
            <a:ext cx="5806998" cy="3797897"/>
          </a:xfrm>
          <a:prstGeom prst="rect">
            <a:avLst/>
          </a:prstGeom>
          <a:noFill/>
        </p:spPr>
        <p:txBody>
          <a:bodyPr wrap="square">
            <a:spAutoFit/>
          </a:bodyPr>
          <a:lstStyle/>
          <a:p>
            <a:pPr marL="0" marR="0" algn="just">
              <a:spcBef>
                <a:spcPts val="0"/>
              </a:spcBef>
              <a:spcAft>
                <a:spcPts val="0"/>
              </a:spcAft>
            </a:pPr>
            <a:r>
              <a:rPr lang="nl-NL" sz="4000" i="1" dirty="0">
                <a:effectLst/>
                <a:latin typeface="Times New Roman" panose="02020603050405020304" pitchFamily="18" charset="0"/>
                <a:ea typeface="Times New Roman" panose="02020603050405020304" pitchFamily="18" charset="0"/>
              </a:rPr>
              <a:t>Ông bà đã nhổ cây, san đất.Tiếp đó</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ông</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Đùng</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lom</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khom</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dùng</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tay</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bới</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đất</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đằng</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trước</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bà</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Đùng</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hì</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hục</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vết</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đất</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đằng</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sau</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làm</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một</a:t>
            </a:r>
            <a:r>
              <a:rPr lang="en-US" sz="4000" i="1" dirty="0">
                <a:effectLst/>
                <a:latin typeface="Times New Roman" panose="02020603050405020304" pitchFamily="18" charset="0"/>
                <a:ea typeface="Times New Roman" panose="02020603050405020304" pitchFamily="18" charset="0"/>
              </a:rPr>
              <a:t> con </a:t>
            </a:r>
            <a:r>
              <a:rPr lang="en-US" sz="4000" i="1" dirty="0" err="1">
                <a:effectLst/>
                <a:latin typeface="Times New Roman" panose="02020603050405020304" pitchFamily="18" charset="0"/>
                <a:ea typeface="Times New Roman" panose="02020603050405020304" pitchFamily="18" charset="0"/>
              </a:rPr>
              <a:t>đường</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dẫn</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nước</a:t>
            </a:r>
            <a:r>
              <a:rPr lang="nl-NL" sz="4000" i="1" dirty="0">
                <a:effectLst/>
                <a:latin typeface="Times New Roman" panose="02020603050405020304" pitchFamily="18"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p:pic>
        <p:nvPicPr>
          <p:cNvPr id="9" name="Picture 8">
            <a:extLst>
              <a:ext uri="{FF2B5EF4-FFF2-40B4-BE49-F238E27FC236}">
                <a16:creationId xmlns:a16="http://schemas.microsoft.com/office/drawing/2014/main" id="{DAF04E42-200F-9197-5BA8-0E2311A1FD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69899" y="2563825"/>
            <a:ext cx="5058327" cy="2956029"/>
          </a:xfrm>
          <a:prstGeom prst="rect">
            <a:avLst/>
          </a:prstGeom>
        </p:spPr>
      </p:pic>
    </p:spTree>
    <p:extLst>
      <p:ext uri="{BB962C8B-B14F-4D97-AF65-F5344CB8AC3E}">
        <p14:creationId xmlns:p14="http://schemas.microsoft.com/office/powerpoint/2010/main" val="393217997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211757" y="-137974"/>
            <a:ext cx="1121664" cy="1228881"/>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sp>
        <p:nvSpPr>
          <p:cNvPr id="12" name="Text Box 6"/>
          <p:cNvSpPr txBox="1">
            <a:spLocks noChangeArrowheads="1"/>
          </p:cNvSpPr>
          <p:nvPr/>
        </p:nvSpPr>
        <p:spPr bwMode="auto">
          <a:xfrm>
            <a:off x="1560944" y="582667"/>
            <a:ext cx="905326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ts val="0"/>
              </a:spcBef>
              <a:buNone/>
            </a:pPr>
            <a:r>
              <a:rPr lang="en-US" altLang="vi-VN" sz="3600" b="1" dirty="0" err="1">
                <a:solidFill>
                  <a:srgbClr val="0000FF"/>
                </a:solidFill>
                <a:latin typeface="Times New Roman" panose="02020603050405020304" pitchFamily="18" charset="0"/>
                <a:cs typeface="Times New Roman" panose="02020603050405020304" pitchFamily="18" charset="0"/>
              </a:rPr>
              <a:t>Câu</a:t>
            </a:r>
            <a:r>
              <a:rPr lang="en-US" altLang="vi-VN" sz="3600" b="1" dirty="0">
                <a:solidFill>
                  <a:srgbClr val="0000FF"/>
                </a:solidFill>
                <a:latin typeface="Times New Roman" panose="02020603050405020304" pitchFamily="18" charset="0"/>
                <a:cs typeface="Times New Roman" panose="02020603050405020304" pitchFamily="18" charset="0"/>
              </a:rPr>
              <a:t> 3:</a:t>
            </a:r>
            <a:r>
              <a:rPr lang="en-US" sz="3600" dirty="0">
                <a:latin typeface="Times New Roman" panose="02020603050405020304" pitchFamily="18" charset="0"/>
                <a:ea typeface="Times New Roman" panose="02020603050405020304" pitchFamily="18" charset="0"/>
              </a:rPr>
              <a:t>Việc </a:t>
            </a:r>
            <a:r>
              <a:rPr lang="en-US" sz="3600" dirty="0" err="1">
                <a:latin typeface="Times New Roman" panose="02020603050405020304" pitchFamily="18" charset="0"/>
                <a:ea typeface="Times New Roman" panose="02020603050405020304" pitchFamily="18" charset="0"/>
              </a:rPr>
              <a:t>làm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của</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ông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bà</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Đùng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đã</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đem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lại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kết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quả</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như</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thế</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nào</a:t>
            </a:r>
            <a:r>
              <a:rPr lang="en-US" sz="3600" dirty="0">
                <a:latin typeface="Times New Roman" panose="02020603050405020304" pitchFamily="18" charset="0"/>
                <a:ea typeface="Times New Roman" panose="02020603050405020304" pitchFamily="18" charset="0"/>
              </a:rPr>
              <a:t>?</a:t>
            </a:r>
            <a:r>
              <a:rPr lang="en-US" altLang="vi-VN" sz="3600" b="1" dirty="0">
                <a:solidFill>
                  <a:srgbClr val="0000FF"/>
                </a:solidFill>
                <a:latin typeface="Times New Roman" panose="02020603050405020304" pitchFamily="18" charset="0"/>
                <a:cs typeface="Times New Roman" panose="02020603050405020304" pitchFamily="18" charset="0"/>
              </a:rPr>
              <a:t> </a:t>
            </a:r>
          </a:p>
        </p:txBody>
      </p:sp>
      <p:sp>
        <p:nvSpPr>
          <p:cNvPr id="5" name="TextBox 4">
            <a:extLst>
              <a:ext uri="{FF2B5EF4-FFF2-40B4-BE49-F238E27FC236}">
                <a16:creationId xmlns:a16="http://schemas.microsoft.com/office/drawing/2014/main" id="{681BE240-EB5E-4C17-4481-65A784F3A8F5}"/>
              </a:ext>
            </a:extLst>
          </p:cNvPr>
          <p:cNvSpPr txBox="1"/>
          <p:nvPr/>
        </p:nvSpPr>
        <p:spPr>
          <a:xfrm>
            <a:off x="2375210" y="2524409"/>
            <a:ext cx="7725006" cy="2862322"/>
          </a:xfrm>
          <a:prstGeom prst="rect">
            <a:avLst/>
          </a:prstGeom>
          <a:noFill/>
        </p:spPr>
        <p:txBody>
          <a:bodyPr wrap="square">
            <a:spAutoFit/>
          </a:bodyPr>
          <a:lstStyle/>
          <a:p>
            <a:r>
              <a:rPr lang="en-US" sz="3600" i="1" dirty="0" err="1">
                <a:effectLst/>
                <a:latin typeface="Times New Roman" panose="02020603050405020304" pitchFamily="18" charset="0"/>
                <a:ea typeface="Times New Roman" panose="02020603050405020304" pitchFamily="18" charset="0"/>
              </a:rPr>
              <a:t>Ông</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bà</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Đùng</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đã</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làm</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thành</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cánh</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đồng</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bằng</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phẳng</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rộng</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rãi</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lấy</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chỗ</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cho</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dân</a:t>
            </a:r>
            <a:r>
              <a:rPr lang="en-US" sz="3600" i="1" dirty="0">
                <a:effectLst/>
                <a:latin typeface="Times New Roman" panose="02020603050405020304" pitchFamily="18" charset="0"/>
                <a:ea typeface="Times New Roman" panose="02020603050405020304" pitchFamily="18" charset="0"/>
              </a:rPr>
              <a:t> ở </a:t>
            </a:r>
            <a:r>
              <a:rPr lang="en-US" sz="3600" i="1" dirty="0" err="1">
                <a:effectLst/>
                <a:latin typeface="Times New Roman" panose="02020603050405020304" pitchFamily="18" charset="0"/>
                <a:ea typeface="Times New Roman" panose="02020603050405020304" pitchFamily="18" charset="0"/>
              </a:rPr>
              <a:t>và</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cày</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cấy</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Còn</a:t>
            </a:r>
            <a:r>
              <a:rPr lang="en-US" sz="3600" i="1" dirty="0">
                <a:effectLst/>
                <a:latin typeface="Times New Roman" panose="02020603050405020304" pitchFamily="18" charset="0"/>
                <a:ea typeface="Times New Roman" panose="02020603050405020304" pitchFamily="18" charset="0"/>
              </a:rPr>
              <a:t> con </a:t>
            </a:r>
            <a:r>
              <a:rPr lang="en-US" sz="3600" i="1" dirty="0" err="1">
                <a:effectLst/>
                <a:latin typeface="Times New Roman" panose="02020603050405020304" pitchFamily="18" charset="0"/>
                <a:ea typeface="Times New Roman" panose="02020603050405020304" pitchFamily="18" charset="0"/>
              </a:rPr>
              <a:t>đường</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ông</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bà</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đào</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bới</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nước</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chảy</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thành</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dòng</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vượt</a:t>
            </a:r>
            <a:r>
              <a:rPr lang="en-US" sz="3600" i="1" dirty="0">
                <a:effectLst/>
                <a:latin typeface="Times New Roman" panose="02020603050405020304" pitchFamily="18" charset="0"/>
                <a:ea typeface="Times New Roman" panose="02020603050405020304" pitchFamily="18" charset="0"/>
              </a:rPr>
              <a:t> qua </a:t>
            </a:r>
            <a:r>
              <a:rPr lang="en-US" sz="3600" i="1" dirty="0" err="1">
                <a:effectLst/>
                <a:latin typeface="Times New Roman" panose="02020603050405020304" pitchFamily="18" charset="0"/>
                <a:ea typeface="Times New Roman" panose="02020603050405020304" pitchFamily="18" charset="0"/>
              </a:rPr>
              <a:t>đồi</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núi</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đổ</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về</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xuôi</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tạo</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thành</a:t>
            </a:r>
            <a:r>
              <a:rPr lang="en-US" sz="3600" i="1" dirty="0">
                <a:effectLst/>
                <a:latin typeface="Times New Roman" panose="02020603050405020304" pitchFamily="18" charset="0"/>
                <a:ea typeface="Times New Roman" panose="02020603050405020304" pitchFamily="18" charset="0"/>
              </a:rPr>
              <a:t> con </a:t>
            </a:r>
            <a:r>
              <a:rPr lang="en-US" sz="3600" i="1" dirty="0" err="1">
                <a:effectLst/>
                <a:latin typeface="Times New Roman" panose="02020603050405020304" pitchFamily="18" charset="0"/>
                <a:ea typeface="Times New Roman" panose="02020603050405020304" pitchFamily="18" charset="0"/>
              </a:rPr>
              <a:t>sông</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Đà</a:t>
            </a:r>
            <a:r>
              <a:rPr lang="en-US" sz="3600" i="1" dirty="0">
                <a:effectLst/>
                <a:latin typeface="Times New Roman" panose="02020603050405020304" pitchFamily="18" charset="0"/>
                <a:ea typeface="Times New Roman" panose="02020603050405020304" pitchFamily="18" charset="0"/>
              </a:rPr>
              <a:t>.</a:t>
            </a:r>
            <a:endParaRPr lang="en-US" sz="3600" dirty="0"/>
          </a:p>
        </p:txBody>
      </p:sp>
    </p:spTree>
    <p:extLst>
      <p:ext uri="{BB962C8B-B14F-4D97-AF65-F5344CB8AC3E}">
        <p14:creationId xmlns:p14="http://schemas.microsoft.com/office/powerpoint/2010/main" val="237579133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in)">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211757" y="-137974"/>
            <a:ext cx="1121664" cy="1228881"/>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sp>
        <p:nvSpPr>
          <p:cNvPr id="12" name="Text Box 6"/>
          <p:cNvSpPr txBox="1">
            <a:spLocks noChangeArrowheads="1"/>
          </p:cNvSpPr>
          <p:nvPr/>
        </p:nvSpPr>
        <p:spPr bwMode="auto">
          <a:xfrm>
            <a:off x="1560944" y="582667"/>
            <a:ext cx="905326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ts val="0"/>
              </a:spcBef>
              <a:buNone/>
            </a:pPr>
            <a:r>
              <a:rPr lang="en-US" altLang="vi-VN" sz="3600" b="1" dirty="0" err="1">
                <a:solidFill>
                  <a:srgbClr val="0000FF"/>
                </a:solidFill>
                <a:latin typeface="Times New Roman" panose="02020603050405020304" pitchFamily="18" charset="0"/>
                <a:cs typeface="Times New Roman" panose="02020603050405020304" pitchFamily="18" charset="0"/>
              </a:rPr>
              <a:t>Câu</a:t>
            </a:r>
            <a:r>
              <a:rPr lang="en-US" altLang="vi-VN" sz="3600" b="1" dirty="0">
                <a:solidFill>
                  <a:srgbClr val="0000FF"/>
                </a:solidFill>
                <a:latin typeface="Times New Roman" panose="02020603050405020304" pitchFamily="18" charset="0"/>
                <a:cs typeface="Times New Roman" panose="02020603050405020304" pitchFamily="18" charset="0"/>
              </a:rPr>
              <a:t> 4: </a:t>
            </a:r>
            <a:r>
              <a:rPr lang="en-US" sz="3600" dirty="0">
                <a:latin typeface="Times New Roman" panose="02020603050405020304" pitchFamily="18" charset="0"/>
                <a:ea typeface="Times New Roman" panose="02020603050405020304" pitchFamily="18" charset="0"/>
              </a:rPr>
              <a:t>Theo </a:t>
            </a:r>
            <a:r>
              <a:rPr lang="en-US" sz="3600" dirty="0" err="1">
                <a:latin typeface="Times New Roman" panose="02020603050405020304" pitchFamily="18" charset="0"/>
                <a:ea typeface="Times New Roman" panose="02020603050405020304" pitchFamily="18" charset="0"/>
              </a:rPr>
              <a:t>em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ông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Đùng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bà</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Đùng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có</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những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phẩm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chất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tốt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đẹp</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nào</a:t>
            </a:r>
            <a:r>
              <a:rPr lang="en-US" sz="3600" dirty="0">
                <a:latin typeface="Times New Roman" panose="02020603050405020304" pitchFamily="18" charset="0"/>
                <a:ea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p:txBody>
      </p:sp>
      <p:sp>
        <p:nvSpPr>
          <p:cNvPr id="9" name="AutoShape 4">
            <a:extLst>
              <a:ext uri="{FF2B5EF4-FFF2-40B4-BE49-F238E27FC236}">
                <a16:creationId xmlns:a16="http://schemas.microsoft.com/office/drawing/2014/main" id="{B63B28C6-0C74-4E4F-BB43-EF0B1CB1812E}"/>
              </a:ext>
            </a:extLst>
          </p:cNvPr>
          <p:cNvSpPr>
            <a:spLocks noChangeArrowheads="1"/>
          </p:cNvSpPr>
          <p:nvPr/>
        </p:nvSpPr>
        <p:spPr bwMode="auto">
          <a:xfrm>
            <a:off x="1977108" y="2266122"/>
            <a:ext cx="8610600" cy="1981200"/>
          </a:xfrm>
          <a:prstGeom prst="flowChartAlternateProcess">
            <a:avLst/>
          </a:prstGeom>
          <a:solidFill>
            <a:schemeClr val="bg1"/>
          </a:solidFill>
          <a:ln w="28575">
            <a:solidFill>
              <a:srgbClr val="000099"/>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sz="3600" i="1" dirty="0">
                <a:latin typeface="Times New Roman" panose="02020603050405020304" pitchFamily="18" charset="0"/>
                <a:ea typeface="Times New Roman" panose="02020603050405020304" pitchFamily="18" charset="0"/>
              </a:rPr>
              <a:t>chăm chỉ, chịu khó, thông minh,không ngại </a:t>
            </a:r>
          </a:p>
          <a:p>
            <a:r>
              <a:rPr lang="nl-NL" sz="3600" i="1" dirty="0">
                <a:latin typeface="Times New Roman" panose="02020603050405020304" pitchFamily="18" charset="0"/>
                <a:ea typeface="Times New Roman" panose="02020603050405020304" pitchFamily="18" charset="0"/>
              </a:rPr>
              <a:t>khó khăn, vất vả, xả thân vì cộng đồng...</a:t>
            </a:r>
            <a:r>
              <a:rPr lang="en-US" altLang="en-US" sz="3600" dirty="0">
                <a:latin typeface="Times New Roman" panose="02020603050405020304" pitchFamily="18" charset="0"/>
                <a:cs typeface="Times New Roman" panose="02020603050405020304" pitchFamily="18" charset="0"/>
              </a:rPr>
              <a:t> </a:t>
            </a:r>
            <a:endParaRPr lang="en-US" alt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919639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in)">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ppt_x</p:attrName>
                                        </p:attrNameLst>
                                      </p:cBhvr>
                                      <p:tavLst>
                                        <p:tav tm="0">
                                          <p:val>
                                            <p:strVal val="#ppt_x-.2"/>
                                          </p:val>
                                        </p:tav>
                                        <p:tav tm="100000">
                                          <p:val>
                                            <p:strVal val="#ppt_x"/>
                                          </p:val>
                                        </p:tav>
                                      </p:tavLst>
                                    </p:anim>
                                    <p:anim calcmode="lin" valueType="num">
                                      <p:cBhvr>
                                        <p:cTn id="13"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805" y="-101302"/>
            <a:ext cx="12192000" cy="6858000"/>
          </a:xfrm>
          <a:prstGeom prst="rect">
            <a:avLst/>
          </a:prstGeom>
        </p:spPr>
      </p:pic>
      <p:sp>
        <p:nvSpPr>
          <p:cNvPr id="80" name="椭圆 31"/>
          <p:cNvSpPr/>
          <p:nvPr/>
        </p:nvSpPr>
        <p:spPr>
          <a:xfrm flipH="1">
            <a:off x="1550019" y="2461997"/>
            <a:ext cx="9308195" cy="24444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100" dirty="0">
              <a:solidFill>
                <a:schemeClr val="tx1"/>
              </a:solidFill>
              <a:latin typeface="Times New Roman" panose="02020603050405020304" pitchFamily="18" charset="0"/>
              <a:ea typeface="站酷快乐体2016修订版" panose="02010600030101010101" charset="-122"/>
              <a:cs typeface="Times New Roman" panose="02020603050405020304" pitchFamily="18" charset="0"/>
              <a:sym typeface="Arial" panose="020B0604020202020204" pitchFamily="34" charset="0"/>
            </a:endParaRPr>
          </a:p>
        </p:txBody>
      </p:sp>
      <p:grpSp>
        <p:nvGrpSpPr>
          <p:cNvPr id="88" name="组合 87"/>
          <p:cNvGrpSpPr/>
          <p:nvPr/>
        </p:nvGrpSpPr>
        <p:grpSpPr>
          <a:xfrm flipH="1">
            <a:off x="9309100" y="1196340"/>
            <a:ext cx="1471295" cy="1772920"/>
            <a:chOff x="1289955" y="1628061"/>
            <a:chExt cx="3941631" cy="5174701"/>
          </a:xfrm>
        </p:grpSpPr>
        <p:sp>
          <p:nvSpPr>
            <p:cNvPr id="89" name="Shape 209"/>
            <p:cNvSpPr/>
            <p:nvPr/>
          </p:nvSpPr>
          <p:spPr>
            <a:xfrm rot="3758493">
              <a:off x="2721879" y="4293055"/>
              <a:ext cx="2954498" cy="2064916"/>
            </a:xfrm>
            <a:custGeom>
              <a:avLst/>
              <a:gdLst/>
              <a:ahLst/>
              <a:cxnLst>
                <a:cxn ang="0">
                  <a:pos x="wd2" y="hd2"/>
                </a:cxn>
                <a:cxn ang="5400000">
                  <a:pos x="wd2" y="hd2"/>
                </a:cxn>
                <a:cxn ang="10800000">
                  <a:pos x="wd2" y="hd2"/>
                </a:cxn>
                <a:cxn ang="16200000">
                  <a:pos x="wd2" y="hd2"/>
                </a:cxn>
              </a:cxnLst>
              <a:rect l="0" t="0" r="r" b="b"/>
              <a:pathLst>
                <a:path w="21600" h="21014" extrusionOk="0">
                  <a:moveTo>
                    <a:pt x="0" y="11730"/>
                  </a:moveTo>
                  <a:cubicBezTo>
                    <a:pt x="550" y="11385"/>
                    <a:pt x="818" y="11200"/>
                    <a:pt x="1446" y="10869"/>
                  </a:cubicBezTo>
                  <a:cubicBezTo>
                    <a:pt x="3278" y="9905"/>
                    <a:pt x="4075" y="10600"/>
                    <a:pt x="4893" y="12949"/>
                  </a:cubicBezTo>
                  <a:cubicBezTo>
                    <a:pt x="5476" y="14623"/>
                    <a:pt x="6411" y="21325"/>
                    <a:pt x="8440" y="21003"/>
                  </a:cubicBezTo>
                  <a:cubicBezTo>
                    <a:pt x="10807" y="20628"/>
                    <a:pt x="9528" y="13017"/>
                    <a:pt x="9431" y="11082"/>
                  </a:cubicBezTo>
                  <a:cubicBezTo>
                    <a:pt x="9316" y="8800"/>
                    <a:pt x="8806" y="3250"/>
                    <a:pt x="11582" y="4352"/>
                  </a:cubicBezTo>
                  <a:cubicBezTo>
                    <a:pt x="13589" y="5149"/>
                    <a:pt x="14535" y="10567"/>
                    <a:pt x="16445" y="10863"/>
                  </a:cubicBezTo>
                  <a:cubicBezTo>
                    <a:pt x="18644" y="11204"/>
                    <a:pt x="17737" y="6638"/>
                    <a:pt x="17704" y="4600"/>
                  </a:cubicBezTo>
                  <a:cubicBezTo>
                    <a:pt x="17639" y="584"/>
                    <a:pt x="18794" y="-275"/>
                    <a:pt x="21600" y="69"/>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站酷快乐体2016修订版" panose="02010600030101010101" charset="-122"/>
                <a:ea typeface="站酷快乐体2016修订版" panose="02010600030101010101" charset="-122"/>
                <a:sym typeface="Arial" panose="020B0604020202020204" pitchFamily="34" charset="0"/>
              </a:endParaRPr>
            </a:p>
          </p:txBody>
        </p:sp>
        <p:grpSp>
          <p:nvGrpSpPr>
            <p:cNvPr id="90" name="组 13"/>
            <p:cNvGrpSpPr/>
            <p:nvPr/>
          </p:nvGrpSpPr>
          <p:grpSpPr>
            <a:xfrm>
              <a:off x="1289955" y="1628061"/>
              <a:ext cx="2187025" cy="2569107"/>
              <a:chOff x="5943842" y="1013911"/>
              <a:chExt cx="2187025" cy="2569107"/>
            </a:xfrm>
          </p:grpSpPr>
          <p:sp>
            <p:nvSpPr>
              <p:cNvPr id="91" name="Shape 202"/>
              <p:cNvSpPr/>
              <p:nvPr/>
            </p:nvSpPr>
            <p:spPr>
              <a:xfrm rot="3758493">
                <a:off x="6440283" y="1924630"/>
                <a:ext cx="1816414" cy="510440"/>
              </a:xfrm>
              <a:custGeom>
                <a:avLst/>
                <a:gdLst/>
                <a:ahLst/>
                <a:cxnLst>
                  <a:cxn ang="0">
                    <a:pos x="wd2" y="hd2"/>
                  </a:cxn>
                  <a:cxn ang="5400000">
                    <a:pos x="wd2" y="hd2"/>
                  </a:cxn>
                  <a:cxn ang="10800000">
                    <a:pos x="wd2" y="hd2"/>
                  </a:cxn>
                  <a:cxn ang="16200000">
                    <a:pos x="wd2" y="hd2"/>
                  </a:cxn>
                </a:cxnLst>
                <a:rect l="0" t="0" r="r" b="b"/>
                <a:pathLst>
                  <a:path w="21600" h="20522" extrusionOk="0">
                    <a:moveTo>
                      <a:pt x="21600" y="743"/>
                    </a:moveTo>
                    <a:cubicBezTo>
                      <a:pt x="19799" y="-786"/>
                      <a:pt x="18140" y="461"/>
                      <a:pt x="16279" y="823"/>
                    </a:cubicBezTo>
                    <a:cubicBezTo>
                      <a:pt x="10853" y="1876"/>
                      <a:pt x="5372" y="1461"/>
                      <a:pt x="0" y="4698"/>
                    </a:cubicBezTo>
                    <a:lnTo>
                      <a:pt x="0" y="20521"/>
                    </a:lnTo>
                    <a:lnTo>
                      <a:pt x="1843" y="19747"/>
                    </a:lnTo>
                    <a:cubicBezTo>
                      <a:pt x="4727" y="19759"/>
                      <a:pt x="13025" y="19305"/>
                      <a:pt x="15903" y="19016"/>
                    </a:cubicBezTo>
                    <a:cubicBezTo>
                      <a:pt x="17715" y="18834"/>
                      <a:pt x="19629" y="20814"/>
                      <a:pt x="21376" y="20485"/>
                    </a:cubicBezTo>
                  </a:path>
                </a:pathLst>
              </a:custGeom>
              <a:solidFill>
                <a:schemeClr val="accent2"/>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站酷快乐体2016修订版" panose="02010600030101010101" charset="-122"/>
                  <a:ea typeface="站酷快乐体2016修订版" panose="02010600030101010101" charset="-122"/>
                  <a:sym typeface="Arial" panose="020B0604020202020204" pitchFamily="34" charset="0"/>
                </a:endParaRPr>
              </a:p>
            </p:txBody>
          </p:sp>
          <p:sp>
            <p:nvSpPr>
              <p:cNvPr id="92" name="Shape 203"/>
              <p:cNvSpPr/>
              <p:nvPr/>
            </p:nvSpPr>
            <p:spPr>
              <a:xfrm rot="3758493">
                <a:off x="7743128" y="2715926"/>
                <a:ext cx="42879" cy="488621"/>
              </a:xfrm>
              <a:custGeom>
                <a:avLst/>
                <a:gdLst/>
                <a:ahLst/>
                <a:cxnLst>
                  <a:cxn ang="0">
                    <a:pos x="wd2" y="hd2"/>
                  </a:cxn>
                  <a:cxn ang="5400000">
                    <a:pos x="wd2" y="hd2"/>
                  </a:cxn>
                  <a:cxn ang="10800000">
                    <a:pos x="wd2" y="hd2"/>
                  </a:cxn>
                  <a:cxn ang="16200000">
                    <a:pos x="wd2" y="hd2"/>
                  </a:cxn>
                </a:cxnLst>
                <a:rect l="0" t="0" r="r" b="b"/>
                <a:pathLst>
                  <a:path w="17274" h="21600" extrusionOk="0">
                    <a:moveTo>
                      <a:pt x="0" y="0"/>
                    </a:moveTo>
                    <a:cubicBezTo>
                      <a:pt x="21600" y="2677"/>
                      <a:pt x="19974" y="16418"/>
                      <a:pt x="11161" y="2160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站酷快乐体2016修订版" panose="02010600030101010101" charset="-122"/>
                  <a:ea typeface="站酷快乐体2016修订版" panose="02010600030101010101" charset="-122"/>
                  <a:sym typeface="Arial" panose="020B0604020202020204" pitchFamily="34" charset="0"/>
                </a:endParaRPr>
              </a:p>
            </p:txBody>
          </p:sp>
          <p:sp>
            <p:nvSpPr>
              <p:cNvPr id="93" name="Shape 204"/>
              <p:cNvSpPr/>
              <p:nvPr/>
            </p:nvSpPr>
            <p:spPr>
              <a:xfrm rot="3758493">
                <a:off x="6688919" y="1820269"/>
                <a:ext cx="124286" cy="3417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761" y="15753"/>
                      <a:pt x="1840" y="7112"/>
                      <a:pt x="0"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站酷快乐体2016修订版" panose="02010600030101010101" charset="-122"/>
                  <a:ea typeface="站酷快乐体2016修订版" panose="02010600030101010101" charset="-122"/>
                  <a:sym typeface="Arial" panose="020B0604020202020204" pitchFamily="34" charset="0"/>
                </a:endParaRPr>
              </a:p>
            </p:txBody>
          </p:sp>
          <p:sp>
            <p:nvSpPr>
              <p:cNvPr id="94" name="Shape 205"/>
              <p:cNvSpPr/>
              <p:nvPr/>
            </p:nvSpPr>
            <p:spPr>
              <a:xfrm rot="3758493">
                <a:off x="6847335" y="1900060"/>
                <a:ext cx="869668" cy="1031590"/>
              </a:xfrm>
              <a:custGeom>
                <a:avLst/>
                <a:gdLst/>
                <a:ahLst/>
                <a:cxnLst>
                  <a:cxn ang="0">
                    <a:pos x="wd2" y="hd2"/>
                  </a:cxn>
                  <a:cxn ang="5400000">
                    <a:pos x="wd2" y="hd2"/>
                  </a:cxn>
                  <a:cxn ang="10800000">
                    <a:pos x="wd2" y="hd2"/>
                  </a:cxn>
                  <a:cxn ang="16200000">
                    <a:pos x="wd2" y="hd2"/>
                  </a:cxn>
                </a:cxnLst>
                <a:rect l="0" t="0" r="r" b="b"/>
                <a:pathLst>
                  <a:path w="19469" h="16954" extrusionOk="0">
                    <a:moveTo>
                      <a:pt x="0" y="11121"/>
                    </a:moveTo>
                    <a:cubicBezTo>
                      <a:pt x="167" y="10786"/>
                      <a:pt x="-956" y="-4646"/>
                      <a:pt x="4852" y="2248"/>
                    </a:cubicBezTo>
                    <a:cubicBezTo>
                      <a:pt x="5261" y="461"/>
                      <a:pt x="6192" y="-121"/>
                      <a:pt x="7478" y="78"/>
                    </a:cubicBezTo>
                    <a:cubicBezTo>
                      <a:pt x="8279" y="78"/>
                      <a:pt x="9110" y="711"/>
                      <a:pt x="9174" y="2178"/>
                    </a:cubicBezTo>
                    <a:cubicBezTo>
                      <a:pt x="10318" y="734"/>
                      <a:pt x="10808" y="-213"/>
                      <a:pt x="12478" y="41"/>
                    </a:cubicBezTo>
                    <a:cubicBezTo>
                      <a:pt x="13434" y="0"/>
                      <a:pt x="13608" y="1386"/>
                      <a:pt x="13442" y="1960"/>
                    </a:cubicBezTo>
                    <a:cubicBezTo>
                      <a:pt x="19959" y="-3583"/>
                      <a:pt x="20644" y="13929"/>
                      <a:pt x="18086" y="1695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站酷快乐体2016修订版" panose="02010600030101010101" charset="-122"/>
                  <a:ea typeface="站酷快乐体2016修订版" panose="02010600030101010101" charset="-122"/>
                  <a:sym typeface="Arial" panose="020B0604020202020204" pitchFamily="34" charset="0"/>
                </a:endParaRPr>
              </a:p>
            </p:txBody>
          </p:sp>
          <p:sp>
            <p:nvSpPr>
              <p:cNvPr id="95" name="Shape 206"/>
              <p:cNvSpPr/>
              <p:nvPr/>
            </p:nvSpPr>
            <p:spPr>
              <a:xfrm rot="3758493">
                <a:off x="6164716" y="2541971"/>
                <a:ext cx="1046419" cy="281861"/>
              </a:xfrm>
              <a:custGeom>
                <a:avLst/>
                <a:gdLst/>
                <a:ahLst/>
                <a:cxnLst>
                  <a:cxn ang="0">
                    <a:pos x="wd2" y="hd2"/>
                  </a:cxn>
                  <a:cxn ang="5400000">
                    <a:pos x="wd2" y="hd2"/>
                  </a:cxn>
                  <a:cxn ang="10800000">
                    <a:pos x="wd2" y="hd2"/>
                  </a:cxn>
                  <a:cxn ang="16200000">
                    <a:pos x="wd2" y="hd2"/>
                  </a:cxn>
                </a:cxnLst>
                <a:rect l="0" t="0" r="r" b="b"/>
                <a:pathLst>
                  <a:path w="21600" h="21574" extrusionOk="0">
                    <a:moveTo>
                      <a:pt x="1076" y="12061"/>
                    </a:moveTo>
                    <a:cubicBezTo>
                      <a:pt x="497" y="8498"/>
                      <a:pt x="228" y="3669"/>
                      <a:pt x="0" y="0"/>
                    </a:cubicBezTo>
                    <a:cubicBezTo>
                      <a:pt x="6860" y="545"/>
                      <a:pt x="13608" y="-26"/>
                      <a:pt x="20206" y="3388"/>
                    </a:cubicBezTo>
                    <a:cubicBezTo>
                      <a:pt x="20298" y="9884"/>
                      <a:pt x="21430" y="15807"/>
                      <a:pt x="21600" y="21574"/>
                    </a:cubicBezTo>
                  </a:path>
                </a:pathLst>
              </a:custGeom>
              <a:solidFill>
                <a:srgbClr val="E7E4EA"/>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站酷快乐体2016修订版" panose="02010600030101010101" charset="-122"/>
                  <a:ea typeface="站酷快乐体2016修订版" panose="02010600030101010101" charset="-122"/>
                  <a:sym typeface="Arial" panose="020B0604020202020204" pitchFamily="34" charset="0"/>
                </a:endParaRPr>
              </a:p>
            </p:txBody>
          </p:sp>
          <p:sp>
            <p:nvSpPr>
              <p:cNvPr id="96" name="Shape 207"/>
              <p:cNvSpPr/>
              <p:nvPr/>
            </p:nvSpPr>
            <p:spPr>
              <a:xfrm rot="3758493">
                <a:off x="5742745" y="2584036"/>
                <a:ext cx="1200079" cy="797886"/>
              </a:xfrm>
              <a:custGeom>
                <a:avLst/>
                <a:gdLst/>
                <a:ahLst/>
                <a:cxnLst>
                  <a:cxn ang="0">
                    <a:pos x="wd2" y="hd2"/>
                  </a:cxn>
                  <a:cxn ang="5400000">
                    <a:pos x="wd2" y="hd2"/>
                  </a:cxn>
                  <a:cxn ang="10800000">
                    <a:pos x="wd2" y="hd2"/>
                  </a:cxn>
                  <a:cxn ang="16200000">
                    <a:pos x="wd2" y="hd2"/>
                  </a:cxn>
                </a:cxnLst>
                <a:rect l="0" t="0" r="r" b="b"/>
                <a:pathLst>
                  <a:path w="21600" h="20676" extrusionOk="0">
                    <a:moveTo>
                      <a:pt x="1467" y="19871"/>
                    </a:moveTo>
                    <a:cubicBezTo>
                      <a:pt x="2596" y="15187"/>
                      <a:pt x="1342" y="5194"/>
                      <a:pt x="0" y="486"/>
                    </a:cubicBezTo>
                    <a:cubicBezTo>
                      <a:pt x="6032" y="-924"/>
                      <a:pt x="11979" y="1155"/>
                      <a:pt x="18133" y="1422"/>
                    </a:cubicBezTo>
                    <a:cubicBezTo>
                      <a:pt x="19277" y="7634"/>
                      <a:pt x="21219" y="14259"/>
                      <a:pt x="21600" y="20676"/>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站酷快乐体2016修订版" panose="02010600030101010101" charset="-122"/>
                  <a:ea typeface="站酷快乐体2016修订版" panose="02010600030101010101" charset="-122"/>
                  <a:sym typeface="Arial" panose="020B0604020202020204" pitchFamily="34" charset="0"/>
                </a:endParaRPr>
              </a:p>
            </p:txBody>
          </p:sp>
          <p:sp>
            <p:nvSpPr>
              <p:cNvPr id="97" name="Shape 208"/>
              <p:cNvSpPr/>
              <p:nvPr/>
            </p:nvSpPr>
            <p:spPr>
              <a:xfrm rot="3758493">
                <a:off x="6601321" y="998391"/>
                <a:ext cx="383966" cy="415006"/>
              </a:xfrm>
              <a:custGeom>
                <a:avLst/>
                <a:gdLst/>
                <a:ahLst/>
                <a:cxnLst>
                  <a:cxn ang="0">
                    <a:pos x="wd2" y="hd2"/>
                  </a:cxn>
                  <a:cxn ang="5400000">
                    <a:pos x="wd2" y="hd2"/>
                  </a:cxn>
                  <a:cxn ang="10800000">
                    <a:pos x="wd2" y="hd2"/>
                  </a:cxn>
                  <a:cxn ang="16200000">
                    <a:pos x="wd2" y="hd2"/>
                  </a:cxn>
                </a:cxnLst>
                <a:rect l="0" t="0" r="r" b="b"/>
                <a:pathLst>
                  <a:path w="21399" h="21600" extrusionOk="0">
                    <a:moveTo>
                      <a:pt x="21399" y="0"/>
                    </a:moveTo>
                    <a:cubicBezTo>
                      <a:pt x="14641" y="0"/>
                      <a:pt x="6540" y="886"/>
                      <a:pt x="325" y="1003"/>
                    </a:cubicBezTo>
                    <a:cubicBezTo>
                      <a:pt x="-42" y="7726"/>
                      <a:pt x="-201" y="14997"/>
                      <a:pt x="411" y="21600"/>
                    </a:cubicBezTo>
                    <a:cubicBezTo>
                      <a:pt x="6724" y="20829"/>
                      <a:pt x="13779" y="19988"/>
                      <a:pt x="20126" y="2028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站酷快乐体2016修订版" panose="02010600030101010101" charset="-122"/>
                  <a:ea typeface="站酷快乐体2016修订版" panose="02010600030101010101" charset="-122"/>
                  <a:sym typeface="Arial" panose="020B0604020202020204" pitchFamily="34" charset="0"/>
                </a:endParaRPr>
              </a:p>
            </p:txBody>
          </p:sp>
          <p:sp>
            <p:nvSpPr>
              <p:cNvPr id="98" name="Shape 210"/>
              <p:cNvSpPr/>
              <p:nvPr/>
            </p:nvSpPr>
            <p:spPr>
              <a:xfrm rot="3758493">
                <a:off x="7598750" y="2950768"/>
                <a:ext cx="573187" cy="4910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302" y="21128"/>
                      <a:pt x="15635" y="15045"/>
                      <a:pt x="21600" y="9996"/>
                    </a:cubicBezTo>
                    <a:cubicBezTo>
                      <a:pt x="14594" y="7013"/>
                      <a:pt x="7961" y="2130"/>
                      <a:pt x="709"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站酷快乐体2016修订版" panose="02010600030101010101" charset="-122"/>
                  <a:ea typeface="站酷快乐体2016修订版" panose="02010600030101010101" charset="-122"/>
                  <a:sym typeface="Arial" panose="020B0604020202020204" pitchFamily="34" charset="0"/>
                </a:endParaRPr>
              </a:p>
            </p:txBody>
          </p:sp>
        </p:grpSp>
      </p:grpSp>
      <p:sp>
        <p:nvSpPr>
          <p:cNvPr id="179" name="Freeform 34"/>
          <p:cNvSpPr>
            <a:spLocks noEditPoints="1"/>
          </p:cNvSpPr>
          <p:nvPr/>
        </p:nvSpPr>
        <p:spPr bwMode="auto">
          <a:xfrm rot="20640000">
            <a:off x="1972945" y="1885950"/>
            <a:ext cx="1425575" cy="69723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solidFill>
          <a:ln>
            <a:noFill/>
          </a:ln>
        </p:spPr>
        <p:txBody>
          <a:bodyPr vert="horz" wrap="square" lIns="91440" tIns="45720" rIns="91440" bIns="45720" numCol="1" anchor="t" anchorCtr="0" compatLnSpc="1"/>
          <a:lstStyle/>
          <a:p>
            <a:endParaRPr lang="zh-CN" altLang="en-US"/>
          </a:p>
        </p:txBody>
      </p:sp>
      <p:pic>
        <p:nvPicPr>
          <p:cNvPr id="34" name="图片 33"/>
          <p:cNvPicPr>
            <a:picLocks noChangeAspect="1"/>
          </p:cNvPicPr>
          <p:nvPr/>
        </p:nvPicPr>
        <p:blipFill>
          <a:blip r:embed="rId5"/>
          <a:stretch>
            <a:fillRect/>
          </a:stretch>
        </p:blipFill>
        <p:spPr>
          <a:xfrm>
            <a:off x="7748341" y="1664488"/>
            <a:ext cx="866974" cy="797510"/>
          </a:xfrm>
          <a:prstGeom prst="rect">
            <a:avLst/>
          </a:prstGeom>
        </p:spPr>
      </p:pic>
      <p:sp>
        <p:nvSpPr>
          <p:cNvPr id="3" name="Rectangle 2"/>
          <p:cNvSpPr/>
          <p:nvPr/>
        </p:nvSpPr>
        <p:spPr>
          <a:xfrm>
            <a:off x="1648855" y="3212586"/>
            <a:ext cx="8596905" cy="646331"/>
          </a:xfrm>
          <a:prstGeom prst="rect">
            <a:avLst/>
          </a:prstGeom>
          <a:noFill/>
        </p:spPr>
        <p:txBody>
          <a:bodyPr wrap="none" lIns="91440" tIns="45720" rIns="91440" bIns="45720">
            <a:spAutoFit/>
          </a:bodyPr>
          <a:lstStyle/>
          <a:p>
            <a:pPr algn="ctr"/>
            <a:r>
              <a:rPr lang="en-US" sz="3600" b="1" dirty="0" err="1">
                <a:ln w="22225">
                  <a:solidFill>
                    <a:schemeClr val="accent2"/>
                  </a:solidFill>
                  <a:prstDash val="solid"/>
                </a:ln>
                <a:solidFill>
                  <a:srgbClr val="FFFF00"/>
                </a:solidFill>
                <a:latin typeface="Times New Roman" panose="02020603050405020304" pitchFamily="18" charset="0"/>
                <a:cs typeface="Times New Roman" panose="02020603050405020304" pitchFamily="18" charset="0"/>
              </a:rPr>
              <a:t>Bài</a:t>
            </a:r>
            <a:r>
              <a:rPr lang="en-US" sz="3600" b="1" dirty="0">
                <a:ln w="22225">
                  <a:solidFill>
                    <a:schemeClr val="accent2"/>
                  </a:solidFill>
                  <a:prstDash val="solid"/>
                </a:ln>
                <a:solidFill>
                  <a:srgbClr val="FFFF00"/>
                </a:solidFill>
                <a:latin typeface="Times New Roman" panose="02020603050405020304" pitchFamily="18" charset="0"/>
                <a:cs typeface="Times New Roman" panose="02020603050405020304" pitchFamily="18" charset="0"/>
              </a:rPr>
              <a:t> 21: SỰ TÍCH ÔNG ĐÙNG, BÀ ĐÙNG</a:t>
            </a:r>
            <a:endParaRPr lang="en-US" sz="3600" b="1" cap="none" spc="0" dirty="0">
              <a:ln w="22225">
                <a:solidFill>
                  <a:schemeClr val="accent2"/>
                </a:solidFill>
                <a:prstDash val="solid"/>
              </a:ln>
              <a:solidFill>
                <a:srgbClr val="FFFF00"/>
              </a:solidFill>
              <a:effectLst/>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78444F97-2EA9-4E49-9527-8DBB3CF8011B}"/>
              </a:ext>
            </a:extLst>
          </p:cNvPr>
          <p:cNvSpPr txBox="1"/>
          <p:nvPr/>
        </p:nvSpPr>
        <p:spPr>
          <a:xfrm>
            <a:off x="633134" y="1189662"/>
            <a:ext cx="10450959" cy="1446550"/>
          </a:xfrm>
          <a:prstGeom prst="rect">
            <a:avLst/>
          </a:prstGeom>
          <a:noFill/>
          <a:ln>
            <a:noFill/>
          </a:ln>
        </p:spPr>
        <p:txBody>
          <a:bodyPr wrap="square" rtlCol="0">
            <a:spAutoFit/>
          </a:bodyPr>
          <a:lstStyle/>
          <a:p>
            <a:pPr algn="ctr"/>
            <a:r>
              <a:rPr lang="en-US" sz="4400" b="1" dirty="0">
                <a:solidFill>
                  <a:srgbClr val="00B050"/>
                </a:solidFill>
                <a:latin typeface="Times New Roman" panose="02020603050405020304" pitchFamily="18" charset="0"/>
                <a:cs typeface="Times New Roman" panose="02020603050405020304" pitchFamily="18" charset="0"/>
              </a:rPr>
              <a:t>TIẾNG VIỆT 3</a:t>
            </a:r>
          </a:p>
          <a:p>
            <a:pPr algn="ctr"/>
            <a:r>
              <a:rPr lang="en-US" sz="4400" b="1" dirty="0" err="1">
                <a:solidFill>
                  <a:srgbClr val="00B050"/>
                </a:solidFill>
                <a:latin typeface="Times New Roman" panose="02020603050405020304" pitchFamily="18" charset="0"/>
                <a:cs typeface="Times New Roman" panose="02020603050405020304" pitchFamily="18" charset="0"/>
              </a:rPr>
              <a:t>Tuần</a:t>
            </a:r>
            <a:r>
              <a:rPr lang="en-US" sz="4400" b="1" dirty="0">
                <a:solidFill>
                  <a:srgbClr val="00B050"/>
                </a:solidFill>
                <a:latin typeface="Times New Roman" panose="02020603050405020304" pitchFamily="18" charset="0"/>
                <a:cs typeface="Times New Roman" panose="02020603050405020304" pitchFamily="18" charset="0"/>
              </a:rPr>
              <a:t> 30</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wipe(left)">
                                      <p:cBhvr>
                                        <p:cTn id="11" dur="700"/>
                                        <p:tgtEl>
                                          <p:spTgt spid="80"/>
                                        </p:tgtEl>
                                      </p:cBhvr>
                                    </p:animEffect>
                                  </p:childTnLst>
                                </p:cTn>
                              </p:par>
                              <p:par>
                                <p:cTn id="12" presetID="22" presetClass="entr" presetSubtype="8" fill="hold" nodeType="withEffect">
                                  <p:stCondLst>
                                    <p:cond delay="500"/>
                                  </p:stCondLst>
                                  <p:childTnLst>
                                    <p:set>
                                      <p:cBhvr>
                                        <p:cTn id="13" dur="1" fill="hold">
                                          <p:stCondLst>
                                            <p:cond delay="0"/>
                                          </p:stCondLst>
                                        </p:cTn>
                                        <p:tgtEl>
                                          <p:spTgt spid="88"/>
                                        </p:tgtEl>
                                        <p:attrNameLst>
                                          <p:attrName>style.visibility</p:attrName>
                                        </p:attrNameLst>
                                      </p:cBhvr>
                                      <p:to>
                                        <p:strVal val="visible"/>
                                      </p:to>
                                    </p:set>
                                    <p:animEffect transition="in" filter="wipe(left)">
                                      <p:cBhvr>
                                        <p:cTn id="14" dur="700"/>
                                        <p:tgtEl>
                                          <p:spTgt spid="88"/>
                                        </p:tgtEl>
                                      </p:cBhvr>
                                    </p:animEffect>
                                  </p:childTnLst>
                                </p:cTn>
                              </p:par>
                              <p:par>
                                <p:cTn id="15" presetID="55"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1000" fill="hold"/>
                                        <p:tgtEl>
                                          <p:spTgt spid="34"/>
                                        </p:tgtEl>
                                        <p:attrNameLst>
                                          <p:attrName>ppt_w</p:attrName>
                                        </p:attrNameLst>
                                      </p:cBhvr>
                                      <p:tavLst>
                                        <p:tav tm="0">
                                          <p:val>
                                            <p:strVal val="#ppt_w*0.70"/>
                                          </p:val>
                                        </p:tav>
                                        <p:tav tm="100000">
                                          <p:val>
                                            <p:strVal val="#ppt_w"/>
                                          </p:val>
                                        </p:tav>
                                      </p:tavLst>
                                    </p:anim>
                                    <p:anim calcmode="lin" valueType="num">
                                      <p:cBhvr>
                                        <p:cTn id="18" dur="1000" fill="hold"/>
                                        <p:tgtEl>
                                          <p:spTgt spid="34"/>
                                        </p:tgtEl>
                                        <p:attrNameLst>
                                          <p:attrName>ppt_h</p:attrName>
                                        </p:attrNameLst>
                                      </p:cBhvr>
                                      <p:tavLst>
                                        <p:tav tm="0">
                                          <p:val>
                                            <p:strVal val="#ppt_h"/>
                                          </p:val>
                                        </p:tav>
                                        <p:tav tm="100000">
                                          <p:val>
                                            <p:strVal val="#ppt_h"/>
                                          </p:val>
                                        </p:tav>
                                      </p:tavLst>
                                    </p:anim>
                                    <p:animEffect transition="in" filter="fade">
                                      <p:cBhvr>
                                        <p:cTn id="19" dur="1000"/>
                                        <p:tgtEl>
                                          <p:spTgt spid="3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79"/>
                                        </p:tgtEl>
                                        <p:attrNameLst>
                                          <p:attrName>style.visibility</p:attrName>
                                        </p:attrNameLst>
                                      </p:cBhvr>
                                      <p:to>
                                        <p:strVal val="visible"/>
                                      </p:to>
                                    </p:set>
                                    <p:anim calcmode="lin" valueType="num">
                                      <p:cBhvr>
                                        <p:cTn id="22" dur="1000" fill="hold"/>
                                        <p:tgtEl>
                                          <p:spTgt spid="179"/>
                                        </p:tgtEl>
                                        <p:attrNameLst>
                                          <p:attrName>ppt_w</p:attrName>
                                        </p:attrNameLst>
                                      </p:cBhvr>
                                      <p:tavLst>
                                        <p:tav tm="0">
                                          <p:val>
                                            <p:strVal val="#ppt_w*0.70"/>
                                          </p:val>
                                        </p:tav>
                                        <p:tav tm="100000">
                                          <p:val>
                                            <p:strVal val="#ppt_w"/>
                                          </p:val>
                                        </p:tav>
                                      </p:tavLst>
                                    </p:anim>
                                    <p:anim calcmode="lin" valueType="num">
                                      <p:cBhvr>
                                        <p:cTn id="23" dur="1000" fill="hold"/>
                                        <p:tgtEl>
                                          <p:spTgt spid="179"/>
                                        </p:tgtEl>
                                        <p:attrNameLst>
                                          <p:attrName>ppt_h</p:attrName>
                                        </p:attrNameLst>
                                      </p:cBhvr>
                                      <p:tavLst>
                                        <p:tav tm="0">
                                          <p:val>
                                            <p:strVal val="#ppt_h"/>
                                          </p:val>
                                        </p:tav>
                                        <p:tav tm="100000">
                                          <p:val>
                                            <p:strVal val="#ppt_h"/>
                                          </p:val>
                                        </p:tav>
                                      </p:tavLst>
                                    </p:anim>
                                    <p:animEffect transition="in" filter="fade">
                                      <p:cBhvr>
                                        <p:cTn id="24" dur="10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bldLvl="0" animBg="1"/>
      <p:bldP spid="17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211757" y="-137974"/>
            <a:ext cx="1121664" cy="1228881"/>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sp>
        <p:nvSpPr>
          <p:cNvPr id="12" name="Text Box 6"/>
          <p:cNvSpPr txBox="1">
            <a:spLocks noChangeArrowheads="1"/>
          </p:cNvSpPr>
          <p:nvPr/>
        </p:nvSpPr>
        <p:spPr bwMode="auto">
          <a:xfrm>
            <a:off x="1569366" y="521520"/>
            <a:ext cx="9053268"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ts val="0"/>
              </a:spcBef>
              <a:buNone/>
            </a:pPr>
            <a:r>
              <a:rPr lang="en-US" altLang="vi-VN" sz="3600" b="1" dirty="0" err="1">
                <a:solidFill>
                  <a:srgbClr val="0000FF"/>
                </a:solidFill>
                <a:latin typeface="Times New Roman" panose="02020603050405020304" pitchFamily="18" charset="0"/>
                <a:cs typeface="Times New Roman" panose="02020603050405020304" pitchFamily="18" charset="0"/>
              </a:rPr>
              <a:t>Câu</a:t>
            </a:r>
            <a:r>
              <a:rPr lang="en-US" altLang="vi-VN" sz="3600" b="1" dirty="0">
                <a:solidFill>
                  <a:srgbClr val="0000FF"/>
                </a:solidFill>
                <a:latin typeface="Times New Roman" panose="02020603050405020304" pitchFamily="18" charset="0"/>
                <a:cs typeface="Times New Roman" panose="02020603050405020304" pitchFamily="18" charset="0"/>
              </a:rPr>
              <a:t> 5:</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Câu</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chuyện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đã</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giải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thích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điều</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gì</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về</a:t>
            </a:r>
            <a:r>
              <a:rPr lang="en-US" sz="3600" dirty="0">
                <a:latin typeface="Times New Roman" panose="02020603050405020304" pitchFamily="18" charset="0"/>
                <a:ea typeface="Times New Roman" panose="02020603050405020304" pitchFamily="18" charset="0"/>
              </a:rPr>
              <a:t> con </a:t>
            </a:r>
            <a:r>
              <a:rPr lang="en-US" sz="3600" dirty="0" err="1">
                <a:latin typeface="Times New Roman" panose="02020603050405020304" pitchFamily="18" charset="0"/>
                <a:ea typeface="Times New Roman" panose="02020603050405020304" pitchFamily="18" charset="0"/>
              </a:rPr>
              <a:t>sông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Đà</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ngày</a:t>
            </a:r>
            <a:r>
              <a:rPr lang="en-US" sz="3600" dirty="0">
                <a:latin typeface="Times New Roman" panose="02020603050405020304" pitchFamily="18" charset="0"/>
                <a:ea typeface="Times New Roman" panose="02020603050405020304" pitchFamily="18" charset="0"/>
              </a:rPr>
              <a:t> nay?</a:t>
            </a:r>
            <a:endParaRPr lang="en-US" dirty="0">
              <a:latin typeface="Times New Roman" panose="02020603050405020304" pitchFamily="18" charset="0"/>
              <a:ea typeface="Times New Roman" panose="02020603050405020304" pitchFamily="18" charset="0"/>
            </a:endParaRPr>
          </a:p>
          <a:p>
            <a:pPr algn="just">
              <a:spcBef>
                <a:spcPct val="50000"/>
              </a:spcBef>
              <a:buNone/>
            </a:pPr>
            <a:endParaRPr lang="en-US" altLang="vi-VN" sz="3600" b="1" dirty="0">
              <a:solidFill>
                <a:srgbClr val="0000FF"/>
              </a:solidFill>
              <a:latin typeface="Times New Roman" panose="02020603050405020304" pitchFamily="18" charset="0"/>
              <a:cs typeface="Times New Roman" panose="02020603050405020304" pitchFamily="18" charset="0"/>
            </a:endParaRPr>
          </a:p>
        </p:txBody>
      </p:sp>
      <p:sp>
        <p:nvSpPr>
          <p:cNvPr id="13" name="AutoShape 4">
            <a:extLst>
              <a:ext uri="{FF2B5EF4-FFF2-40B4-BE49-F238E27FC236}">
                <a16:creationId xmlns:a16="http://schemas.microsoft.com/office/drawing/2014/main" id="{6C619C48-FF31-4642-A60F-8D33C8BA672C}"/>
              </a:ext>
            </a:extLst>
          </p:cNvPr>
          <p:cNvSpPr>
            <a:spLocks noChangeArrowheads="1"/>
          </p:cNvSpPr>
          <p:nvPr/>
        </p:nvSpPr>
        <p:spPr bwMode="auto">
          <a:xfrm>
            <a:off x="1964997" y="1933011"/>
            <a:ext cx="9053268" cy="3910228"/>
          </a:xfrm>
          <a:prstGeom prst="flowChartAlternateProcess">
            <a:avLst/>
          </a:prstGeom>
          <a:solidFill>
            <a:schemeClr val="bg1"/>
          </a:solidFill>
          <a:ln w="28575">
            <a:solidFill>
              <a:srgbClr val="000099"/>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4000" dirty="0">
                <a:latin typeface="Times New Roman" panose="02020603050405020304" pitchFamily="18" charset="0"/>
                <a:cs typeface="Times New Roman" panose="02020603050405020304" pitchFamily="18" charset="0"/>
              </a:rPr>
              <a:t> </a:t>
            </a:r>
            <a:r>
              <a:rPr lang="nl-NL" sz="4400" i="1" dirty="0">
                <a:latin typeface="Times New Roman" panose="02020603050405020304" pitchFamily="18" charset="0"/>
                <a:ea typeface="Times New Roman" panose="02020603050405020304" pitchFamily="18" charset="0"/>
              </a:rPr>
              <a:t>Câu chuyện đã giải thích  về đặc điểm</a:t>
            </a:r>
          </a:p>
          <a:p>
            <a:pPr algn="just"/>
            <a:r>
              <a:rPr lang="nl-NL" sz="4400" i="1" dirty="0">
                <a:latin typeface="Times New Roman" panose="02020603050405020304" pitchFamily="18" charset="0"/>
                <a:ea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rPr>
              <a:t>ngoằn</a:t>
            </a:r>
            <a:r>
              <a:rPr lang="en-US" sz="4400" i="1" dirty="0">
                <a:latin typeface="Times New Roman" panose="02020603050405020304" pitchFamily="18" charset="0"/>
                <a:ea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rPr>
              <a:t>ngoèn</a:t>
            </a:r>
            <a:r>
              <a:rPr lang="en-US" sz="4400" i="1" dirty="0">
                <a:latin typeface="Times New Roman" panose="02020603050405020304" pitchFamily="18" charset="0"/>
                <a:ea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rPr>
              <a:t>có</a:t>
            </a:r>
            <a:r>
              <a:rPr lang="en-US" sz="4400" i="1" dirty="0">
                <a:latin typeface="Times New Roman" panose="02020603050405020304" pitchFamily="18" charset="0"/>
                <a:ea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rPr>
              <a:t>nhiều</a:t>
            </a:r>
            <a:r>
              <a:rPr lang="en-US" sz="4400" i="1" dirty="0">
                <a:latin typeface="Times New Roman" panose="02020603050405020304" pitchFamily="18" charset="0"/>
                <a:ea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rPr>
              <a:t>thác</a:t>
            </a:r>
            <a:r>
              <a:rPr lang="en-US" sz="4400" i="1" dirty="0">
                <a:latin typeface="Times New Roman" panose="02020603050405020304" pitchFamily="18" charset="0"/>
                <a:ea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rPr>
              <a:t>ghềnh</a:t>
            </a:r>
            <a:r>
              <a:rPr lang="en-US" sz="4400" i="1" dirty="0">
                <a:latin typeface="Times New Roman" panose="02020603050405020304" pitchFamily="18" charset="0"/>
                <a:ea typeface="Times New Roman" panose="02020603050405020304" pitchFamily="18" charset="0"/>
              </a:rPr>
              <a:t> </a:t>
            </a:r>
          </a:p>
          <a:p>
            <a:pPr algn="just"/>
            <a:r>
              <a:rPr lang="en-US" sz="4400" i="1" dirty="0">
                <a:latin typeface="Times New Roman" panose="02020603050405020304" pitchFamily="18" charset="0"/>
                <a:ea typeface="Times New Roman" panose="02020603050405020304" pitchFamily="18" charset="0"/>
              </a:rPr>
              <a:t>(</a:t>
            </a:r>
            <a:r>
              <a:rPr lang="en-US" sz="4400" i="1" dirty="0" err="1">
                <a:latin typeface="Times New Roman" panose="02020603050405020304" pitchFamily="18" charset="0"/>
                <a:ea typeface="Times New Roman" panose="02020603050405020304" pitchFamily="18" charset="0"/>
              </a:rPr>
              <a:t>bảy</a:t>
            </a:r>
            <a:r>
              <a:rPr lang="en-US" sz="4400" i="1" dirty="0">
                <a:latin typeface="Times New Roman" panose="02020603050405020304" pitchFamily="18" charset="0"/>
                <a:ea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rPr>
              <a:t>trăm</a:t>
            </a:r>
            <a:r>
              <a:rPr lang="en-US" sz="4400" i="1" dirty="0">
                <a:latin typeface="Times New Roman" panose="02020603050405020304" pitchFamily="18" charset="0"/>
                <a:ea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rPr>
              <a:t>mươi</a:t>
            </a:r>
            <a:r>
              <a:rPr lang="en-US" sz="4400" i="1" dirty="0">
                <a:latin typeface="Times New Roman" panose="02020603050405020304" pitchFamily="18" charset="0"/>
                <a:ea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rPr>
              <a:t>thác</a:t>
            </a:r>
            <a:r>
              <a:rPr lang="en-US" sz="4400" i="1" dirty="0">
                <a:latin typeface="Times New Roman" panose="02020603050405020304" pitchFamily="18" charset="0"/>
                <a:ea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rPr>
              <a:t>ba</a:t>
            </a:r>
            <a:r>
              <a:rPr lang="en-US" sz="4400" i="1" dirty="0">
                <a:latin typeface="Times New Roman" panose="02020603050405020304" pitchFamily="18" charset="0"/>
                <a:ea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rPr>
              <a:t>trăm</a:t>
            </a:r>
            <a:r>
              <a:rPr lang="en-US" sz="4400" i="1" dirty="0">
                <a:latin typeface="Times New Roman" panose="02020603050405020304" pitchFamily="18" charset="0"/>
                <a:ea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rPr>
              <a:t>mươi</a:t>
            </a:r>
            <a:r>
              <a:rPr lang="en-US" sz="4400" i="1" dirty="0">
                <a:latin typeface="Times New Roman" panose="02020603050405020304" pitchFamily="18" charset="0"/>
                <a:ea typeface="Times New Roman" panose="02020603050405020304" pitchFamily="18" charset="0"/>
              </a:rPr>
              <a:t> </a:t>
            </a:r>
          </a:p>
          <a:p>
            <a:pPr algn="just"/>
            <a:r>
              <a:rPr lang="en-US" sz="4400" i="1" dirty="0" err="1">
                <a:latin typeface="Times New Roman" panose="02020603050405020304" pitchFamily="18" charset="0"/>
                <a:ea typeface="Times New Roman" panose="02020603050405020304" pitchFamily="18" charset="0"/>
              </a:rPr>
              <a:t>ghềnh</a:t>
            </a:r>
            <a:r>
              <a:rPr lang="en-US" sz="4400" i="1" dirty="0">
                <a:latin typeface="Times New Roman" panose="02020603050405020304" pitchFamily="18" charset="0"/>
                <a:ea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rPr>
              <a:t>của</a:t>
            </a:r>
            <a:r>
              <a:rPr lang="en-US" sz="4400" i="1" dirty="0">
                <a:latin typeface="Times New Roman" panose="02020603050405020304" pitchFamily="18" charset="0"/>
                <a:ea typeface="Times New Roman" panose="02020603050405020304" pitchFamily="18" charset="0"/>
              </a:rPr>
              <a:t> con </a:t>
            </a:r>
            <a:r>
              <a:rPr lang="en-US" sz="4400" i="1" dirty="0" err="1">
                <a:latin typeface="Times New Roman" panose="02020603050405020304" pitchFamily="18" charset="0"/>
                <a:ea typeface="Times New Roman" panose="02020603050405020304" pitchFamily="18" charset="0"/>
              </a:rPr>
              <a:t>sông</a:t>
            </a:r>
            <a:r>
              <a:rPr lang="en-US" sz="4400" i="1" dirty="0">
                <a:latin typeface="Times New Roman" panose="02020603050405020304" pitchFamily="18" charset="0"/>
                <a:ea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rPr>
              <a:t>Đà</a:t>
            </a:r>
            <a:r>
              <a:rPr lang="en-US" sz="4400" i="1" dirty="0">
                <a:latin typeface="Times New Roman" panose="02020603050405020304" pitchFamily="18" charset="0"/>
                <a:ea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rPr>
              <a:t>ngày</a:t>
            </a:r>
            <a:r>
              <a:rPr lang="en-US" sz="4400" i="1" dirty="0">
                <a:latin typeface="Times New Roman" panose="02020603050405020304" pitchFamily="18" charset="0"/>
                <a:ea typeface="Times New Roman" panose="02020603050405020304" pitchFamily="18" charset="0"/>
              </a:rPr>
              <a:t> nay.</a:t>
            </a:r>
            <a:endParaRPr lang="en-US" sz="4000" dirty="0">
              <a:latin typeface="Times New Roman" panose="02020603050405020304" pitchFamily="18" charset="0"/>
              <a:ea typeface="Times New Roman" panose="02020603050405020304" pitchFamily="18" charset="0"/>
            </a:endParaRPr>
          </a:p>
          <a:p>
            <a:pPr eaLnBrk="1" hangingPunct="1"/>
            <a:endParaRPr lang="en-US" alt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557286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in)">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ppt_x</p:attrName>
                                        </p:attrNameLst>
                                      </p:cBhvr>
                                      <p:tavLst>
                                        <p:tav tm="0">
                                          <p:val>
                                            <p:strVal val="#ppt_x-.2"/>
                                          </p:val>
                                        </p:tav>
                                        <p:tav tm="100000">
                                          <p:val>
                                            <p:strVal val="#ppt_x"/>
                                          </p:val>
                                        </p:tav>
                                      </p:tavLst>
                                    </p:anim>
                                    <p:anim calcmode="lin" valueType="num">
                                      <p:cBhvr>
                                        <p:cTn id="13"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0" y="0"/>
            <a:ext cx="1121664" cy="1228881"/>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grpSp>
        <p:nvGrpSpPr>
          <p:cNvPr id="16" name="组合 15"/>
          <p:cNvGrpSpPr/>
          <p:nvPr/>
        </p:nvGrpSpPr>
        <p:grpSpPr>
          <a:xfrm>
            <a:off x="5840919" y="1090907"/>
            <a:ext cx="510162" cy="84317"/>
            <a:chOff x="5878446" y="1252785"/>
            <a:chExt cx="849635" cy="140423"/>
          </a:xfrm>
        </p:grpSpPr>
        <p:sp>
          <p:nvSpPr>
            <p:cNvPr id="12" name="椭圆 11"/>
            <p:cNvSpPr/>
            <p:nvPr/>
          </p:nvSpPr>
          <p:spPr>
            <a:xfrm>
              <a:off x="5878446" y="1254658"/>
              <a:ext cx="138550" cy="138550"/>
            </a:xfrm>
            <a:prstGeom prst="ellipse">
              <a:avLst/>
            </a:prstGeom>
            <a:solidFill>
              <a:srgbClr val="89F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6118512" y="1254658"/>
              <a:ext cx="138550" cy="138550"/>
            </a:xfrm>
            <a:prstGeom prst="ellipse">
              <a:avLst/>
            </a:prstGeom>
            <a:solidFill>
              <a:srgbClr val="FAB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6358578" y="1252785"/>
              <a:ext cx="138550" cy="138550"/>
            </a:xfrm>
            <a:prstGeom prst="ellipse">
              <a:avLst/>
            </a:prstGeom>
            <a:solidFill>
              <a:srgbClr val="B6B0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6589531" y="1252785"/>
              <a:ext cx="138550" cy="138550"/>
            </a:xfrm>
            <a:prstGeom prst="ellipse">
              <a:avLst/>
            </a:prstGeom>
            <a:solidFill>
              <a:srgbClr val="FDE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 name="直接连接符 2"/>
          <p:cNvCxnSpPr/>
          <p:nvPr/>
        </p:nvCxnSpPr>
        <p:spPr>
          <a:xfrm>
            <a:off x="5263875" y="1710392"/>
            <a:ext cx="0" cy="3962879"/>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22" name="组合 21"/>
          <p:cNvGrpSpPr/>
          <p:nvPr/>
        </p:nvGrpSpPr>
        <p:grpSpPr>
          <a:xfrm>
            <a:off x="182479" y="1625630"/>
            <a:ext cx="5081396" cy="4012769"/>
            <a:chOff x="504259" y="1262896"/>
            <a:chExt cx="5591741" cy="4012769"/>
          </a:xfrm>
        </p:grpSpPr>
        <p:pic>
          <p:nvPicPr>
            <p:cNvPr id="23" name="图片 22"/>
            <p:cNvPicPr>
              <a:picLocks noChangeAspect="1"/>
            </p:cNvPicPr>
            <p:nvPr/>
          </p:nvPicPr>
          <p:blipFill rotWithShape="1">
            <a:blip r:embed="rId6" cstate="print">
              <a:extLst>
                <a:ext uri="{28A0092B-C50C-407E-A947-70E740481C1C}">
                  <a14:useLocalDpi xmlns:a14="http://schemas.microsoft.com/office/drawing/2010/main" val="0"/>
                </a:ext>
              </a:extLst>
            </a:blip>
            <a:srcRect t="14703" b="18358"/>
            <a:stretch>
              <a:fillRect/>
            </a:stretch>
          </p:blipFill>
          <p:spPr>
            <a:xfrm>
              <a:off x="504259" y="1262896"/>
              <a:ext cx="5591741" cy="4012769"/>
            </a:xfrm>
            <a:prstGeom prst="rect">
              <a:avLst/>
            </a:prstGeom>
          </p:spPr>
        </p:pic>
        <p:sp>
          <p:nvSpPr>
            <p:cNvPr id="24" name="文本框 23"/>
            <p:cNvSpPr txBox="1"/>
            <p:nvPr/>
          </p:nvSpPr>
          <p:spPr>
            <a:xfrm>
              <a:off x="3212253" y="2256967"/>
              <a:ext cx="2296391" cy="2308324"/>
            </a:xfrm>
            <a:prstGeom prst="rect">
              <a:avLst/>
            </a:prstGeom>
            <a:noFill/>
          </p:spPr>
          <p:txBody>
            <a:bodyPr wrap="square" rtlCol="0">
              <a:spAutoFit/>
            </a:bodyPr>
            <a:lstStyle/>
            <a:p>
              <a:r>
                <a:rPr lang="en-US" altLang="zh-CN" sz="3600" b="1" spc="600" dirty="0" err="1">
                  <a:solidFill>
                    <a:srgbClr val="FF0000"/>
                  </a:solidFill>
                  <a:latin typeface="Times New Roman" panose="02020603050405020304" pitchFamily="18" charset="0"/>
                  <a:ea typeface="站酷快乐体2016修订版" panose="02010600030101010101" charset="-122"/>
                  <a:cs typeface="Times New Roman" panose="02020603050405020304" pitchFamily="18" charset="0"/>
                  <a:sym typeface="微软雅黑" panose="020B0503020204020204" pitchFamily="34" charset="-122"/>
                </a:rPr>
                <a:t>Nội</a:t>
              </a:r>
              <a:r>
                <a:rPr lang="en-US" altLang="zh-CN" sz="3600" b="1" spc="600" dirty="0">
                  <a:solidFill>
                    <a:srgbClr val="FF0000"/>
                  </a:solidFill>
                  <a:latin typeface="Times New Roman" panose="02020603050405020304" pitchFamily="18" charset="0"/>
                  <a:ea typeface="站酷快乐体2016修订版" panose="02010600030101010101" charset="-122"/>
                  <a:cs typeface="Times New Roman" panose="02020603050405020304" pitchFamily="18" charset="0"/>
                  <a:sym typeface="微软雅黑" panose="020B0503020204020204" pitchFamily="34" charset="-122"/>
                </a:rPr>
                <a:t> dung </a:t>
              </a:r>
              <a:r>
                <a:rPr lang="en-US" altLang="zh-CN" sz="3600" b="1" spc="600" dirty="0" err="1">
                  <a:solidFill>
                    <a:srgbClr val="FF0000"/>
                  </a:solidFill>
                  <a:latin typeface="Times New Roman" panose="02020603050405020304" pitchFamily="18" charset="0"/>
                  <a:ea typeface="站酷快乐体2016修订版" panose="02010600030101010101" charset="-122"/>
                  <a:cs typeface="Times New Roman" panose="02020603050405020304" pitchFamily="18" charset="0"/>
                  <a:sym typeface="微软雅黑" panose="020B0503020204020204" pitchFamily="34" charset="-122"/>
                </a:rPr>
                <a:t>bài</a:t>
              </a:r>
              <a:r>
                <a:rPr lang="en-US" altLang="zh-CN" sz="3600" b="1" spc="600" dirty="0">
                  <a:solidFill>
                    <a:srgbClr val="FF0000"/>
                  </a:solidFill>
                  <a:latin typeface="Times New Roman" panose="02020603050405020304" pitchFamily="18" charset="0"/>
                  <a:ea typeface="站酷快乐体2016修订版" panose="02010600030101010101" charset="-122"/>
                  <a:cs typeface="Times New Roman" panose="02020603050405020304" pitchFamily="18" charset="0"/>
                  <a:sym typeface="微软雅黑" panose="020B0503020204020204" pitchFamily="34" charset="-122"/>
                </a:rPr>
                <a:t> </a:t>
              </a:r>
              <a:r>
                <a:rPr lang="en-US" altLang="zh-CN" sz="3600" b="1" spc="600" dirty="0" err="1">
                  <a:solidFill>
                    <a:srgbClr val="FF0000"/>
                  </a:solidFill>
                  <a:latin typeface="Times New Roman" panose="02020603050405020304" pitchFamily="18" charset="0"/>
                  <a:ea typeface="站酷快乐体2016修订版" panose="02010600030101010101" charset="-122"/>
                  <a:cs typeface="Times New Roman" panose="02020603050405020304" pitchFamily="18" charset="0"/>
                  <a:sym typeface="微软雅黑" panose="020B0503020204020204" pitchFamily="34" charset="-122"/>
                </a:rPr>
                <a:t>đọc</a:t>
              </a:r>
              <a:r>
                <a:rPr lang="en-US" altLang="zh-CN" sz="3600" b="1" spc="600" dirty="0">
                  <a:solidFill>
                    <a:srgbClr val="FF0000"/>
                  </a:solidFill>
                  <a:latin typeface="Times New Roman" panose="02020603050405020304" pitchFamily="18" charset="0"/>
                  <a:ea typeface="站酷快乐体2016修订版" panose="02010600030101010101" charset="-122"/>
                  <a:cs typeface="Times New Roman" panose="02020603050405020304" pitchFamily="18" charset="0"/>
                  <a:sym typeface="微软雅黑" panose="020B0503020204020204" pitchFamily="34" charset="-122"/>
                </a:rPr>
                <a:t> </a:t>
              </a:r>
              <a:endParaRPr lang="zh-CN" altLang="en-US" sz="3600" b="1" spc="600" dirty="0">
                <a:solidFill>
                  <a:srgbClr val="FF0000"/>
                </a:solidFill>
                <a:latin typeface="Times New Roman" panose="02020603050405020304" pitchFamily="18" charset="0"/>
                <a:ea typeface="站酷快乐体2016修订版" panose="02010600030101010101" charset="-122"/>
                <a:cs typeface="Times New Roman" panose="02020603050405020304" pitchFamily="18" charset="0"/>
                <a:sym typeface="微软雅黑" panose="020B0503020204020204" pitchFamily="34" charset="-122"/>
              </a:endParaRPr>
            </a:p>
          </p:txBody>
        </p:sp>
      </p:grpSp>
      <p:sp>
        <p:nvSpPr>
          <p:cNvPr id="7" name="TextBox 6">
            <a:extLst>
              <a:ext uri="{FF2B5EF4-FFF2-40B4-BE49-F238E27FC236}">
                <a16:creationId xmlns:a16="http://schemas.microsoft.com/office/drawing/2014/main" id="{27E1FEFD-A596-B0E0-78A2-047B24B31F1B}"/>
              </a:ext>
            </a:extLst>
          </p:cNvPr>
          <p:cNvSpPr txBox="1"/>
          <p:nvPr/>
        </p:nvSpPr>
        <p:spPr>
          <a:xfrm>
            <a:off x="5511490" y="2477852"/>
            <a:ext cx="5781324" cy="2308324"/>
          </a:xfrm>
          <a:prstGeom prst="rect">
            <a:avLst/>
          </a:prstGeom>
          <a:noFill/>
        </p:spPr>
        <p:txBody>
          <a:bodyPr wrap="square">
            <a:spAutoFit/>
          </a:bodyPr>
          <a:lstStyle/>
          <a:p>
            <a:pPr marL="0" marR="0" algn="just">
              <a:spcBef>
                <a:spcPts val="0"/>
              </a:spcBef>
              <a:spcAft>
                <a:spcPts val="0"/>
              </a:spcAft>
            </a:pPr>
            <a:r>
              <a:rPr lang="nl-NL" sz="3600" b="1" i="1" dirty="0">
                <a:effectLst/>
                <a:latin typeface="Times New Roman" panose="02020603050405020304" pitchFamily="18" charset="0"/>
                <a:ea typeface="Times New Roman" panose="02020603050405020304" pitchFamily="18" charset="0"/>
              </a:rPr>
              <a:t>Ông Đùng, bà Đùng là những người có công lao lớn đối với đất nước  trong việc chinh phục thiên nhiên.</a:t>
            </a:r>
            <a:endParaRPr lang="en-US" sz="3600" dirty="0">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190075C7-10BF-48AF-A213-0C5B78DAFD4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18428" b="1684"/>
          <a:stretch/>
        </p:blipFill>
        <p:spPr>
          <a:xfrm>
            <a:off x="0" y="-27763"/>
            <a:ext cx="12192000" cy="6885764"/>
          </a:xfrm>
          <a:prstGeom prst="rect">
            <a:avLst/>
          </a:prstGeom>
        </p:spPr>
      </p:pic>
      <p:pic>
        <p:nvPicPr>
          <p:cNvPr id="9" name="图片 8" descr="图片包含 浅色&#10;&#10;已生成高可信度的说明">
            <a:extLst>
              <a:ext uri="{FF2B5EF4-FFF2-40B4-BE49-F238E27FC236}">
                <a16:creationId xmlns:a16="http://schemas.microsoft.com/office/drawing/2014/main" id="{D3084D71-2E30-4ED2-A2D5-71201F3758D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8191501" y="4693071"/>
            <a:ext cx="416700" cy="1002880"/>
          </a:xfrm>
          <a:prstGeom prst="rect">
            <a:avLst/>
          </a:prstGeom>
        </p:spPr>
      </p:pic>
      <p:pic>
        <p:nvPicPr>
          <p:cNvPr id="11" name="图片 10">
            <a:extLst>
              <a:ext uri="{FF2B5EF4-FFF2-40B4-BE49-F238E27FC236}">
                <a16:creationId xmlns:a16="http://schemas.microsoft.com/office/drawing/2014/main" id="{AE954B05-0407-4B8B-8D12-9ECB5997EB1A}"/>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5819775" y="4854121"/>
            <a:ext cx="552451" cy="1162051"/>
          </a:xfrm>
          <a:prstGeom prst="rect">
            <a:avLst/>
          </a:prstGeom>
        </p:spPr>
      </p:pic>
      <p:pic>
        <p:nvPicPr>
          <p:cNvPr id="13" name="图片 12" descr="图片包含 烟火, 户外艺术系列&#10;&#10;已生成高可信度的说明">
            <a:extLst>
              <a:ext uri="{FF2B5EF4-FFF2-40B4-BE49-F238E27FC236}">
                <a16:creationId xmlns:a16="http://schemas.microsoft.com/office/drawing/2014/main" id="{0F7D1DDB-10C7-4B19-A5E7-07B50984AA1D}"/>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b="63414"/>
          <a:stretch/>
        </p:blipFill>
        <p:spPr>
          <a:xfrm>
            <a:off x="1" y="-27764"/>
            <a:ext cx="12756444" cy="3299455"/>
          </a:xfrm>
          <a:prstGeom prst="rect">
            <a:avLst/>
          </a:prstGeom>
        </p:spPr>
      </p:pic>
      <p:pic>
        <p:nvPicPr>
          <p:cNvPr id="15" name="图片 14" descr="图片包含 物体, 事情&#10;&#10;已生成高可信度的说明">
            <a:extLst>
              <a:ext uri="{FF2B5EF4-FFF2-40B4-BE49-F238E27FC236}">
                <a16:creationId xmlns:a16="http://schemas.microsoft.com/office/drawing/2014/main" id="{5D988D22-B185-4DF3-9A6C-F6A25C2317A1}"/>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t="5269" r="83472" b="58748"/>
          <a:stretch/>
        </p:blipFill>
        <p:spPr>
          <a:xfrm>
            <a:off x="1495105" y="461947"/>
            <a:ext cx="1603391" cy="2467708"/>
          </a:xfrm>
          <a:prstGeom prst="rect">
            <a:avLst/>
          </a:prstGeom>
        </p:spPr>
      </p:pic>
      <p:pic>
        <p:nvPicPr>
          <p:cNvPr id="18" name="图片 17" descr="图片包含 物体, 事情&#10;&#10;已生成高可信度的说明">
            <a:extLst>
              <a:ext uri="{FF2B5EF4-FFF2-40B4-BE49-F238E27FC236}">
                <a16:creationId xmlns:a16="http://schemas.microsoft.com/office/drawing/2014/main" id="{0127833A-C28A-44E7-86AC-33490DDBFAFB}"/>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75703" t="5269" b="58748"/>
          <a:stretch/>
        </p:blipFill>
        <p:spPr>
          <a:xfrm>
            <a:off x="9172233" y="461947"/>
            <a:ext cx="2356963" cy="2467708"/>
          </a:xfrm>
          <a:prstGeom prst="rect">
            <a:avLst/>
          </a:prstGeom>
        </p:spPr>
      </p:pic>
      <p:pic>
        <p:nvPicPr>
          <p:cNvPr id="22" name="图片 21">
            <a:extLst>
              <a:ext uri="{FF2B5EF4-FFF2-40B4-BE49-F238E27FC236}">
                <a16:creationId xmlns:a16="http://schemas.microsoft.com/office/drawing/2014/main" id="{7AEABE1D-4CB0-4FD1-A170-292FE205249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27601" y="2850891"/>
            <a:ext cx="1865380" cy="1572771"/>
          </a:xfrm>
          <a:prstGeom prst="rect">
            <a:avLst/>
          </a:prstGeom>
        </p:spPr>
      </p:pic>
      <p:pic>
        <p:nvPicPr>
          <p:cNvPr id="23" name="图片 22" descr="图片包含 浅色&#10;&#10;已生成高可信度的说明">
            <a:extLst>
              <a:ext uri="{FF2B5EF4-FFF2-40B4-BE49-F238E27FC236}">
                <a16:creationId xmlns:a16="http://schemas.microsoft.com/office/drawing/2014/main" id="{30152D0F-74DE-4B12-ADC8-F52D06AAF07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7915275" y="4693071"/>
            <a:ext cx="416700" cy="1002880"/>
          </a:xfrm>
          <a:prstGeom prst="rect">
            <a:avLst/>
          </a:prstGeom>
        </p:spPr>
      </p:pic>
      <p:pic>
        <p:nvPicPr>
          <p:cNvPr id="24" name="图片 23">
            <a:extLst>
              <a:ext uri="{FF2B5EF4-FFF2-40B4-BE49-F238E27FC236}">
                <a16:creationId xmlns:a16="http://schemas.microsoft.com/office/drawing/2014/main" id="{2FE18012-2E2B-415A-9099-2F516B1F5906}"/>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7500937" y="4641225"/>
            <a:ext cx="552451" cy="1162051"/>
          </a:xfrm>
          <a:prstGeom prst="rect">
            <a:avLst/>
          </a:prstGeom>
        </p:spPr>
      </p:pic>
      <p:pic>
        <p:nvPicPr>
          <p:cNvPr id="3" name="图片 2" descr="图片包含 蛋糕, 餐桌&#10;&#10;已生成高可信度的说明">
            <a:extLst>
              <a:ext uri="{FF2B5EF4-FFF2-40B4-BE49-F238E27FC236}">
                <a16:creationId xmlns:a16="http://schemas.microsoft.com/office/drawing/2014/main" id="{E35B9A44-F675-438B-8F00-69EF4E3DD89D}"/>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t="11218" b="3104"/>
          <a:stretch/>
        </p:blipFill>
        <p:spPr>
          <a:xfrm>
            <a:off x="1424130" y="-436310"/>
            <a:ext cx="9565847" cy="4605743"/>
          </a:xfrm>
          <a:prstGeom prst="rect">
            <a:avLst/>
          </a:prstGeom>
        </p:spPr>
      </p:pic>
      <p:sp>
        <p:nvSpPr>
          <p:cNvPr id="25" name="文本框 24">
            <a:extLst>
              <a:ext uri="{FF2B5EF4-FFF2-40B4-BE49-F238E27FC236}">
                <a16:creationId xmlns:a16="http://schemas.microsoft.com/office/drawing/2014/main" id="{3575D404-2B5E-45A3-8E5A-E2E4312A9525}"/>
              </a:ext>
            </a:extLst>
          </p:cNvPr>
          <p:cNvSpPr txBox="1"/>
          <p:nvPr/>
        </p:nvSpPr>
        <p:spPr>
          <a:xfrm>
            <a:off x="1838351" y="1319242"/>
            <a:ext cx="8929711" cy="1323439"/>
          </a:xfrm>
          <a:prstGeom prst="rect">
            <a:avLst/>
          </a:prstGeom>
          <a:noFill/>
        </p:spPr>
        <p:txBody>
          <a:bodyPr wrap="square" rtlCol="0">
            <a:spAutoFit/>
          </a:bodyPr>
          <a:lstStyle/>
          <a:p>
            <a:pPr algn="ctr" defTabSz="914377">
              <a:defRPr/>
            </a:pPr>
            <a:r>
              <a:rPr lang="en-US" altLang="zh-CN" sz="8000" b="1" dirty="0">
                <a:ln w="38100">
                  <a:solidFill>
                    <a:srgbClr val="FFFFFF"/>
                  </a:solidFill>
                </a:ln>
                <a:solidFill>
                  <a:srgbClr val="318C80">
                    <a:lumMod val="75000"/>
                  </a:srgbClr>
                </a:solidFill>
                <a:latin typeface="Arial-SGK-TV" pitchFamily="2" charset="0"/>
                <a:cs typeface="Arial-SGK-TV" pitchFamily="2" charset="0"/>
                <a:sym typeface="+mn-lt"/>
              </a:rPr>
              <a:t>4.Luyện </a:t>
            </a:r>
            <a:r>
              <a:rPr lang="en-US" altLang="zh-CN" sz="8000" b="1" dirty="0" err="1">
                <a:ln w="38100">
                  <a:solidFill>
                    <a:srgbClr val="FFFFFF"/>
                  </a:solidFill>
                </a:ln>
                <a:solidFill>
                  <a:srgbClr val="318C80">
                    <a:lumMod val="75000"/>
                  </a:srgbClr>
                </a:solidFill>
                <a:latin typeface="Arial-SGK-TV" pitchFamily="2" charset="0"/>
                <a:cs typeface="Arial-SGK-TV" pitchFamily="2" charset="0"/>
                <a:sym typeface="+mn-lt"/>
              </a:rPr>
              <a:t>đọc</a:t>
            </a:r>
            <a:r>
              <a:rPr lang="en-US" altLang="zh-CN" sz="8000" b="1" dirty="0">
                <a:ln w="38100">
                  <a:solidFill>
                    <a:srgbClr val="FFFFFF"/>
                  </a:solidFill>
                </a:ln>
                <a:solidFill>
                  <a:srgbClr val="318C80">
                    <a:lumMod val="75000"/>
                  </a:srgbClr>
                </a:solidFill>
                <a:latin typeface="Arial-SGK-TV" pitchFamily="2" charset="0"/>
                <a:cs typeface="Arial-SGK-TV" pitchFamily="2" charset="0"/>
                <a:sym typeface="+mn-lt"/>
              </a:rPr>
              <a:t> </a:t>
            </a:r>
            <a:r>
              <a:rPr lang="en-US" altLang="zh-CN" sz="8000" b="1" dirty="0" err="1">
                <a:ln w="38100">
                  <a:solidFill>
                    <a:srgbClr val="FFFFFF"/>
                  </a:solidFill>
                </a:ln>
                <a:solidFill>
                  <a:srgbClr val="318C80">
                    <a:lumMod val="75000"/>
                  </a:srgbClr>
                </a:solidFill>
                <a:latin typeface="Arial-SGK-TV" pitchFamily="2" charset="0"/>
                <a:cs typeface="Arial-SGK-TV" pitchFamily="2" charset="0"/>
                <a:sym typeface="+mn-lt"/>
              </a:rPr>
              <a:t>lại</a:t>
            </a:r>
            <a:endParaRPr lang="en-US" altLang="zh-CN" sz="8000" b="1" dirty="0">
              <a:ln w="38100">
                <a:solidFill>
                  <a:srgbClr val="FFFFFF"/>
                </a:solidFill>
              </a:ln>
              <a:solidFill>
                <a:srgbClr val="318C80">
                  <a:lumMod val="75000"/>
                </a:srgbClr>
              </a:solidFill>
              <a:latin typeface="Arial-SGK-TV" pitchFamily="2" charset="0"/>
              <a:cs typeface="Arial-SGK-TV" pitchFamily="2" charset="0"/>
              <a:sym typeface="+mn-lt"/>
            </a:endParaRPr>
          </a:p>
        </p:txBody>
      </p:sp>
      <p:pic>
        <p:nvPicPr>
          <p:cNvPr id="16" name="图片 15" descr="图片包含 浅色&#10;&#10;已生成高可信度的说明">
            <a:extLst>
              <a:ext uri="{FF2B5EF4-FFF2-40B4-BE49-F238E27FC236}">
                <a16:creationId xmlns:a16="http://schemas.microsoft.com/office/drawing/2014/main" id="{1F2A716A-6EFD-4392-869C-F141ED28339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10532041" y="4563405"/>
            <a:ext cx="416700" cy="1002880"/>
          </a:xfrm>
          <a:prstGeom prst="rect">
            <a:avLst/>
          </a:prstGeom>
        </p:spPr>
      </p:pic>
      <p:pic>
        <p:nvPicPr>
          <p:cNvPr id="17" name="图片 16" descr="图片包含 浅色&#10;&#10;已生成高可信度的说明">
            <a:extLst>
              <a:ext uri="{FF2B5EF4-FFF2-40B4-BE49-F238E27FC236}">
                <a16:creationId xmlns:a16="http://schemas.microsoft.com/office/drawing/2014/main" id="{59DAF339-0411-42E0-B97A-97E56E2E4A2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479043">
            <a:off x="4987558" y="4683367"/>
            <a:ext cx="416700" cy="1002880"/>
          </a:xfrm>
          <a:prstGeom prst="rect">
            <a:avLst/>
          </a:prstGeom>
        </p:spPr>
      </p:pic>
      <p:pic>
        <p:nvPicPr>
          <p:cNvPr id="19" name="图片 18" descr="图片包含 浅色&#10;&#10;已生成高可信度的说明">
            <a:extLst>
              <a:ext uri="{FF2B5EF4-FFF2-40B4-BE49-F238E27FC236}">
                <a16:creationId xmlns:a16="http://schemas.microsoft.com/office/drawing/2014/main" id="{C9612D4D-EF8C-4730-A3DA-9B28DDE45E8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flipH="1">
            <a:off x="5308295" y="4720811"/>
            <a:ext cx="416700" cy="1002880"/>
          </a:xfrm>
          <a:prstGeom prst="rect">
            <a:avLst/>
          </a:prstGeom>
        </p:spPr>
      </p:pic>
      <p:pic>
        <p:nvPicPr>
          <p:cNvPr id="27" name="图片 26" descr="图片包含 浅色&#10;&#10;已生成高可信度的说明">
            <a:extLst>
              <a:ext uri="{FF2B5EF4-FFF2-40B4-BE49-F238E27FC236}">
                <a16:creationId xmlns:a16="http://schemas.microsoft.com/office/drawing/2014/main" id="{3610F951-29F5-418F-B4C8-5938AEDAD1A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flipH="1">
            <a:off x="7482049" y="4830057"/>
            <a:ext cx="416700" cy="1002880"/>
          </a:xfrm>
          <a:prstGeom prst="rect">
            <a:avLst/>
          </a:prstGeom>
        </p:spPr>
      </p:pic>
      <p:pic>
        <p:nvPicPr>
          <p:cNvPr id="28" name="图片 27" descr="图片包含 浅色&#10;&#10;已生成高可信度的说明">
            <a:extLst>
              <a:ext uri="{FF2B5EF4-FFF2-40B4-BE49-F238E27FC236}">
                <a16:creationId xmlns:a16="http://schemas.microsoft.com/office/drawing/2014/main" id="{74213687-5A7A-42EB-B6FC-D2A7813962BD}"/>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37530" t="71041" r="58174" b="14336"/>
          <a:stretch/>
        </p:blipFill>
        <p:spPr>
          <a:xfrm flipH="1">
            <a:off x="5609189" y="5064845"/>
            <a:ext cx="289311" cy="696291"/>
          </a:xfrm>
          <a:prstGeom prst="rect">
            <a:avLst/>
          </a:prstGeom>
        </p:spPr>
      </p:pic>
      <p:pic>
        <p:nvPicPr>
          <p:cNvPr id="29" name="图片 28">
            <a:extLst>
              <a:ext uri="{FF2B5EF4-FFF2-40B4-BE49-F238E27FC236}">
                <a16:creationId xmlns:a16="http://schemas.microsoft.com/office/drawing/2014/main" id="{D7A43B00-6CA2-44F3-B0B4-321734199700}"/>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55642" t="69697" r="39377" b="20439"/>
          <a:stretch/>
        </p:blipFill>
        <p:spPr>
          <a:xfrm flipH="1">
            <a:off x="5170184" y="5057659"/>
            <a:ext cx="545577" cy="763679"/>
          </a:xfrm>
          <a:prstGeom prst="rect">
            <a:avLst/>
          </a:prstGeom>
        </p:spPr>
      </p:pic>
      <p:pic>
        <p:nvPicPr>
          <p:cNvPr id="30" name="图片 29" descr="图片包含 浅色&#10;&#10;已生成高可信度的说明">
            <a:extLst>
              <a:ext uri="{FF2B5EF4-FFF2-40B4-BE49-F238E27FC236}">
                <a16:creationId xmlns:a16="http://schemas.microsoft.com/office/drawing/2014/main" id="{B6666793-625C-42B2-A0C8-C55F809A32D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20387316" flipH="1">
            <a:off x="7348067" y="4871161"/>
            <a:ext cx="416700" cy="1002880"/>
          </a:xfrm>
          <a:prstGeom prst="rect">
            <a:avLst/>
          </a:prstGeom>
        </p:spPr>
      </p:pic>
      <p:pic>
        <p:nvPicPr>
          <p:cNvPr id="32" name="图片 31">
            <a:extLst>
              <a:ext uri="{FF2B5EF4-FFF2-40B4-BE49-F238E27FC236}">
                <a16:creationId xmlns:a16="http://schemas.microsoft.com/office/drawing/2014/main" id="{520E304B-9CB1-4537-9B4D-EE8F7F2D5895}"/>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55642" t="69697" r="39314" b="15293"/>
          <a:stretch/>
        </p:blipFill>
        <p:spPr>
          <a:xfrm rot="21249650">
            <a:off x="6936436" y="5140173"/>
            <a:ext cx="407659" cy="857489"/>
          </a:xfrm>
          <a:prstGeom prst="rect">
            <a:avLst/>
          </a:prstGeom>
        </p:spPr>
      </p:pic>
      <p:pic>
        <p:nvPicPr>
          <p:cNvPr id="34" name="图片 33" descr="图片包含 浅色&#10;&#10;已生成高可信度的说明">
            <a:extLst>
              <a:ext uri="{FF2B5EF4-FFF2-40B4-BE49-F238E27FC236}">
                <a16:creationId xmlns:a16="http://schemas.microsoft.com/office/drawing/2014/main" id="{718AB133-270E-4E58-BBDF-3220349223F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9413242" y="4590453"/>
            <a:ext cx="416700" cy="1002880"/>
          </a:xfrm>
          <a:prstGeom prst="rect">
            <a:avLst/>
          </a:prstGeom>
        </p:spPr>
      </p:pic>
      <p:pic>
        <p:nvPicPr>
          <p:cNvPr id="35" name="图片 34">
            <a:extLst>
              <a:ext uri="{FF2B5EF4-FFF2-40B4-BE49-F238E27FC236}">
                <a16:creationId xmlns:a16="http://schemas.microsoft.com/office/drawing/2014/main" id="{D2973E52-F015-40FF-81A0-034DF39E34C0}"/>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55642" t="69697" r="38916" b="19508"/>
          <a:stretch/>
        </p:blipFill>
        <p:spPr>
          <a:xfrm flipH="1">
            <a:off x="8751845" y="4629027"/>
            <a:ext cx="596003" cy="835712"/>
          </a:xfrm>
          <a:prstGeom prst="rect">
            <a:avLst/>
          </a:prstGeom>
        </p:spPr>
      </p:pic>
      <p:pic>
        <p:nvPicPr>
          <p:cNvPr id="36" name="图片 35" descr="图片包含 浅色&#10;&#10;已生成高可信度的说明">
            <a:extLst>
              <a:ext uri="{FF2B5EF4-FFF2-40B4-BE49-F238E27FC236}">
                <a16:creationId xmlns:a16="http://schemas.microsoft.com/office/drawing/2014/main" id="{907CB245-6415-4248-8A41-8642D273631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20387316" flipH="1">
            <a:off x="9212118" y="4554011"/>
            <a:ext cx="416700" cy="1002880"/>
          </a:xfrm>
          <a:prstGeom prst="rect">
            <a:avLst/>
          </a:prstGeom>
        </p:spPr>
      </p:pic>
      <p:grpSp>
        <p:nvGrpSpPr>
          <p:cNvPr id="4" name="PA_组合 3">
            <a:extLst>
              <a:ext uri="{FF2B5EF4-FFF2-40B4-BE49-F238E27FC236}">
                <a16:creationId xmlns:a16="http://schemas.microsoft.com/office/drawing/2014/main" id="{AD163B0E-CC79-4A50-9294-89815628C39C}"/>
              </a:ext>
            </a:extLst>
          </p:cNvPr>
          <p:cNvGrpSpPr/>
          <p:nvPr>
            <p:custDataLst>
              <p:tags r:id="rId2"/>
            </p:custDataLst>
          </p:nvPr>
        </p:nvGrpSpPr>
        <p:grpSpPr>
          <a:xfrm>
            <a:off x="10672516" y="4302689"/>
            <a:ext cx="831851" cy="2381251"/>
            <a:chOff x="10672515" y="4302689"/>
            <a:chExt cx="831851" cy="2381251"/>
          </a:xfrm>
        </p:grpSpPr>
        <p:sp>
          <p:nvSpPr>
            <p:cNvPr id="2" name="任意多边形: 形状 1">
              <a:extLst>
                <a:ext uri="{FF2B5EF4-FFF2-40B4-BE49-F238E27FC236}">
                  <a16:creationId xmlns:a16="http://schemas.microsoft.com/office/drawing/2014/main" id="{0B969A09-9698-43D8-BFCF-F7E473183577}"/>
                </a:ext>
              </a:extLst>
            </p:cNvPr>
            <p:cNvSpPr/>
            <p:nvPr/>
          </p:nvSpPr>
          <p:spPr>
            <a:xfrm>
              <a:off x="10672515" y="4302689"/>
              <a:ext cx="831851" cy="2381251"/>
            </a:xfrm>
            <a:custGeom>
              <a:avLst/>
              <a:gdLst/>
              <a:ahLst/>
              <a:cxnLst/>
              <a:rect l="0" t="0" r="0" b="0"/>
              <a:pathLst>
                <a:path w="831851" h="2381251">
                  <a:moveTo>
                    <a:pt x="0" y="0"/>
                  </a:moveTo>
                  <a:lnTo>
                    <a:pt x="831850" y="0"/>
                  </a:lnTo>
                  <a:lnTo>
                    <a:pt x="831850" y="2381250"/>
                  </a:lnTo>
                  <a:lnTo>
                    <a:pt x="0" y="2381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14" name="PA_图片 13">
              <a:extLst>
                <a:ext uri="{FF2B5EF4-FFF2-40B4-BE49-F238E27FC236}">
                  <a16:creationId xmlns:a16="http://schemas.microsoft.com/office/drawing/2014/main" id="{FA2F858C-6DD2-494F-82B3-4859ECA79563}"/>
                </a:ext>
              </a:extLst>
            </p:cNvPr>
            <p:cNvPicPr>
              <a:picLocks noChangeAspect="1"/>
            </p:cNvPicPr>
            <p:nvPr>
              <p:custDataLst>
                <p:tags r:id="rId11"/>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10672515" y="4302689"/>
              <a:ext cx="552450" cy="1162050"/>
            </a:xfrm>
            <a:prstGeom prst="rect">
              <a:avLst/>
            </a:prstGeom>
          </p:spPr>
        </p:pic>
      </p:grpSp>
      <p:grpSp>
        <p:nvGrpSpPr>
          <p:cNvPr id="6" name="PA_组合 5">
            <a:extLst>
              <a:ext uri="{FF2B5EF4-FFF2-40B4-BE49-F238E27FC236}">
                <a16:creationId xmlns:a16="http://schemas.microsoft.com/office/drawing/2014/main" id="{AD9DEF19-B8B6-4E18-9C3B-435BC1DE3E44}"/>
              </a:ext>
            </a:extLst>
          </p:cNvPr>
          <p:cNvGrpSpPr/>
          <p:nvPr>
            <p:custDataLst>
              <p:tags r:id="rId3"/>
            </p:custDataLst>
          </p:nvPr>
        </p:nvGrpSpPr>
        <p:grpSpPr>
          <a:xfrm>
            <a:off x="9553717" y="4329737"/>
            <a:ext cx="781051" cy="2381251"/>
            <a:chOff x="9553716" y="4329737"/>
            <a:chExt cx="781051" cy="2381251"/>
          </a:xfrm>
        </p:grpSpPr>
        <p:sp>
          <p:nvSpPr>
            <p:cNvPr id="5" name="任意多边形: 形状 4">
              <a:extLst>
                <a:ext uri="{FF2B5EF4-FFF2-40B4-BE49-F238E27FC236}">
                  <a16:creationId xmlns:a16="http://schemas.microsoft.com/office/drawing/2014/main" id="{7EFC145D-6C97-4D5B-8429-2CA79A576441}"/>
                </a:ext>
              </a:extLst>
            </p:cNvPr>
            <p:cNvSpPr/>
            <p:nvPr/>
          </p:nvSpPr>
          <p:spPr>
            <a:xfrm>
              <a:off x="9553716" y="4329737"/>
              <a:ext cx="781051" cy="2381251"/>
            </a:xfrm>
            <a:custGeom>
              <a:avLst/>
              <a:gdLst/>
              <a:ahLst/>
              <a:cxnLst/>
              <a:rect l="0" t="0" r="0" b="0"/>
              <a:pathLst>
                <a:path w="781051" h="2381251">
                  <a:moveTo>
                    <a:pt x="0" y="0"/>
                  </a:moveTo>
                  <a:lnTo>
                    <a:pt x="781050" y="0"/>
                  </a:lnTo>
                  <a:lnTo>
                    <a:pt x="781050" y="2381250"/>
                  </a:lnTo>
                  <a:lnTo>
                    <a:pt x="0" y="2381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33" name="PA_图片 32">
              <a:extLst>
                <a:ext uri="{FF2B5EF4-FFF2-40B4-BE49-F238E27FC236}">
                  <a16:creationId xmlns:a16="http://schemas.microsoft.com/office/drawing/2014/main" id="{AEAF34C4-983B-4CBC-9BA6-11174B39E210}"/>
                </a:ext>
              </a:extLst>
            </p:cNvPr>
            <p:cNvPicPr>
              <a:picLocks noChangeAspect="1"/>
            </p:cNvPicPr>
            <p:nvPr>
              <p:custDataLst>
                <p:tags r:id="rId10"/>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9553716" y="4329737"/>
              <a:ext cx="552450" cy="1162050"/>
            </a:xfrm>
            <a:prstGeom prst="rect">
              <a:avLst/>
            </a:prstGeom>
          </p:spPr>
        </p:pic>
      </p:grpSp>
      <p:grpSp>
        <p:nvGrpSpPr>
          <p:cNvPr id="8" name="PA_组合 7">
            <a:extLst>
              <a:ext uri="{FF2B5EF4-FFF2-40B4-BE49-F238E27FC236}">
                <a16:creationId xmlns:a16="http://schemas.microsoft.com/office/drawing/2014/main" id="{E85E6B82-67A9-404D-BF8F-1E121BB784AB}"/>
              </a:ext>
            </a:extLst>
          </p:cNvPr>
          <p:cNvGrpSpPr/>
          <p:nvPr>
            <p:custDataLst>
              <p:tags r:id="rId4"/>
            </p:custDataLst>
          </p:nvPr>
        </p:nvGrpSpPr>
        <p:grpSpPr>
          <a:xfrm>
            <a:off x="7792568" y="4483821"/>
            <a:ext cx="908051" cy="2254251"/>
            <a:chOff x="7792567" y="4483820"/>
            <a:chExt cx="908051" cy="2254251"/>
          </a:xfrm>
        </p:grpSpPr>
        <p:sp>
          <p:nvSpPr>
            <p:cNvPr id="7" name="任意多边形: 形状 6">
              <a:extLst>
                <a:ext uri="{FF2B5EF4-FFF2-40B4-BE49-F238E27FC236}">
                  <a16:creationId xmlns:a16="http://schemas.microsoft.com/office/drawing/2014/main" id="{BB5842F2-1197-4380-B784-1B4A5F5E8094}"/>
                </a:ext>
              </a:extLst>
            </p:cNvPr>
            <p:cNvSpPr/>
            <p:nvPr/>
          </p:nvSpPr>
          <p:spPr>
            <a:xfrm>
              <a:off x="7792567" y="4483820"/>
              <a:ext cx="908051" cy="2254251"/>
            </a:xfrm>
            <a:custGeom>
              <a:avLst/>
              <a:gdLst/>
              <a:ahLst/>
              <a:cxnLst/>
              <a:rect l="0" t="0" r="0" b="0"/>
              <a:pathLst>
                <a:path w="908051" h="2254251">
                  <a:moveTo>
                    <a:pt x="0" y="0"/>
                  </a:moveTo>
                  <a:lnTo>
                    <a:pt x="908050" y="0"/>
                  </a:lnTo>
                  <a:lnTo>
                    <a:pt x="908050" y="2254250"/>
                  </a:lnTo>
                  <a:lnTo>
                    <a:pt x="0" y="2254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26" name="PA_图片 25">
              <a:extLst>
                <a:ext uri="{FF2B5EF4-FFF2-40B4-BE49-F238E27FC236}">
                  <a16:creationId xmlns:a16="http://schemas.microsoft.com/office/drawing/2014/main" id="{69D14D44-1719-4762-A3DD-38EAAE707E1C}"/>
                </a:ext>
              </a:extLst>
            </p:cNvPr>
            <p:cNvPicPr>
              <a:picLocks noChangeAspect="1"/>
            </p:cNvPicPr>
            <p:nvPr>
              <p:custDataLst>
                <p:tags r:id="rId9"/>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flipH="1">
              <a:off x="8148168" y="4483820"/>
              <a:ext cx="552450" cy="1162050"/>
            </a:xfrm>
            <a:prstGeom prst="rect">
              <a:avLst/>
            </a:prstGeom>
          </p:spPr>
        </p:pic>
      </p:grpSp>
      <p:grpSp>
        <p:nvGrpSpPr>
          <p:cNvPr id="12" name="PA_组合 11">
            <a:extLst>
              <a:ext uri="{FF2B5EF4-FFF2-40B4-BE49-F238E27FC236}">
                <a16:creationId xmlns:a16="http://schemas.microsoft.com/office/drawing/2014/main" id="{9176319A-5153-43B6-BC56-25572D7189E7}"/>
              </a:ext>
            </a:extLst>
          </p:cNvPr>
          <p:cNvGrpSpPr/>
          <p:nvPr>
            <p:custDataLst>
              <p:tags r:id="rId5"/>
            </p:custDataLst>
          </p:nvPr>
        </p:nvGrpSpPr>
        <p:grpSpPr>
          <a:xfrm>
            <a:off x="6382809" y="4883715"/>
            <a:ext cx="858403" cy="1963119"/>
            <a:chOff x="6382808" y="4883715"/>
            <a:chExt cx="858403" cy="1963118"/>
          </a:xfrm>
        </p:grpSpPr>
        <p:sp>
          <p:nvSpPr>
            <p:cNvPr id="10" name="任意多边形: 形状 9">
              <a:extLst>
                <a:ext uri="{FF2B5EF4-FFF2-40B4-BE49-F238E27FC236}">
                  <a16:creationId xmlns:a16="http://schemas.microsoft.com/office/drawing/2014/main" id="{7BE14995-9583-4464-A171-2E57CCDF0849}"/>
                </a:ext>
              </a:extLst>
            </p:cNvPr>
            <p:cNvSpPr/>
            <p:nvPr/>
          </p:nvSpPr>
          <p:spPr>
            <a:xfrm>
              <a:off x="6382808" y="4883715"/>
              <a:ext cx="858403" cy="1963118"/>
            </a:xfrm>
            <a:custGeom>
              <a:avLst/>
              <a:gdLst/>
              <a:ahLst/>
              <a:cxnLst/>
              <a:rect l="0" t="0" r="0" b="0"/>
              <a:pathLst>
                <a:path w="858403" h="1963118">
                  <a:moveTo>
                    <a:pt x="0" y="0"/>
                  </a:moveTo>
                  <a:lnTo>
                    <a:pt x="858402" y="0"/>
                  </a:lnTo>
                  <a:lnTo>
                    <a:pt x="858402" y="1963117"/>
                  </a:lnTo>
                  <a:lnTo>
                    <a:pt x="0" y="1963117"/>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31" name="PA_图片 30" descr="图片包含 浅色&#10;&#10;已生成高可信度的说明">
              <a:extLst>
                <a:ext uri="{FF2B5EF4-FFF2-40B4-BE49-F238E27FC236}">
                  <a16:creationId xmlns:a16="http://schemas.microsoft.com/office/drawing/2014/main" id="{A5305E55-1013-4AF0-A1EA-382B6C8DFE30}"/>
                </a:ext>
              </a:extLst>
            </p:cNvPr>
            <p:cNvPicPr>
              <a:picLocks noChangeAspect="1"/>
            </p:cNvPicPr>
            <p:nvPr>
              <p:custDataLst>
                <p:tags r:id="rId8"/>
              </p:custDataLst>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1162036" flipH="1">
              <a:off x="6670013" y="4924433"/>
              <a:ext cx="416700" cy="1002880"/>
            </a:xfrm>
            <a:prstGeom prst="rect">
              <a:avLst/>
            </a:prstGeom>
          </p:spPr>
        </p:pic>
      </p:grpSp>
      <p:grpSp>
        <p:nvGrpSpPr>
          <p:cNvPr id="38" name="PA_组合 37">
            <a:extLst>
              <a:ext uri="{FF2B5EF4-FFF2-40B4-BE49-F238E27FC236}">
                <a16:creationId xmlns:a16="http://schemas.microsoft.com/office/drawing/2014/main" id="{7E26671C-C9AC-4723-9368-0CA5A046AC42}"/>
              </a:ext>
            </a:extLst>
          </p:cNvPr>
          <p:cNvGrpSpPr/>
          <p:nvPr>
            <p:custDataLst>
              <p:tags r:id="rId6"/>
            </p:custDataLst>
          </p:nvPr>
        </p:nvGrpSpPr>
        <p:grpSpPr>
          <a:xfrm>
            <a:off x="4287533" y="4483821"/>
            <a:ext cx="882651" cy="2279651"/>
            <a:chOff x="4287532" y="4483820"/>
            <a:chExt cx="882651" cy="2279651"/>
          </a:xfrm>
        </p:grpSpPr>
        <p:sp>
          <p:nvSpPr>
            <p:cNvPr id="37" name="任意多边形: 形状 36">
              <a:extLst>
                <a:ext uri="{FF2B5EF4-FFF2-40B4-BE49-F238E27FC236}">
                  <a16:creationId xmlns:a16="http://schemas.microsoft.com/office/drawing/2014/main" id="{3C512615-5A9C-41E0-B82C-30502083423C}"/>
                </a:ext>
              </a:extLst>
            </p:cNvPr>
            <p:cNvSpPr/>
            <p:nvPr/>
          </p:nvSpPr>
          <p:spPr>
            <a:xfrm>
              <a:off x="4287532" y="4483820"/>
              <a:ext cx="882651" cy="2279651"/>
            </a:xfrm>
            <a:custGeom>
              <a:avLst/>
              <a:gdLst/>
              <a:ahLst/>
              <a:cxnLst/>
              <a:rect l="0" t="0" r="0" b="0"/>
              <a:pathLst>
                <a:path w="882651" h="2279651">
                  <a:moveTo>
                    <a:pt x="0" y="0"/>
                  </a:moveTo>
                  <a:lnTo>
                    <a:pt x="882650" y="0"/>
                  </a:lnTo>
                  <a:lnTo>
                    <a:pt x="882650" y="2279650"/>
                  </a:lnTo>
                  <a:lnTo>
                    <a:pt x="0" y="22796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21" name="PA_图片 20">
              <a:extLst>
                <a:ext uri="{FF2B5EF4-FFF2-40B4-BE49-F238E27FC236}">
                  <a16:creationId xmlns:a16="http://schemas.microsoft.com/office/drawing/2014/main" id="{472677F7-D98E-4C2F-A926-8527DEF0C3BE}"/>
                </a:ext>
              </a:extLst>
            </p:cNvPr>
            <p:cNvPicPr>
              <a:picLocks noChangeAspect="1"/>
            </p:cNvPicPr>
            <p:nvPr>
              <p:custDataLst>
                <p:tags r:id="rId7"/>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flipH="1">
              <a:off x="4617733" y="4483820"/>
              <a:ext cx="552450" cy="1162050"/>
            </a:xfrm>
            <a:prstGeom prst="rect">
              <a:avLst/>
            </a:prstGeom>
          </p:spPr>
        </p:pic>
      </p:grpSp>
    </p:spTree>
    <p:extLst>
      <p:ext uri="{BB962C8B-B14F-4D97-AF65-F5344CB8AC3E}">
        <p14:creationId xmlns:p14="http://schemas.microsoft.com/office/powerpoint/2010/main" val="4199780956"/>
      </p:ext>
    </p:extLst>
  </p:cSld>
  <p:clrMapOvr>
    <a:masterClrMapping/>
  </p:clrMapOvr>
  <mc:AlternateContent xmlns:mc="http://schemas.openxmlformats.org/markup-compatibility/2006" xmlns:p14="http://schemas.microsoft.com/office/powerpoint/2010/main">
    <mc:Choice Requires="p14">
      <p:transition spd="slow" p14:dur="4000" advTm="9000">
        <p14:vortex dir="r"/>
      </p:transition>
    </mc:Choice>
    <mc:Fallback xmlns="">
      <p:transition spd="slow"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1000"/>
                                        <p:tgtEl>
                                          <p:spTgt spid="27"/>
                                        </p:tgtEl>
                                      </p:cBhvr>
                                    </p:animEffect>
                                    <p:anim calcmode="lin" valueType="num">
                                      <p:cBhvr>
                                        <p:cTn id="48" dur="1000" fill="hold"/>
                                        <p:tgtEl>
                                          <p:spTgt spid="27"/>
                                        </p:tgtEl>
                                        <p:attrNameLst>
                                          <p:attrName>ppt_x</p:attrName>
                                        </p:attrNameLst>
                                      </p:cBhvr>
                                      <p:tavLst>
                                        <p:tav tm="0">
                                          <p:val>
                                            <p:strVal val="#ppt_x"/>
                                          </p:val>
                                        </p:tav>
                                        <p:tav tm="100000">
                                          <p:val>
                                            <p:strVal val="#ppt_x"/>
                                          </p:val>
                                        </p:tav>
                                      </p:tavLst>
                                    </p:anim>
                                    <p:anim calcmode="lin" valueType="num">
                                      <p:cBhvr>
                                        <p:cTn id="49" dur="1000" fill="hold"/>
                                        <p:tgtEl>
                                          <p:spTgt spid="27"/>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1000"/>
                                        <p:tgtEl>
                                          <p:spTgt spid="28"/>
                                        </p:tgtEl>
                                      </p:cBhvr>
                                    </p:animEffect>
                                    <p:anim calcmode="lin" valueType="num">
                                      <p:cBhvr>
                                        <p:cTn id="53" dur="1000" fill="hold"/>
                                        <p:tgtEl>
                                          <p:spTgt spid="28"/>
                                        </p:tgtEl>
                                        <p:attrNameLst>
                                          <p:attrName>ppt_x</p:attrName>
                                        </p:attrNameLst>
                                      </p:cBhvr>
                                      <p:tavLst>
                                        <p:tav tm="0">
                                          <p:val>
                                            <p:strVal val="#ppt_x"/>
                                          </p:val>
                                        </p:tav>
                                        <p:tav tm="100000">
                                          <p:val>
                                            <p:strVal val="#ppt_x"/>
                                          </p:val>
                                        </p:tav>
                                      </p:tavLst>
                                    </p:anim>
                                    <p:anim calcmode="lin" valueType="num">
                                      <p:cBhvr>
                                        <p:cTn id="54" dur="1000" fill="hold"/>
                                        <p:tgtEl>
                                          <p:spTgt spid="28"/>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1000"/>
                                        <p:tgtEl>
                                          <p:spTgt spid="29"/>
                                        </p:tgtEl>
                                      </p:cBhvr>
                                    </p:animEffect>
                                    <p:anim calcmode="lin" valueType="num">
                                      <p:cBhvr>
                                        <p:cTn id="58" dur="1000" fill="hold"/>
                                        <p:tgtEl>
                                          <p:spTgt spid="29"/>
                                        </p:tgtEl>
                                        <p:attrNameLst>
                                          <p:attrName>ppt_x</p:attrName>
                                        </p:attrNameLst>
                                      </p:cBhvr>
                                      <p:tavLst>
                                        <p:tav tm="0">
                                          <p:val>
                                            <p:strVal val="#ppt_x"/>
                                          </p:val>
                                        </p:tav>
                                        <p:tav tm="100000">
                                          <p:val>
                                            <p:strVal val="#ppt_x"/>
                                          </p:val>
                                        </p:tav>
                                      </p:tavLst>
                                    </p:anim>
                                    <p:anim calcmode="lin" valueType="num">
                                      <p:cBhvr>
                                        <p:cTn id="59" dur="1000" fill="hold"/>
                                        <p:tgtEl>
                                          <p:spTgt spid="29"/>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1000"/>
                                        <p:tgtEl>
                                          <p:spTgt spid="30"/>
                                        </p:tgtEl>
                                      </p:cBhvr>
                                    </p:animEffect>
                                    <p:anim calcmode="lin" valueType="num">
                                      <p:cBhvr>
                                        <p:cTn id="63" dur="1000" fill="hold"/>
                                        <p:tgtEl>
                                          <p:spTgt spid="30"/>
                                        </p:tgtEl>
                                        <p:attrNameLst>
                                          <p:attrName>ppt_x</p:attrName>
                                        </p:attrNameLst>
                                      </p:cBhvr>
                                      <p:tavLst>
                                        <p:tav tm="0">
                                          <p:val>
                                            <p:strVal val="#ppt_x"/>
                                          </p:val>
                                        </p:tav>
                                        <p:tav tm="100000">
                                          <p:val>
                                            <p:strVal val="#ppt_x"/>
                                          </p:val>
                                        </p:tav>
                                      </p:tavLst>
                                    </p:anim>
                                    <p:anim calcmode="lin" valueType="num">
                                      <p:cBhvr>
                                        <p:cTn id="64" dur="1000" fill="hold"/>
                                        <p:tgtEl>
                                          <p:spTgt spid="30"/>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1000"/>
                                        <p:tgtEl>
                                          <p:spTgt spid="32"/>
                                        </p:tgtEl>
                                      </p:cBhvr>
                                    </p:animEffect>
                                    <p:anim calcmode="lin" valueType="num">
                                      <p:cBhvr>
                                        <p:cTn id="68" dur="1000" fill="hold"/>
                                        <p:tgtEl>
                                          <p:spTgt spid="32"/>
                                        </p:tgtEl>
                                        <p:attrNameLst>
                                          <p:attrName>ppt_x</p:attrName>
                                        </p:attrNameLst>
                                      </p:cBhvr>
                                      <p:tavLst>
                                        <p:tav tm="0">
                                          <p:val>
                                            <p:strVal val="#ppt_x"/>
                                          </p:val>
                                        </p:tav>
                                        <p:tav tm="100000">
                                          <p:val>
                                            <p:strVal val="#ppt_x"/>
                                          </p:val>
                                        </p:tav>
                                      </p:tavLst>
                                    </p:anim>
                                    <p:anim calcmode="lin" valueType="num">
                                      <p:cBhvr>
                                        <p:cTn id="69" dur="10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fade">
                                      <p:cBhvr>
                                        <p:cTn id="72" dur="1000"/>
                                        <p:tgtEl>
                                          <p:spTgt spid="34"/>
                                        </p:tgtEl>
                                      </p:cBhvr>
                                    </p:animEffect>
                                    <p:anim calcmode="lin" valueType="num">
                                      <p:cBhvr>
                                        <p:cTn id="73" dur="1000" fill="hold"/>
                                        <p:tgtEl>
                                          <p:spTgt spid="34"/>
                                        </p:tgtEl>
                                        <p:attrNameLst>
                                          <p:attrName>ppt_x</p:attrName>
                                        </p:attrNameLst>
                                      </p:cBhvr>
                                      <p:tavLst>
                                        <p:tav tm="0">
                                          <p:val>
                                            <p:strVal val="#ppt_x"/>
                                          </p:val>
                                        </p:tav>
                                        <p:tav tm="100000">
                                          <p:val>
                                            <p:strVal val="#ppt_x"/>
                                          </p:val>
                                        </p:tav>
                                      </p:tavLst>
                                    </p:anim>
                                    <p:anim calcmode="lin" valueType="num">
                                      <p:cBhvr>
                                        <p:cTn id="74" dur="1000" fill="hold"/>
                                        <p:tgtEl>
                                          <p:spTgt spid="34"/>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fade">
                                      <p:cBhvr>
                                        <p:cTn id="77" dur="1000"/>
                                        <p:tgtEl>
                                          <p:spTgt spid="35"/>
                                        </p:tgtEl>
                                      </p:cBhvr>
                                    </p:animEffect>
                                    <p:anim calcmode="lin" valueType="num">
                                      <p:cBhvr>
                                        <p:cTn id="78" dur="1000" fill="hold"/>
                                        <p:tgtEl>
                                          <p:spTgt spid="35"/>
                                        </p:tgtEl>
                                        <p:attrNameLst>
                                          <p:attrName>ppt_x</p:attrName>
                                        </p:attrNameLst>
                                      </p:cBhvr>
                                      <p:tavLst>
                                        <p:tav tm="0">
                                          <p:val>
                                            <p:strVal val="#ppt_x"/>
                                          </p:val>
                                        </p:tav>
                                        <p:tav tm="100000">
                                          <p:val>
                                            <p:strVal val="#ppt_x"/>
                                          </p:val>
                                        </p:tav>
                                      </p:tavLst>
                                    </p:anim>
                                    <p:anim calcmode="lin" valueType="num">
                                      <p:cBhvr>
                                        <p:cTn id="79" dur="1000" fill="hold"/>
                                        <p:tgtEl>
                                          <p:spTgt spid="35"/>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fade">
                                      <p:cBhvr>
                                        <p:cTn id="82" dur="1000"/>
                                        <p:tgtEl>
                                          <p:spTgt spid="36"/>
                                        </p:tgtEl>
                                      </p:cBhvr>
                                    </p:animEffect>
                                    <p:anim calcmode="lin" valueType="num">
                                      <p:cBhvr>
                                        <p:cTn id="83" dur="1000" fill="hold"/>
                                        <p:tgtEl>
                                          <p:spTgt spid="36"/>
                                        </p:tgtEl>
                                        <p:attrNameLst>
                                          <p:attrName>ppt_x</p:attrName>
                                        </p:attrNameLst>
                                      </p:cBhvr>
                                      <p:tavLst>
                                        <p:tav tm="0">
                                          <p:val>
                                            <p:strVal val="#ppt_x"/>
                                          </p:val>
                                        </p:tav>
                                        <p:tav tm="100000">
                                          <p:val>
                                            <p:strVal val="#ppt_x"/>
                                          </p:val>
                                        </p:tav>
                                      </p:tavLst>
                                    </p:anim>
                                    <p:anim calcmode="lin" valueType="num">
                                      <p:cBhvr>
                                        <p:cTn id="84" dur="1000" fill="hold"/>
                                        <p:tgtEl>
                                          <p:spTgt spid="36"/>
                                        </p:tgtEl>
                                        <p:attrNameLst>
                                          <p:attrName>ppt_y</p:attrName>
                                        </p:attrNameLst>
                                      </p:cBhvr>
                                      <p:tavLst>
                                        <p:tav tm="0">
                                          <p:val>
                                            <p:strVal val="#ppt_y+.1"/>
                                          </p:val>
                                        </p:tav>
                                        <p:tav tm="100000">
                                          <p:val>
                                            <p:strVal val="#ppt_y"/>
                                          </p:val>
                                        </p:tav>
                                      </p:tavLst>
                                    </p:anim>
                                  </p:childTnLst>
                                </p:cTn>
                              </p:par>
                              <p:par>
                                <p:cTn id="85" presetID="47" presetClass="entr" presetSubtype="0" fill="hold" nodeType="withEffect">
                                  <p:stCondLst>
                                    <p:cond delay="0"/>
                                  </p:stCondLst>
                                  <p:childTnLst>
                                    <p:set>
                                      <p:cBhvr>
                                        <p:cTn id="86" dur="1" fill="hold">
                                          <p:stCondLst>
                                            <p:cond delay="0"/>
                                          </p:stCondLst>
                                        </p:cTn>
                                        <p:tgtEl>
                                          <p:spTgt spid="13"/>
                                        </p:tgtEl>
                                        <p:attrNameLst>
                                          <p:attrName>style.visibility</p:attrName>
                                        </p:attrNameLst>
                                      </p:cBhvr>
                                      <p:to>
                                        <p:strVal val="visible"/>
                                      </p:to>
                                    </p:set>
                                    <p:animEffect transition="in" filter="fade">
                                      <p:cBhvr>
                                        <p:cTn id="87" dur="1000"/>
                                        <p:tgtEl>
                                          <p:spTgt spid="13"/>
                                        </p:tgtEl>
                                      </p:cBhvr>
                                    </p:animEffect>
                                    <p:anim calcmode="lin" valueType="num">
                                      <p:cBhvr>
                                        <p:cTn id="88" dur="1000" fill="hold"/>
                                        <p:tgtEl>
                                          <p:spTgt spid="13"/>
                                        </p:tgtEl>
                                        <p:attrNameLst>
                                          <p:attrName>ppt_x</p:attrName>
                                        </p:attrNameLst>
                                      </p:cBhvr>
                                      <p:tavLst>
                                        <p:tav tm="0">
                                          <p:val>
                                            <p:strVal val="#ppt_x"/>
                                          </p:val>
                                        </p:tav>
                                        <p:tav tm="100000">
                                          <p:val>
                                            <p:strVal val="#ppt_x"/>
                                          </p:val>
                                        </p:tav>
                                      </p:tavLst>
                                    </p:anim>
                                    <p:anim calcmode="lin" valueType="num">
                                      <p:cBhvr>
                                        <p:cTn id="89" dur="1000" fill="hold"/>
                                        <p:tgtEl>
                                          <p:spTgt spid="13"/>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4"/>
                                        </p:tgtEl>
                                        <p:attrNameLst>
                                          <p:attrName>style.visibility</p:attrName>
                                        </p:attrNameLst>
                                      </p:cBhvr>
                                      <p:to>
                                        <p:strVal val="visible"/>
                                      </p:to>
                                    </p:set>
                                    <p:animEffect transition="in" filter="fade">
                                      <p:cBhvr>
                                        <p:cTn id="92" dur="1000"/>
                                        <p:tgtEl>
                                          <p:spTgt spid="4"/>
                                        </p:tgtEl>
                                      </p:cBhvr>
                                    </p:animEffect>
                                    <p:anim calcmode="lin" valueType="num">
                                      <p:cBhvr>
                                        <p:cTn id="93" dur="1000" fill="hold"/>
                                        <p:tgtEl>
                                          <p:spTgt spid="4"/>
                                        </p:tgtEl>
                                        <p:attrNameLst>
                                          <p:attrName>ppt_x</p:attrName>
                                        </p:attrNameLst>
                                      </p:cBhvr>
                                      <p:tavLst>
                                        <p:tav tm="0">
                                          <p:val>
                                            <p:strVal val="#ppt_x"/>
                                          </p:val>
                                        </p:tav>
                                        <p:tav tm="100000">
                                          <p:val>
                                            <p:strVal val="#ppt_x"/>
                                          </p:val>
                                        </p:tav>
                                      </p:tavLst>
                                    </p:anim>
                                    <p:anim calcmode="lin" valueType="num">
                                      <p:cBhvr>
                                        <p:cTn id="94" dur="1000" fill="hold"/>
                                        <p:tgtEl>
                                          <p:spTgt spid="4"/>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6"/>
                                        </p:tgtEl>
                                        <p:attrNameLst>
                                          <p:attrName>style.visibility</p:attrName>
                                        </p:attrNameLst>
                                      </p:cBhvr>
                                      <p:to>
                                        <p:strVal val="visible"/>
                                      </p:to>
                                    </p:set>
                                    <p:animEffect transition="in" filter="fade">
                                      <p:cBhvr>
                                        <p:cTn id="97" dur="1000"/>
                                        <p:tgtEl>
                                          <p:spTgt spid="6"/>
                                        </p:tgtEl>
                                      </p:cBhvr>
                                    </p:animEffect>
                                    <p:anim calcmode="lin" valueType="num">
                                      <p:cBhvr>
                                        <p:cTn id="98" dur="1000" fill="hold"/>
                                        <p:tgtEl>
                                          <p:spTgt spid="6"/>
                                        </p:tgtEl>
                                        <p:attrNameLst>
                                          <p:attrName>ppt_x</p:attrName>
                                        </p:attrNameLst>
                                      </p:cBhvr>
                                      <p:tavLst>
                                        <p:tav tm="0">
                                          <p:val>
                                            <p:strVal val="#ppt_x"/>
                                          </p:val>
                                        </p:tav>
                                        <p:tav tm="100000">
                                          <p:val>
                                            <p:strVal val="#ppt_x"/>
                                          </p:val>
                                        </p:tav>
                                      </p:tavLst>
                                    </p:anim>
                                    <p:anim calcmode="lin" valueType="num">
                                      <p:cBhvr>
                                        <p:cTn id="99" dur="1000" fill="hold"/>
                                        <p:tgtEl>
                                          <p:spTgt spid="6"/>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8"/>
                                        </p:tgtEl>
                                        <p:attrNameLst>
                                          <p:attrName>style.visibility</p:attrName>
                                        </p:attrNameLst>
                                      </p:cBhvr>
                                      <p:to>
                                        <p:strVal val="visible"/>
                                      </p:to>
                                    </p:set>
                                    <p:animEffect transition="in" filter="fade">
                                      <p:cBhvr>
                                        <p:cTn id="102" dur="1000"/>
                                        <p:tgtEl>
                                          <p:spTgt spid="8"/>
                                        </p:tgtEl>
                                      </p:cBhvr>
                                    </p:animEffect>
                                    <p:anim calcmode="lin" valueType="num">
                                      <p:cBhvr>
                                        <p:cTn id="103" dur="1000" fill="hold"/>
                                        <p:tgtEl>
                                          <p:spTgt spid="8"/>
                                        </p:tgtEl>
                                        <p:attrNameLst>
                                          <p:attrName>ppt_x</p:attrName>
                                        </p:attrNameLst>
                                      </p:cBhvr>
                                      <p:tavLst>
                                        <p:tav tm="0">
                                          <p:val>
                                            <p:strVal val="#ppt_x"/>
                                          </p:val>
                                        </p:tav>
                                        <p:tav tm="100000">
                                          <p:val>
                                            <p:strVal val="#ppt_x"/>
                                          </p:val>
                                        </p:tav>
                                      </p:tavLst>
                                    </p:anim>
                                    <p:anim calcmode="lin" valueType="num">
                                      <p:cBhvr>
                                        <p:cTn id="104" dur="1000" fill="hold"/>
                                        <p:tgtEl>
                                          <p:spTgt spid="8"/>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12"/>
                                        </p:tgtEl>
                                        <p:attrNameLst>
                                          <p:attrName>style.visibility</p:attrName>
                                        </p:attrNameLst>
                                      </p:cBhvr>
                                      <p:to>
                                        <p:strVal val="visible"/>
                                      </p:to>
                                    </p:set>
                                    <p:animEffect transition="in" filter="fade">
                                      <p:cBhvr>
                                        <p:cTn id="107" dur="1000"/>
                                        <p:tgtEl>
                                          <p:spTgt spid="12"/>
                                        </p:tgtEl>
                                      </p:cBhvr>
                                    </p:animEffect>
                                    <p:anim calcmode="lin" valueType="num">
                                      <p:cBhvr>
                                        <p:cTn id="108" dur="1000" fill="hold"/>
                                        <p:tgtEl>
                                          <p:spTgt spid="12"/>
                                        </p:tgtEl>
                                        <p:attrNameLst>
                                          <p:attrName>ppt_x</p:attrName>
                                        </p:attrNameLst>
                                      </p:cBhvr>
                                      <p:tavLst>
                                        <p:tav tm="0">
                                          <p:val>
                                            <p:strVal val="#ppt_x"/>
                                          </p:val>
                                        </p:tav>
                                        <p:tav tm="100000">
                                          <p:val>
                                            <p:strVal val="#ppt_x"/>
                                          </p:val>
                                        </p:tav>
                                      </p:tavLst>
                                    </p:anim>
                                    <p:anim calcmode="lin" valueType="num">
                                      <p:cBhvr>
                                        <p:cTn id="109" dur="1000" fill="hold"/>
                                        <p:tgtEl>
                                          <p:spTgt spid="12"/>
                                        </p:tgtEl>
                                        <p:attrNameLst>
                                          <p:attrName>ppt_y</p:attrName>
                                        </p:attrNameLst>
                                      </p:cBhvr>
                                      <p:tavLst>
                                        <p:tav tm="0">
                                          <p:val>
                                            <p:strVal val="#ppt_y+.1"/>
                                          </p:val>
                                        </p:tav>
                                        <p:tav tm="100000">
                                          <p:val>
                                            <p:strVal val="#ppt_y"/>
                                          </p:val>
                                        </p:tav>
                                      </p:tavLst>
                                    </p:anim>
                                  </p:childTnLst>
                                </p:cTn>
                              </p:par>
                              <p:par>
                                <p:cTn id="110" presetID="42" presetClass="entr" presetSubtype="0" fill="hold" nodeType="withEffect">
                                  <p:stCondLst>
                                    <p:cond delay="0"/>
                                  </p:stCondLst>
                                  <p:childTnLst>
                                    <p:set>
                                      <p:cBhvr>
                                        <p:cTn id="111" dur="1" fill="hold">
                                          <p:stCondLst>
                                            <p:cond delay="0"/>
                                          </p:stCondLst>
                                        </p:cTn>
                                        <p:tgtEl>
                                          <p:spTgt spid="38"/>
                                        </p:tgtEl>
                                        <p:attrNameLst>
                                          <p:attrName>style.visibility</p:attrName>
                                        </p:attrNameLst>
                                      </p:cBhvr>
                                      <p:to>
                                        <p:strVal val="visible"/>
                                      </p:to>
                                    </p:set>
                                    <p:animEffect transition="in" filter="fade">
                                      <p:cBhvr>
                                        <p:cTn id="112" dur="1000"/>
                                        <p:tgtEl>
                                          <p:spTgt spid="38"/>
                                        </p:tgtEl>
                                      </p:cBhvr>
                                    </p:animEffect>
                                    <p:anim calcmode="lin" valueType="num">
                                      <p:cBhvr>
                                        <p:cTn id="113" dur="1000" fill="hold"/>
                                        <p:tgtEl>
                                          <p:spTgt spid="38"/>
                                        </p:tgtEl>
                                        <p:attrNameLst>
                                          <p:attrName>ppt_x</p:attrName>
                                        </p:attrNameLst>
                                      </p:cBhvr>
                                      <p:tavLst>
                                        <p:tav tm="0">
                                          <p:val>
                                            <p:strVal val="#ppt_x"/>
                                          </p:val>
                                        </p:tav>
                                        <p:tav tm="100000">
                                          <p:val>
                                            <p:strVal val="#ppt_x"/>
                                          </p:val>
                                        </p:tav>
                                      </p:tavLst>
                                    </p:anim>
                                    <p:anim calcmode="lin" valueType="num">
                                      <p:cBhvr>
                                        <p:cTn id="114" dur="1000" fill="hold"/>
                                        <p:tgtEl>
                                          <p:spTgt spid="38"/>
                                        </p:tgtEl>
                                        <p:attrNameLst>
                                          <p:attrName>ppt_y</p:attrName>
                                        </p:attrNameLst>
                                      </p:cBhvr>
                                      <p:tavLst>
                                        <p:tav tm="0">
                                          <p:val>
                                            <p:strVal val="#ppt_y+.1"/>
                                          </p:val>
                                        </p:tav>
                                        <p:tav tm="100000">
                                          <p:val>
                                            <p:strVal val="#ppt_y"/>
                                          </p:val>
                                        </p:tav>
                                      </p:tavLst>
                                    </p:anim>
                                  </p:childTnLst>
                                </p:cTn>
                              </p:par>
                            </p:childTnLst>
                          </p:cTn>
                        </p:par>
                        <p:par>
                          <p:cTn id="115" fill="hold">
                            <p:stCondLst>
                              <p:cond delay="1000"/>
                            </p:stCondLst>
                            <p:childTnLst>
                              <p:par>
                                <p:cTn id="116" presetID="32" presetClass="emph" presetSubtype="0" repeatCount="indefinite" fill="hold" nodeType="afterEffect">
                                  <p:stCondLst>
                                    <p:cond delay="0"/>
                                  </p:stCondLst>
                                  <p:endCondLst>
                                    <p:cond evt="onNext" delay="0">
                                      <p:tgtEl>
                                        <p:sldTgt/>
                                      </p:tgtEl>
                                    </p:cond>
                                  </p:endCondLst>
                                  <p:childTnLst>
                                    <p:animRot by="120000">
                                      <p:cBhvr>
                                        <p:cTn id="117" dur="50" fill="hold">
                                          <p:stCondLst>
                                            <p:cond delay="0"/>
                                          </p:stCondLst>
                                        </p:cTn>
                                        <p:tgtEl>
                                          <p:spTgt spid="4"/>
                                        </p:tgtEl>
                                        <p:attrNameLst>
                                          <p:attrName>r</p:attrName>
                                        </p:attrNameLst>
                                      </p:cBhvr>
                                    </p:animRot>
                                    <p:animRot by="-240000">
                                      <p:cBhvr>
                                        <p:cTn id="118" dur="100" fill="hold">
                                          <p:stCondLst>
                                            <p:cond delay="100"/>
                                          </p:stCondLst>
                                        </p:cTn>
                                        <p:tgtEl>
                                          <p:spTgt spid="4"/>
                                        </p:tgtEl>
                                        <p:attrNameLst>
                                          <p:attrName>r</p:attrName>
                                        </p:attrNameLst>
                                      </p:cBhvr>
                                    </p:animRot>
                                    <p:animRot by="240000">
                                      <p:cBhvr>
                                        <p:cTn id="119" dur="100" fill="hold">
                                          <p:stCondLst>
                                            <p:cond delay="200"/>
                                          </p:stCondLst>
                                        </p:cTn>
                                        <p:tgtEl>
                                          <p:spTgt spid="4"/>
                                        </p:tgtEl>
                                        <p:attrNameLst>
                                          <p:attrName>r</p:attrName>
                                        </p:attrNameLst>
                                      </p:cBhvr>
                                    </p:animRot>
                                    <p:animRot by="-240000">
                                      <p:cBhvr>
                                        <p:cTn id="120" dur="100" fill="hold">
                                          <p:stCondLst>
                                            <p:cond delay="300"/>
                                          </p:stCondLst>
                                        </p:cTn>
                                        <p:tgtEl>
                                          <p:spTgt spid="4"/>
                                        </p:tgtEl>
                                        <p:attrNameLst>
                                          <p:attrName>r</p:attrName>
                                        </p:attrNameLst>
                                      </p:cBhvr>
                                    </p:animRot>
                                    <p:animRot by="120000">
                                      <p:cBhvr>
                                        <p:cTn id="121" dur="100" fill="hold">
                                          <p:stCondLst>
                                            <p:cond delay="400"/>
                                          </p:stCondLst>
                                        </p:cTn>
                                        <p:tgtEl>
                                          <p:spTgt spid="4"/>
                                        </p:tgtEl>
                                        <p:attrNameLst>
                                          <p:attrName>r</p:attrName>
                                        </p:attrNameLst>
                                      </p:cBhvr>
                                    </p:animRot>
                                  </p:childTnLst>
                                </p:cTn>
                              </p:par>
                              <p:par>
                                <p:cTn id="122" presetID="32" presetClass="emph" presetSubtype="0" repeatCount="indefinite" fill="hold" nodeType="withEffect">
                                  <p:stCondLst>
                                    <p:cond delay="0"/>
                                  </p:stCondLst>
                                  <p:endCondLst>
                                    <p:cond evt="onNext" delay="0">
                                      <p:tgtEl>
                                        <p:sldTgt/>
                                      </p:tgtEl>
                                    </p:cond>
                                  </p:endCondLst>
                                  <p:childTnLst>
                                    <p:animRot by="120000">
                                      <p:cBhvr>
                                        <p:cTn id="123" dur="50" fill="hold">
                                          <p:stCondLst>
                                            <p:cond delay="0"/>
                                          </p:stCondLst>
                                        </p:cTn>
                                        <p:tgtEl>
                                          <p:spTgt spid="6"/>
                                        </p:tgtEl>
                                        <p:attrNameLst>
                                          <p:attrName>r</p:attrName>
                                        </p:attrNameLst>
                                      </p:cBhvr>
                                    </p:animRot>
                                    <p:animRot by="-240000">
                                      <p:cBhvr>
                                        <p:cTn id="124" dur="100" fill="hold">
                                          <p:stCondLst>
                                            <p:cond delay="100"/>
                                          </p:stCondLst>
                                        </p:cTn>
                                        <p:tgtEl>
                                          <p:spTgt spid="6"/>
                                        </p:tgtEl>
                                        <p:attrNameLst>
                                          <p:attrName>r</p:attrName>
                                        </p:attrNameLst>
                                      </p:cBhvr>
                                    </p:animRot>
                                    <p:animRot by="240000">
                                      <p:cBhvr>
                                        <p:cTn id="125" dur="100" fill="hold">
                                          <p:stCondLst>
                                            <p:cond delay="200"/>
                                          </p:stCondLst>
                                        </p:cTn>
                                        <p:tgtEl>
                                          <p:spTgt spid="6"/>
                                        </p:tgtEl>
                                        <p:attrNameLst>
                                          <p:attrName>r</p:attrName>
                                        </p:attrNameLst>
                                      </p:cBhvr>
                                    </p:animRot>
                                    <p:animRot by="-240000">
                                      <p:cBhvr>
                                        <p:cTn id="126" dur="100" fill="hold">
                                          <p:stCondLst>
                                            <p:cond delay="300"/>
                                          </p:stCondLst>
                                        </p:cTn>
                                        <p:tgtEl>
                                          <p:spTgt spid="6"/>
                                        </p:tgtEl>
                                        <p:attrNameLst>
                                          <p:attrName>r</p:attrName>
                                        </p:attrNameLst>
                                      </p:cBhvr>
                                    </p:animRot>
                                    <p:animRot by="120000">
                                      <p:cBhvr>
                                        <p:cTn id="127" dur="100" fill="hold">
                                          <p:stCondLst>
                                            <p:cond delay="400"/>
                                          </p:stCondLst>
                                        </p:cTn>
                                        <p:tgtEl>
                                          <p:spTgt spid="6"/>
                                        </p:tgtEl>
                                        <p:attrNameLst>
                                          <p:attrName>r</p:attrName>
                                        </p:attrNameLst>
                                      </p:cBhvr>
                                    </p:animRot>
                                  </p:childTnLst>
                                </p:cTn>
                              </p:par>
                              <p:par>
                                <p:cTn id="128" presetID="32" presetClass="emph" presetSubtype="0" repeatCount="indefinite" fill="hold" nodeType="withEffect">
                                  <p:stCondLst>
                                    <p:cond delay="0"/>
                                  </p:stCondLst>
                                  <p:endCondLst>
                                    <p:cond evt="onNext" delay="0">
                                      <p:tgtEl>
                                        <p:sldTgt/>
                                      </p:tgtEl>
                                    </p:cond>
                                  </p:endCondLst>
                                  <p:childTnLst>
                                    <p:animRot by="120000">
                                      <p:cBhvr>
                                        <p:cTn id="129" dur="50" fill="hold">
                                          <p:stCondLst>
                                            <p:cond delay="0"/>
                                          </p:stCondLst>
                                        </p:cTn>
                                        <p:tgtEl>
                                          <p:spTgt spid="8"/>
                                        </p:tgtEl>
                                        <p:attrNameLst>
                                          <p:attrName>r</p:attrName>
                                        </p:attrNameLst>
                                      </p:cBhvr>
                                    </p:animRot>
                                    <p:animRot by="-240000">
                                      <p:cBhvr>
                                        <p:cTn id="130" dur="100" fill="hold">
                                          <p:stCondLst>
                                            <p:cond delay="100"/>
                                          </p:stCondLst>
                                        </p:cTn>
                                        <p:tgtEl>
                                          <p:spTgt spid="8"/>
                                        </p:tgtEl>
                                        <p:attrNameLst>
                                          <p:attrName>r</p:attrName>
                                        </p:attrNameLst>
                                      </p:cBhvr>
                                    </p:animRot>
                                    <p:animRot by="240000">
                                      <p:cBhvr>
                                        <p:cTn id="131" dur="100" fill="hold">
                                          <p:stCondLst>
                                            <p:cond delay="200"/>
                                          </p:stCondLst>
                                        </p:cTn>
                                        <p:tgtEl>
                                          <p:spTgt spid="8"/>
                                        </p:tgtEl>
                                        <p:attrNameLst>
                                          <p:attrName>r</p:attrName>
                                        </p:attrNameLst>
                                      </p:cBhvr>
                                    </p:animRot>
                                    <p:animRot by="-240000">
                                      <p:cBhvr>
                                        <p:cTn id="132" dur="100" fill="hold">
                                          <p:stCondLst>
                                            <p:cond delay="300"/>
                                          </p:stCondLst>
                                        </p:cTn>
                                        <p:tgtEl>
                                          <p:spTgt spid="8"/>
                                        </p:tgtEl>
                                        <p:attrNameLst>
                                          <p:attrName>r</p:attrName>
                                        </p:attrNameLst>
                                      </p:cBhvr>
                                    </p:animRot>
                                    <p:animRot by="120000">
                                      <p:cBhvr>
                                        <p:cTn id="133" dur="100" fill="hold">
                                          <p:stCondLst>
                                            <p:cond delay="400"/>
                                          </p:stCondLst>
                                        </p:cTn>
                                        <p:tgtEl>
                                          <p:spTgt spid="8"/>
                                        </p:tgtEl>
                                        <p:attrNameLst>
                                          <p:attrName>r</p:attrName>
                                        </p:attrNameLst>
                                      </p:cBhvr>
                                    </p:animRot>
                                  </p:childTnLst>
                                </p:cTn>
                              </p:par>
                              <p:par>
                                <p:cTn id="134" presetID="32" presetClass="emph" presetSubtype="0" repeatCount="indefinite" fill="hold" nodeType="withEffect">
                                  <p:stCondLst>
                                    <p:cond delay="0"/>
                                  </p:stCondLst>
                                  <p:endCondLst>
                                    <p:cond evt="onNext" delay="0">
                                      <p:tgtEl>
                                        <p:sldTgt/>
                                      </p:tgtEl>
                                    </p:cond>
                                  </p:endCondLst>
                                  <p:childTnLst>
                                    <p:animRot by="120000">
                                      <p:cBhvr>
                                        <p:cTn id="135" dur="50" fill="hold">
                                          <p:stCondLst>
                                            <p:cond delay="0"/>
                                          </p:stCondLst>
                                        </p:cTn>
                                        <p:tgtEl>
                                          <p:spTgt spid="12"/>
                                        </p:tgtEl>
                                        <p:attrNameLst>
                                          <p:attrName>r</p:attrName>
                                        </p:attrNameLst>
                                      </p:cBhvr>
                                    </p:animRot>
                                    <p:animRot by="-240000">
                                      <p:cBhvr>
                                        <p:cTn id="136" dur="100" fill="hold">
                                          <p:stCondLst>
                                            <p:cond delay="100"/>
                                          </p:stCondLst>
                                        </p:cTn>
                                        <p:tgtEl>
                                          <p:spTgt spid="12"/>
                                        </p:tgtEl>
                                        <p:attrNameLst>
                                          <p:attrName>r</p:attrName>
                                        </p:attrNameLst>
                                      </p:cBhvr>
                                    </p:animRot>
                                    <p:animRot by="240000">
                                      <p:cBhvr>
                                        <p:cTn id="137" dur="100" fill="hold">
                                          <p:stCondLst>
                                            <p:cond delay="200"/>
                                          </p:stCondLst>
                                        </p:cTn>
                                        <p:tgtEl>
                                          <p:spTgt spid="12"/>
                                        </p:tgtEl>
                                        <p:attrNameLst>
                                          <p:attrName>r</p:attrName>
                                        </p:attrNameLst>
                                      </p:cBhvr>
                                    </p:animRot>
                                    <p:animRot by="-240000">
                                      <p:cBhvr>
                                        <p:cTn id="138" dur="100" fill="hold">
                                          <p:stCondLst>
                                            <p:cond delay="300"/>
                                          </p:stCondLst>
                                        </p:cTn>
                                        <p:tgtEl>
                                          <p:spTgt spid="12"/>
                                        </p:tgtEl>
                                        <p:attrNameLst>
                                          <p:attrName>r</p:attrName>
                                        </p:attrNameLst>
                                      </p:cBhvr>
                                    </p:animRot>
                                    <p:animRot by="120000">
                                      <p:cBhvr>
                                        <p:cTn id="139" dur="100" fill="hold">
                                          <p:stCondLst>
                                            <p:cond delay="400"/>
                                          </p:stCondLst>
                                        </p:cTn>
                                        <p:tgtEl>
                                          <p:spTgt spid="12"/>
                                        </p:tgtEl>
                                        <p:attrNameLst>
                                          <p:attrName>r</p:attrName>
                                        </p:attrNameLst>
                                      </p:cBhvr>
                                    </p:animRot>
                                  </p:childTnLst>
                                </p:cTn>
                              </p:par>
                              <p:par>
                                <p:cTn id="140" presetID="32" presetClass="emph" presetSubtype="0" repeatCount="indefinite" fill="hold" nodeType="withEffect">
                                  <p:stCondLst>
                                    <p:cond delay="0"/>
                                  </p:stCondLst>
                                  <p:endCondLst>
                                    <p:cond evt="onNext" delay="0">
                                      <p:tgtEl>
                                        <p:sldTgt/>
                                      </p:tgtEl>
                                    </p:cond>
                                  </p:endCondLst>
                                  <p:childTnLst>
                                    <p:animRot by="120000">
                                      <p:cBhvr>
                                        <p:cTn id="141" dur="50" fill="hold">
                                          <p:stCondLst>
                                            <p:cond delay="0"/>
                                          </p:stCondLst>
                                        </p:cTn>
                                        <p:tgtEl>
                                          <p:spTgt spid="38"/>
                                        </p:tgtEl>
                                        <p:attrNameLst>
                                          <p:attrName>r</p:attrName>
                                        </p:attrNameLst>
                                      </p:cBhvr>
                                    </p:animRot>
                                    <p:animRot by="-240000">
                                      <p:cBhvr>
                                        <p:cTn id="142" dur="100" fill="hold">
                                          <p:stCondLst>
                                            <p:cond delay="100"/>
                                          </p:stCondLst>
                                        </p:cTn>
                                        <p:tgtEl>
                                          <p:spTgt spid="38"/>
                                        </p:tgtEl>
                                        <p:attrNameLst>
                                          <p:attrName>r</p:attrName>
                                        </p:attrNameLst>
                                      </p:cBhvr>
                                    </p:animRot>
                                    <p:animRot by="240000">
                                      <p:cBhvr>
                                        <p:cTn id="143" dur="100" fill="hold">
                                          <p:stCondLst>
                                            <p:cond delay="200"/>
                                          </p:stCondLst>
                                        </p:cTn>
                                        <p:tgtEl>
                                          <p:spTgt spid="38"/>
                                        </p:tgtEl>
                                        <p:attrNameLst>
                                          <p:attrName>r</p:attrName>
                                        </p:attrNameLst>
                                      </p:cBhvr>
                                    </p:animRot>
                                    <p:animRot by="-240000">
                                      <p:cBhvr>
                                        <p:cTn id="144" dur="100" fill="hold">
                                          <p:stCondLst>
                                            <p:cond delay="300"/>
                                          </p:stCondLst>
                                        </p:cTn>
                                        <p:tgtEl>
                                          <p:spTgt spid="38"/>
                                        </p:tgtEl>
                                        <p:attrNameLst>
                                          <p:attrName>r</p:attrName>
                                        </p:attrNameLst>
                                      </p:cBhvr>
                                    </p:animRot>
                                    <p:animRot by="120000">
                                      <p:cBhvr>
                                        <p:cTn id="145" dur="100" fill="hold">
                                          <p:stCondLst>
                                            <p:cond delay="400"/>
                                          </p:stCondLst>
                                        </p:cTn>
                                        <p:tgtEl>
                                          <p:spTgt spid="38"/>
                                        </p:tgtEl>
                                        <p:attrNameLst>
                                          <p:attrName>r</p:attrName>
                                        </p:attrNameLst>
                                      </p:cBhvr>
                                    </p:animRot>
                                  </p:childTnLst>
                                </p:cTn>
                              </p:par>
                            </p:childTnLst>
                          </p:cTn>
                        </p:par>
                        <p:par>
                          <p:cTn id="146" fill="hold">
                            <p:stCondLst>
                              <p:cond delay="1500"/>
                            </p:stCondLst>
                            <p:childTnLst>
                              <p:par>
                                <p:cTn id="147" presetID="2" presetClass="entr" presetSubtype="1" fill="hold" nodeType="afterEffect">
                                  <p:stCondLst>
                                    <p:cond delay="0"/>
                                  </p:stCondLst>
                                  <p:childTnLst>
                                    <p:set>
                                      <p:cBhvr>
                                        <p:cTn id="148" dur="1" fill="hold">
                                          <p:stCondLst>
                                            <p:cond delay="0"/>
                                          </p:stCondLst>
                                        </p:cTn>
                                        <p:tgtEl>
                                          <p:spTgt spid="3"/>
                                        </p:tgtEl>
                                        <p:attrNameLst>
                                          <p:attrName>style.visibility</p:attrName>
                                        </p:attrNameLst>
                                      </p:cBhvr>
                                      <p:to>
                                        <p:strVal val="visible"/>
                                      </p:to>
                                    </p:set>
                                    <p:anim calcmode="lin" valueType="num">
                                      <p:cBhvr additive="base">
                                        <p:cTn id="149" dur="1000" fill="hold"/>
                                        <p:tgtEl>
                                          <p:spTgt spid="3"/>
                                        </p:tgtEl>
                                        <p:attrNameLst>
                                          <p:attrName>ppt_x</p:attrName>
                                        </p:attrNameLst>
                                      </p:cBhvr>
                                      <p:tavLst>
                                        <p:tav tm="0">
                                          <p:val>
                                            <p:strVal val="#ppt_x"/>
                                          </p:val>
                                        </p:tav>
                                        <p:tav tm="100000">
                                          <p:val>
                                            <p:strVal val="#ppt_x"/>
                                          </p:val>
                                        </p:tav>
                                      </p:tavLst>
                                    </p:anim>
                                    <p:anim calcmode="lin" valueType="num">
                                      <p:cBhvr additive="base">
                                        <p:cTn id="150" dur="1000" fill="hold"/>
                                        <p:tgtEl>
                                          <p:spTgt spid="3"/>
                                        </p:tgtEl>
                                        <p:attrNameLst>
                                          <p:attrName>ppt_y</p:attrName>
                                        </p:attrNameLst>
                                      </p:cBhvr>
                                      <p:tavLst>
                                        <p:tav tm="0">
                                          <p:val>
                                            <p:strVal val="0-#ppt_h/2"/>
                                          </p:val>
                                        </p:tav>
                                        <p:tav tm="100000">
                                          <p:val>
                                            <p:strVal val="#ppt_y"/>
                                          </p:val>
                                        </p:tav>
                                      </p:tavLst>
                                    </p:anim>
                                  </p:childTnLst>
                                </p:cTn>
                              </p:par>
                              <p:par>
                                <p:cTn id="151" presetID="2" presetClass="entr" presetSubtype="2" fill="hold" nodeType="withEffect">
                                  <p:stCondLst>
                                    <p:cond delay="0"/>
                                  </p:stCondLst>
                                  <p:childTnLst>
                                    <p:set>
                                      <p:cBhvr>
                                        <p:cTn id="152" dur="1" fill="hold">
                                          <p:stCondLst>
                                            <p:cond delay="0"/>
                                          </p:stCondLst>
                                        </p:cTn>
                                        <p:tgtEl>
                                          <p:spTgt spid="22"/>
                                        </p:tgtEl>
                                        <p:attrNameLst>
                                          <p:attrName>style.visibility</p:attrName>
                                        </p:attrNameLst>
                                      </p:cBhvr>
                                      <p:to>
                                        <p:strVal val="visible"/>
                                      </p:to>
                                    </p:set>
                                    <p:anim calcmode="lin" valueType="num">
                                      <p:cBhvr additive="base">
                                        <p:cTn id="153" dur="1000" fill="hold"/>
                                        <p:tgtEl>
                                          <p:spTgt spid="22"/>
                                        </p:tgtEl>
                                        <p:attrNameLst>
                                          <p:attrName>ppt_x</p:attrName>
                                        </p:attrNameLst>
                                      </p:cBhvr>
                                      <p:tavLst>
                                        <p:tav tm="0">
                                          <p:val>
                                            <p:strVal val="1+#ppt_w/2"/>
                                          </p:val>
                                        </p:tav>
                                        <p:tav tm="100000">
                                          <p:val>
                                            <p:strVal val="#ppt_x"/>
                                          </p:val>
                                        </p:tav>
                                      </p:tavLst>
                                    </p:anim>
                                    <p:anim calcmode="lin" valueType="num">
                                      <p:cBhvr additive="base">
                                        <p:cTn id="154" dur="1000" fill="hold"/>
                                        <p:tgtEl>
                                          <p:spTgt spid="22"/>
                                        </p:tgtEl>
                                        <p:attrNameLst>
                                          <p:attrName>ppt_y</p:attrName>
                                        </p:attrNameLst>
                                      </p:cBhvr>
                                      <p:tavLst>
                                        <p:tav tm="0">
                                          <p:val>
                                            <p:strVal val="#ppt_y"/>
                                          </p:val>
                                        </p:tav>
                                        <p:tav tm="100000">
                                          <p:val>
                                            <p:strVal val="#ppt_y"/>
                                          </p:val>
                                        </p:tav>
                                      </p:tavLst>
                                    </p:anim>
                                  </p:childTnLst>
                                </p:cTn>
                              </p:par>
                            </p:childTnLst>
                          </p:cTn>
                        </p:par>
                        <p:par>
                          <p:cTn id="155" fill="hold">
                            <p:stCondLst>
                              <p:cond delay="2500"/>
                            </p:stCondLst>
                            <p:childTnLst>
                              <p:par>
                                <p:cTn id="156" presetID="56" presetClass="entr" presetSubtype="0" fill="hold" grpId="0" nodeType="afterEffect">
                                  <p:stCondLst>
                                    <p:cond delay="0"/>
                                  </p:stCondLst>
                                  <p:iterate type="lt">
                                    <p:tmPct val="10000"/>
                                  </p:iterate>
                                  <p:childTnLst>
                                    <p:set>
                                      <p:cBhvr>
                                        <p:cTn id="157" dur="1" fill="hold">
                                          <p:stCondLst>
                                            <p:cond delay="0"/>
                                          </p:stCondLst>
                                        </p:cTn>
                                        <p:tgtEl>
                                          <p:spTgt spid="25"/>
                                        </p:tgtEl>
                                        <p:attrNameLst>
                                          <p:attrName>style.visibility</p:attrName>
                                        </p:attrNameLst>
                                      </p:cBhvr>
                                      <p:to>
                                        <p:strVal val="visible"/>
                                      </p:to>
                                    </p:set>
                                    <p:anim by="(-#ppt_w*2)" calcmode="lin" valueType="num">
                                      <p:cBhvr rctx="PPT">
                                        <p:cTn id="158" dur="500" autoRev="1" fill="hold">
                                          <p:stCondLst>
                                            <p:cond delay="0"/>
                                          </p:stCondLst>
                                        </p:cTn>
                                        <p:tgtEl>
                                          <p:spTgt spid="25"/>
                                        </p:tgtEl>
                                        <p:attrNameLst>
                                          <p:attrName>ppt_w</p:attrName>
                                        </p:attrNameLst>
                                      </p:cBhvr>
                                    </p:anim>
                                    <p:anim by="(#ppt_w*0.50)" calcmode="lin" valueType="num">
                                      <p:cBhvr>
                                        <p:cTn id="159" dur="500" decel="50000" autoRev="1" fill="hold">
                                          <p:stCondLst>
                                            <p:cond delay="0"/>
                                          </p:stCondLst>
                                        </p:cTn>
                                        <p:tgtEl>
                                          <p:spTgt spid="25"/>
                                        </p:tgtEl>
                                        <p:attrNameLst>
                                          <p:attrName>ppt_x</p:attrName>
                                        </p:attrNameLst>
                                      </p:cBhvr>
                                    </p:anim>
                                    <p:anim from="(-#ppt_h/2)" to="(#ppt_y)" calcmode="lin" valueType="num">
                                      <p:cBhvr>
                                        <p:cTn id="160" dur="1000" fill="hold">
                                          <p:stCondLst>
                                            <p:cond delay="0"/>
                                          </p:stCondLst>
                                        </p:cTn>
                                        <p:tgtEl>
                                          <p:spTgt spid="25"/>
                                        </p:tgtEl>
                                        <p:attrNameLst>
                                          <p:attrName>ppt_y</p:attrName>
                                        </p:attrNameLst>
                                      </p:cBhvr>
                                    </p:anim>
                                    <p:animRot by="21600000">
                                      <p:cBhvr>
                                        <p:cTn id="161" dur="1000" fill="hold">
                                          <p:stCondLst>
                                            <p:cond delay="0"/>
                                          </p:stCondLst>
                                        </p:cTn>
                                        <p:tgtEl>
                                          <p:spTgt spid="25"/>
                                        </p:tgtEl>
                                        <p:attrNameLst>
                                          <p:attrName>r</p:attrName>
                                        </p:attrNameLst>
                                      </p:cBhvr>
                                    </p:animRot>
                                  </p:childTnLst>
                                </p:cTn>
                              </p:par>
                            </p:childTnLst>
                          </p:cTn>
                        </p:par>
                        <p:par>
                          <p:cTn id="162" fill="hold">
                            <p:stCondLst>
                              <p:cond delay="4700"/>
                            </p:stCondLst>
                            <p:childTnLst>
                              <p:par>
                                <p:cTn id="163" presetID="12" presetClass="entr" presetSubtype="2" fill="hold" nodeType="afterEffect">
                                  <p:stCondLst>
                                    <p:cond delay="0"/>
                                  </p:stCondLst>
                                  <p:childTnLst>
                                    <p:set>
                                      <p:cBhvr>
                                        <p:cTn id="164" dur="1" fill="hold">
                                          <p:stCondLst>
                                            <p:cond delay="0"/>
                                          </p:stCondLst>
                                        </p:cTn>
                                        <p:tgtEl>
                                          <p:spTgt spid="15"/>
                                        </p:tgtEl>
                                        <p:attrNameLst>
                                          <p:attrName>style.visibility</p:attrName>
                                        </p:attrNameLst>
                                      </p:cBhvr>
                                      <p:to>
                                        <p:strVal val="visible"/>
                                      </p:to>
                                    </p:set>
                                    <p:anim calcmode="lin" valueType="num">
                                      <p:cBhvr additive="base">
                                        <p:cTn id="165" dur="500"/>
                                        <p:tgtEl>
                                          <p:spTgt spid="15"/>
                                        </p:tgtEl>
                                        <p:attrNameLst>
                                          <p:attrName>ppt_x</p:attrName>
                                        </p:attrNameLst>
                                      </p:cBhvr>
                                      <p:tavLst>
                                        <p:tav tm="0">
                                          <p:val>
                                            <p:strVal val="#ppt_x+#ppt_w*1.125000"/>
                                          </p:val>
                                        </p:tav>
                                        <p:tav tm="100000">
                                          <p:val>
                                            <p:strVal val="#ppt_x"/>
                                          </p:val>
                                        </p:tav>
                                      </p:tavLst>
                                    </p:anim>
                                    <p:animEffect transition="in" filter="wipe(left)">
                                      <p:cBhvr>
                                        <p:cTn id="166" dur="500"/>
                                        <p:tgtEl>
                                          <p:spTgt spid="15"/>
                                        </p:tgtEl>
                                      </p:cBhvr>
                                    </p:animEffect>
                                  </p:childTnLst>
                                </p:cTn>
                              </p:par>
                              <p:par>
                                <p:cTn id="167" presetID="12" presetClass="entr" presetSubtype="8" fill="hold" nodeType="withEffect">
                                  <p:stCondLst>
                                    <p:cond delay="0"/>
                                  </p:stCondLst>
                                  <p:childTnLst>
                                    <p:set>
                                      <p:cBhvr>
                                        <p:cTn id="168" dur="1" fill="hold">
                                          <p:stCondLst>
                                            <p:cond delay="0"/>
                                          </p:stCondLst>
                                        </p:cTn>
                                        <p:tgtEl>
                                          <p:spTgt spid="18"/>
                                        </p:tgtEl>
                                        <p:attrNameLst>
                                          <p:attrName>style.visibility</p:attrName>
                                        </p:attrNameLst>
                                      </p:cBhvr>
                                      <p:to>
                                        <p:strVal val="visible"/>
                                      </p:to>
                                    </p:set>
                                    <p:anim calcmode="lin" valueType="num">
                                      <p:cBhvr additive="base">
                                        <p:cTn id="169" dur="500"/>
                                        <p:tgtEl>
                                          <p:spTgt spid="18"/>
                                        </p:tgtEl>
                                        <p:attrNameLst>
                                          <p:attrName>ppt_x</p:attrName>
                                        </p:attrNameLst>
                                      </p:cBhvr>
                                      <p:tavLst>
                                        <p:tav tm="0">
                                          <p:val>
                                            <p:strVal val="#ppt_x-#ppt_w*1.125000"/>
                                          </p:val>
                                        </p:tav>
                                        <p:tav tm="100000">
                                          <p:val>
                                            <p:strVal val="#ppt_x"/>
                                          </p:val>
                                        </p:tav>
                                      </p:tavLst>
                                    </p:anim>
                                    <p:animEffect transition="in" filter="wipe(right)">
                                      <p:cBhvr>
                                        <p:cTn id="170" dur="500"/>
                                        <p:tgtEl>
                                          <p:spTgt spid="18"/>
                                        </p:tgtEl>
                                      </p:cBhvr>
                                    </p:animEffect>
                                  </p:childTnLst>
                                </p:cTn>
                              </p:par>
                            </p:childTnLst>
                          </p:cTn>
                        </p:par>
                        <p:par>
                          <p:cTn id="171" fill="hold">
                            <p:stCondLst>
                              <p:cond delay="5200"/>
                            </p:stCondLst>
                            <p:childTnLst>
                              <p:par>
                                <p:cTn id="172" presetID="26" presetClass="emph" presetSubtype="0" repeatCount="indefinite" fill="hold" nodeType="afterEffect">
                                  <p:stCondLst>
                                    <p:cond delay="0"/>
                                  </p:stCondLst>
                                  <p:endCondLst>
                                    <p:cond evt="onNext" delay="0">
                                      <p:tgtEl>
                                        <p:sldTgt/>
                                      </p:tgtEl>
                                    </p:cond>
                                  </p:endCondLst>
                                  <p:childTnLst>
                                    <p:animEffect transition="out" filter="fade">
                                      <p:cBhvr>
                                        <p:cTn id="173" dur="1000" tmFilter="0, 0; .2, .5; .8, .5; 1, 0"/>
                                        <p:tgtEl>
                                          <p:spTgt spid="15"/>
                                        </p:tgtEl>
                                      </p:cBhvr>
                                    </p:animEffect>
                                    <p:animScale>
                                      <p:cBhvr>
                                        <p:cTn id="174" dur="500" autoRev="1" fill="hold"/>
                                        <p:tgtEl>
                                          <p:spTgt spid="15"/>
                                        </p:tgtEl>
                                      </p:cBhvr>
                                      <p:by x="105000" y="105000"/>
                                    </p:animScale>
                                  </p:childTnLst>
                                </p:cTn>
                              </p:par>
                              <p:par>
                                <p:cTn id="175" presetID="26" presetClass="emph" presetSubtype="0" repeatCount="indefinite" fill="hold" nodeType="withEffect">
                                  <p:stCondLst>
                                    <p:cond delay="0"/>
                                  </p:stCondLst>
                                  <p:endCondLst>
                                    <p:cond evt="onNext" delay="0">
                                      <p:tgtEl>
                                        <p:sldTgt/>
                                      </p:tgtEl>
                                    </p:cond>
                                  </p:endCondLst>
                                  <p:childTnLst>
                                    <p:animEffect transition="out" filter="fade">
                                      <p:cBhvr>
                                        <p:cTn id="176" dur="1000" tmFilter="0, 0; .2, .5; .8, .5; 1, 0"/>
                                        <p:tgtEl>
                                          <p:spTgt spid="18"/>
                                        </p:tgtEl>
                                      </p:cBhvr>
                                    </p:animEffect>
                                    <p:animScale>
                                      <p:cBhvr>
                                        <p:cTn id="177" dur="500" autoRev="1" fill="hold"/>
                                        <p:tgtEl>
                                          <p:spTgt spid="18"/>
                                        </p:tgtEl>
                                      </p:cBhvr>
                                      <p:by x="105000" y="105000"/>
                                    </p:animScale>
                                  </p:childTnLst>
                                </p:cTn>
                              </p:par>
                            </p:childTnLst>
                          </p:cTn>
                        </p:par>
                        <p:par>
                          <p:cTn id="178" fill="hold">
                            <p:stCondLst>
                              <p:cond delay="6200"/>
                            </p:stCondLst>
                            <p:childTnLst>
                              <p:par>
                                <p:cTn id="179" presetID="34" presetClass="emph" presetSubtype="0" fill="hold" grpId="1" nodeType="afterEffect">
                                  <p:stCondLst>
                                    <p:cond delay="0"/>
                                  </p:stCondLst>
                                  <p:iterate type="lt">
                                    <p:tmPct val="12500"/>
                                  </p:iterate>
                                  <p:childTnLst>
                                    <p:animMotion origin="layout" path="M -2.70833E-6 4.44444E-6 L -2.70833E-6 -0.07223 " pathEditMode="relative" rAng="0" ptsTypes="AA">
                                      <p:cBhvr>
                                        <p:cTn id="180" dur="250" accel="50000" decel="50000" autoRev="1" fill="hold">
                                          <p:stCondLst>
                                            <p:cond delay="0"/>
                                          </p:stCondLst>
                                        </p:cTn>
                                        <p:tgtEl>
                                          <p:spTgt spid="25"/>
                                        </p:tgtEl>
                                        <p:attrNameLst>
                                          <p:attrName>ppt_x</p:attrName>
                                          <p:attrName>ppt_y</p:attrName>
                                        </p:attrNameLst>
                                      </p:cBhvr>
                                      <p:rCtr x="0" y="-3611"/>
                                    </p:animMotion>
                                    <p:animRot by="1500000">
                                      <p:cBhvr>
                                        <p:cTn id="181" dur="125" fill="hold">
                                          <p:stCondLst>
                                            <p:cond delay="0"/>
                                          </p:stCondLst>
                                        </p:cTn>
                                        <p:tgtEl>
                                          <p:spTgt spid="25"/>
                                        </p:tgtEl>
                                        <p:attrNameLst>
                                          <p:attrName>r</p:attrName>
                                        </p:attrNameLst>
                                      </p:cBhvr>
                                    </p:animRot>
                                    <p:animRot by="-1500000">
                                      <p:cBhvr>
                                        <p:cTn id="182" dur="125" fill="hold">
                                          <p:stCondLst>
                                            <p:cond delay="125"/>
                                          </p:stCondLst>
                                        </p:cTn>
                                        <p:tgtEl>
                                          <p:spTgt spid="25"/>
                                        </p:tgtEl>
                                        <p:attrNameLst>
                                          <p:attrName>r</p:attrName>
                                        </p:attrNameLst>
                                      </p:cBhvr>
                                    </p:animRot>
                                    <p:animRot by="-1500000">
                                      <p:cBhvr>
                                        <p:cTn id="183" dur="125" fill="hold">
                                          <p:stCondLst>
                                            <p:cond delay="250"/>
                                          </p:stCondLst>
                                        </p:cTn>
                                        <p:tgtEl>
                                          <p:spTgt spid="25"/>
                                        </p:tgtEl>
                                        <p:attrNameLst>
                                          <p:attrName>r</p:attrName>
                                        </p:attrNameLst>
                                      </p:cBhvr>
                                    </p:animRot>
                                    <p:animRot by="1500000">
                                      <p:cBhvr>
                                        <p:cTn id="184" dur="125" fill="hold">
                                          <p:stCondLst>
                                            <p:cond delay="375"/>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CỦNG CỐ BÀI HỌC</a:t>
            </a:r>
          </a:p>
        </p:txBody>
      </p:sp>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5" name="18"/>
          <p:cNvPicPr>
            <a:picLocks noChangeAspect="1"/>
          </p:cNvPicPr>
          <p:nvPr/>
        </p:nvPicPr>
        <p:blipFill rotWithShape="1">
          <a:blip r:embed="rId4" cstate="screen"/>
          <a:srcRect/>
          <a:stretch>
            <a:fillRect/>
          </a:stretch>
        </p:blipFill>
        <p:spPr>
          <a:xfrm>
            <a:off x="9714797" y="3429000"/>
            <a:ext cx="2263295" cy="3827929"/>
          </a:xfrm>
          <a:prstGeom prst="rect">
            <a:avLst/>
          </a:prstGeom>
        </p:spPr>
      </p:pic>
      <p:sp>
        <p:nvSpPr>
          <p:cNvPr id="2" name="Content Placeholder 1"/>
          <p:cNvSpPr>
            <a:spLocks noGrp="1"/>
          </p:cNvSpPr>
          <p:nvPr>
            <p:ph sz="half" idx="1"/>
          </p:nvPr>
        </p:nvSpPr>
        <p:spPr/>
        <p:txBody>
          <a:bodyPr/>
          <a:lstStyle/>
          <a:p>
            <a:endParaRPr lang="en-US" dirty="0"/>
          </a:p>
        </p:txBody>
      </p:sp>
    </p:spTree>
    <p:extLst>
      <p:ext uri="{BB962C8B-B14F-4D97-AF65-F5344CB8AC3E}">
        <p14:creationId xmlns:p14="http://schemas.microsoft.com/office/powerpoint/2010/main" val="1885761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190075C7-10BF-48AF-A213-0C5B78DAFD4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18428" b="1684"/>
          <a:stretch/>
        </p:blipFill>
        <p:spPr>
          <a:xfrm>
            <a:off x="0" y="-27763"/>
            <a:ext cx="12192000" cy="6885764"/>
          </a:xfrm>
          <a:prstGeom prst="rect">
            <a:avLst/>
          </a:prstGeom>
        </p:spPr>
      </p:pic>
      <p:pic>
        <p:nvPicPr>
          <p:cNvPr id="9" name="图片 8" descr="图片包含 浅色&#10;&#10;已生成高可信度的说明">
            <a:extLst>
              <a:ext uri="{FF2B5EF4-FFF2-40B4-BE49-F238E27FC236}">
                <a16:creationId xmlns:a16="http://schemas.microsoft.com/office/drawing/2014/main" id="{D3084D71-2E30-4ED2-A2D5-71201F3758D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8191501" y="4693071"/>
            <a:ext cx="416700" cy="1002880"/>
          </a:xfrm>
          <a:prstGeom prst="rect">
            <a:avLst/>
          </a:prstGeom>
        </p:spPr>
      </p:pic>
      <p:pic>
        <p:nvPicPr>
          <p:cNvPr id="11" name="图片 10">
            <a:extLst>
              <a:ext uri="{FF2B5EF4-FFF2-40B4-BE49-F238E27FC236}">
                <a16:creationId xmlns:a16="http://schemas.microsoft.com/office/drawing/2014/main" id="{AE954B05-0407-4B8B-8D12-9ECB5997EB1A}"/>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5819775" y="4854121"/>
            <a:ext cx="552451" cy="1162051"/>
          </a:xfrm>
          <a:prstGeom prst="rect">
            <a:avLst/>
          </a:prstGeom>
        </p:spPr>
      </p:pic>
      <p:pic>
        <p:nvPicPr>
          <p:cNvPr id="13" name="图片 12" descr="图片包含 烟火, 户外艺术系列&#10;&#10;已生成高可信度的说明">
            <a:extLst>
              <a:ext uri="{FF2B5EF4-FFF2-40B4-BE49-F238E27FC236}">
                <a16:creationId xmlns:a16="http://schemas.microsoft.com/office/drawing/2014/main" id="{0F7D1DDB-10C7-4B19-A5E7-07B50984AA1D}"/>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b="63414"/>
          <a:stretch/>
        </p:blipFill>
        <p:spPr>
          <a:xfrm>
            <a:off x="1" y="-27764"/>
            <a:ext cx="12756444" cy="3299455"/>
          </a:xfrm>
          <a:prstGeom prst="rect">
            <a:avLst/>
          </a:prstGeom>
        </p:spPr>
      </p:pic>
      <p:pic>
        <p:nvPicPr>
          <p:cNvPr id="15" name="图片 14" descr="图片包含 物体, 事情&#10;&#10;已生成高可信度的说明">
            <a:extLst>
              <a:ext uri="{FF2B5EF4-FFF2-40B4-BE49-F238E27FC236}">
                <a16:creationId xmlns:a16="http://schemas.microsoft.com/office/drawing/2014/main" id="{5D988D22-B185-4DF3-9A6C-F6A25C2317A1}"/>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t="5269" r="83472" b="58748"/>
          <a:stretch/>
        </p:blipFill>
        <p:spPr>
          <a:xfrm>
            <a:off x="1495105" y="461947"/>
            <a:ext cx="1603391" cy="2467708"/>
          </a:xfrm>
          <a:prstGeom prst="rect">
            <a:avLst/>
          </a:prstGeom>
        </p:spPr>
      </p:pic>
      <p:pic>
        <p:nvPicPr>
          <p:cNvPr id="18" name="图片 17" descr="图片包含 物体, 事情&#10;&#10;已生成高可信度的说明">
            <a:extLst>
              <a:ext uri="{FF2B5EF4-FFF2-40B4-BE49-F238E27FC236}">
                <a16:creationId xmlns:a16="http://schemas.microsoft.com/office/drawing/2014/main" id="{0127833A-C28A-44E7-86AC-33490DDBFAFB}"/>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75703" t="5269" b="58748"/>
          <a:stretch/>
        </p:blipFill>
        <p:spPr>
          <a:xfrm>
            <a:off x="9172233" y="461947"/>
            <a:ext cx="2356963" cy="2467708"/>
          </a:xfrm>
          <a:prstGeom prst="rect">
            <a:avLst/>
          </a:prstGeom>
        </p:spPr>
      </p:pic>
      <p:pic>
        <p:nvPicPr>
          <p:cNvPr id="22" name="图片 21">
            <a:extLst>
              <a:ext uri="{FF2B5EF4-FFF2-40B4-BE49-F238E27FC236}">
                <a16:creationId xmlns:a16="http://schemas.microsoft.com/office/drawing/2014/main" id="{7AEABE1D-4CB0-4FD1-A170-292FE205249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27601" y="2850891"/>
            <a:ext cx="1865380" cy="1572771"/>
          </a:xfrm>
          <a:prstGeom prst="rect">
            <a:avLst/>
          </a:prstGeom>
        </p:spPr>
      </p:pic>
      <p:pic>
        <p:nvPicPr>
          <p:cNvPr id="23" name="图片 22" descr="图片包含 浅色&#10;&#10;已生成高可信度的说明">
            <a:extLst>
              <a:ext uri="{FF2B5EF4-FFF2-40B4-BE49-F238E27FC236}">
                <a16:creationId xmlns:a16="http://schemas.microsoft.com/office/drawing/2014/main" id="{30152D0F-74DE-4B12-ADC8-F52D06AAF07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7915275" y="4693071"/>
            <a:ext cx="416700" cy="1002880"/>
          </a:xfrm>
          <a:prstGeom prst="rect">
            <a:avLst/>
          </a:prstGeom>
        </p:spPr>
      </p:pic>
      <p:pic>
        <p:nvPicPr>
          <p:cNvPr id="24" name="图片 23">
            <a:extLst>
              <a:ext uri="{FF2B5EF4-FFF2-40B4-BE49-F238E27FC236}">
                <a16:creationId xmlns:a16="http://schemas.microsoft.com/office/drawing/2014/main" id="{2FE18012-2E2B-415A-9099-2F516B1F5906}"/>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7500937" y="4641225"/>
            <a:ext cx="552451" cy="1162051"/>
          </a:xfrm>
          <a:prstGeom prst="rect">
            <a:avLst/>
          </a:prstGeom>
        </p:spPr>
      </p:pic>
      <p:pic>
        <p:nvPicPr>
          <p:cNvPr id="3" name="图片 2" descr="图片包含 蛋糕, 餐桌&#10;&#10;已生成高可信度的说明">
            <a:extLst>
              <a:ext uri="{FF2B5EF4-FFF2-40B4-BE49-F238E27FC236}">
                <a16:creationId xmlns:a16="http://schemas.microsoft.com/office/drawing/2014/main" id="{E35B9A44-F675-438B-8F00-69EF4E3DD89D}"/>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t="11218" b="3104"/>
          <a:stretch/>
        </p:blipFill>
        <p:spPr>
          <a:xfrm>
            <a:off x="1424130" y="-436310"/>
            <a:ext cx="9565847" cy="4605743"/>
          </a:xfrm>
          <a:prstGeom prst="rect">
            <a:avLst/>
          </a:prstGeom>
        </p:spPr>
      </p:pic>
      <p:sp>
        <p:nvSpPr>
          <p:cNvPr id="25" name="文本框 24">
            <a:extLst>
              <a:ext uri="{FF2B5EF4-FFF2-40B4-BE49-F238E27FC236}">
                <a16:creationId xmlns:a16="http://schemas.microsoft.com/office/drawing/2014/main" id="{3575D404-2B5E-45A3-8E5A-E2E4312A9525}"/>
              </a:ext>
            </a:extLst>
          </p:cNvPr>
          <p:cNvSpPr txBox="1"/>
          <p:nvPr/>
        </p:nvSpPr>
        <p:spPr>
          <a:xfrm>
            <a:off x="2570881" y="1347330"/>
            <a:ext cx="7602689" cy="1446550"/>
          </a:xfrm>
          <a:prstGeom prst="rect">
            <a:avLst/>
          </a:prstGeom>
          <a:noFill/>
        </p:spPr>
        <p:txBody>
          <a:bodyPr wrap="square" rtlCol="0">
            <a:spAutoFit/>
          </a:bodyPr>
          <a:lstStyle/>
          <a:p>
            <a:pPr algn="ctr" defTabSz="914377"/>
            <a:r>
              <a:rPr lang="en-US" altLang="zh-CN" sz="8800" b="1" dirty="0">
                <a:ln w="38100">
                  <a:solidFill>
                    <a:srgbClr val="FFFFFF"/>
                  </a:solidFill>
                </a:ln>
                <a:solidFill>
                  <a:srgbClr val="318C80">
                    <a:lumMod val="75000"/>
                  </a:srgbClr>
                </a:solidFill>
                <a:latin typeface="Arial-SGK-TV" pitchFamily="2" charset="0"/>
                <a:cs typeface="Arial-SGK-TV" pitchFamily="2" charset="0"/>
                <a:sym typeface="+mn-lt"/>
              </a:rPr>
              <a:t>1.Khởi </a:t>
            </a:r>
            <a:r>
              <a:rPr lang="en-US" altLang="zh-CN" sz="8800" b="1" dirty="0" err="1">
                <a:ln w="38100">
                  <a:solidFill>
                    <a:srgbClr val="FFFFFF"/>
                  </a:solidFill>
                </a:ln>
                <a:solidFill>
                  <a:srgbClr val="318C80">
                    <a:lumMod val="75000"/>
                  </a:srgbClr>
                </a:solidFill>
                <a:latin typeface="Arial-SGK-TV" pitchFamily="2" charset="0"/>
                <a:cs typeface="Arial-SGK-TV" pitchFamily="2" charset="0"/>
                <a:sym typeface="+mn-lt"/>
              </a:rPr>
              <a:t>động</a:t>
            </a:r>
            <a:endParaRPr lang="en-US" altLang="zh-CN" sz="8800" b="1" dirty="0">
              <a:ln w="38100">
                <a:solidFill>
                  <a:srgbClr val="FFFFFF"/>
                </a:solidFill>
              </a:ln>
              <a:solidFill>
                <a:srgbClr val="318C80">
                  <a:lumMod val="75000"/>
                </a:srgbClr>
              </a:solidFill>
              <a:latin typeface="Arial-SGK-TV" pitchFamily="2" charset="0"/>
              <a:cs typeface="Arial-SGK-TV" pitchFamily="2" charset="0"/>
              <a:sym typeface="+mn-lt"/>
            </a:endParaRPr>
          </a:p>
        </p:txBody>
      </p:sp>
      <p:pic>
        <p:nvPicPr>
          <p:cNvPr id="16" name="图片 15" descr="图片包含 浅色&#10;&#10;已生成高可信度的说明">
            <a:extLst>
              <a:ext uri="{FF2B5EF4-FFF2-40B4-BE49-F238E27FC236}">
                <a16:creationId xmlns:a16="http://schemas.microsoft.com/office/drawing/2014/main" id="{1F2A716A-6EFD-4392-869C-F141ED28339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10532041" y="4563405"/>
            <a:ext cx="416700" cy="1002880"/>
          </a:xfrm>
          <a:prstGeom prst="rect">
            <a:avLst/>
          </a:prstGeom>
        </p:spPr>
      </p:pic>
      <p:pic>
        <p:nvPicPr>
          <p:cNvPr id="17" name="图片 16" descr="图片包含 浅色&#10;&#10;已生成高可信度的说明">
            <a:extLst>
              <a:ext uri="{FF2B5EF4-FFF2-40B4-BE49-F238E27FC236}">
                <a16:creationId xmlns:a16="http://schemas.microsoft.com/office/drawing/2014/main" id="{59DAF339-0411-42E0-B97A-97E56E2E4A2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479043">
            <a:off x="4987558" y="4683367"/>
            <a:ext cx="416700" cy="1002880"/>
          </a:xfrm>
          <a:prstGeom prst="rect">
            <a:avLst/>
          </a:prstGeom>
        </p:spPr>
      </p:pic>
      <p:pic>
        <p:nvPicPr>
          <p:cNvPr id="19" name="图片 18" descr="图片包含 浅色&#10;&#10;已生成高可信度的说明">
            <a:extLst>
              <a:ext uri="{FF2B5EF4-FFF2-40B4-BE49-F238E27FC236}">
                <a16:creationId xmlns:a16="http://schemas.microsoft.com/office/drawing/2014/main" id="{C9612D4D-EF8C-4730-A3DA-9B28DDE45E8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flipH="1">
            <a:off x="5308295" y="4720811"/>
            <a:ext cx="416700" cy="1002880"/>
          </a:xfrm>
          <a:prstGeom prst="rect">
            <a:avLst/>
          </a:prstGeom>
        </p:spPr>
      </p:pic>
      <p:pic>
        <p:nvPicPr>
          <p:cNvPr id="27" name="图片 26" descr="图片包含 浅色&#10;&#10;已生成高可信度的说明">
            <a:extLst>
              <a:ext uri="{FF2B5EF4-FFF2-40B4-BE49-F238E27FC236}">
                <a16:creationId xmlns:a16="http://schemas.microsoft.com/office/drawing/2014/main" id="{3610F951-29F5-418F-B4C8-5938AEDAD1A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flipH="1">
            <a:off x="7482049" y="4830057"/>
            <a:ext cx="416700" cy="1002880"/>
          </a:xfrm>
          <a:prstGeom prst="rect">
            <a:avLst/>
          </a:prstGeom>
        </p:spPr>
      </p:pic>
      <p:pic>
        <p:nvPicPr>
          <p:cNvPr id="28" name="图片 27" descr="图片包含 浅色&#10;&#10;已生成高可信度的说明">
            <a:extLst>
              <a:ext uri="{FF2B5EF4-FFF2-40B4-BE49-F238E27FC236}">
                <a16:creationId xmlns:a16="http://schemas.microsoft.com/office/drawing/2014/main" id="{74213687-5A7A-42EB-B6FC-D2A7813962BD}"/>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37530" t="71041" r="58174" b="14336"/>
          <a:stretch/>
        </p:blipFill>
        <p:spPr>
          <a:xfrm flipH="1">
            <a:off x="5609189" y="5064845"/>
            <a:ext cx="289311" cy="696291"/>
          </a:xfrm>
          <a:prstGeom prst="rect">
            <a:avLst/>
          </a:prstGeom>
        </p:spPr>
      </p:pic>
      <p:pic>
        <p:nvPicPr>
          <p:cNvPr id="29" name="图片 28">
            <a:extLst>
              <a:ext uri="{FF2B5EF4-FFF2-40B4-BE49-F238E27FC236}">
                <a16:creationId xmlns:a16="http://schemas.microsoft.com/office/drawing/2014/main" id="{D7A43B00-6CA2-44F3-B0B4-321734199700}"/>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55642" t="69697" r="39377" b="20439"/>
          <a:stretch/>
        </p:blipFill>
        <p:spPr>
          <a:xfrm flipH="1">
            <a:off x="5170184" y="5057659"/>
            <a:ext cx="545577" cy="763679"/>
          </a:xfrm>
          <a:prstGeom prst="rect">
            <a:avLst/>
          </a:prstGeom>
        </p:spPr>
      </p:pic>
      <p:pic>
        <p:nvPicPr>
          <p:cNvPr id="30" name="图片 29" descr="图片包含 浅色&#10;&#10;已生成高可信度的说明">
            <a:extLst>
              <a:ext uri="{FF2B5EF4-FFF2-40B4-BE49-F238E27FC236}">
                <a16:creationId xmlns:a16="http://schemas.microsoft.com/office/drawing/2014/main" id="{B6666793-625C-42B2-A0C8-C55F809A32D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20387316" flipH="1">
            <a:off x="7348067" y="4871161"/>
            <a:ext cx="416700" cy="1002880"/>
          </a:xfrm>
          <a:prstGeom prst="rect">
            <a:avLst/>
          </a:prstGeom>
        </p:spPr>
      </p:pic>
      <p:pic>
        <p:nvPicPr>
          <p:cNvPr id="32" name="图片 31">
            <a:extLst>
              <a:ext uri="{FF2B5EF4-FFF2-40B4-BE49-F238E27FC236}">
                <a16:creationId xmlns:a16="http://schemas.microsoft.com/office/drawing/2014/main" id="{520E304B-9CB1-4537-9B4D-EE8F7F2D5895}"/>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55642" t="69697" r="39314" b="15293"/>
          <a:stretch/>
        </p:blipFill>
        <p:spPr>
          <a:xfrm rot="21249650">
            <a:off x="6936436" y="5140173"/>
            <a:ext cx="407659" cy="857489"/>
          </a:xfrm>
          <a:prstGeom prst="rect">
            <a:avLst/>
          </a:prstGeom>
        </p:spPr>
      </p:pic>
      <p:pic>
        <p:nvPicPr>
          <p:cNvPr id="34" name="图片 33" descr="图片包含 浅色&#10;&#10;已生成高可信度的说明">
            <a:extLst>
              <a:ext uri="{FF2B5EF4-FFF2-40B4-BE49-F238E27FC236}">
                <a16:creationId xmlns:a16="http://schemas.microsoft.com/office/drawing/2014/main" id="{718AB133-270E-4E58-BBDF-3220349223F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9413242" y="4590453"/>
            <a:ext cx="416700" cy="1002880"/>
          </a:xfrm>
          <a:prstGeom prst="rect">
            <a:avLst/>
          </a:prstGeom>
        </p:spPr>
      </p:pic>
      <p:pic>
        <p:nvPicPr>
          <p:cNvPr id="35" name="图片 34">
            <a:extLst>
              <a:ext uri="{FF2B5EF4-FFF2-40B4-BE49-F238E27FC236}">
                <a16:creationId xmlns:a16="http://schemas.microsoft.com/office/drawing/2014/main" id="{D2973E52-F015-40FF-81A0-034DF39E34C0}"/>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55642" t="69697" r="38916" b="19508"/>
          <a:stretch/>
        </p:blipFill>
        <p:spPr>
          <a:xfrm flipH="1">
            <a:off x="8751845" y="4629027"/>
            <a:ext cx="596003" cy="835712"/>
          </a:xfrm>
          <a:prstGeom prst="rect">
            <a:avLst/>
          </a:prstGeom>
        </p:spPr>
      </p:pic>
      <p:pic>
        <p:nvPicPr>
          <p:cNvPr id="36" name="图片 35" descr="图片包含 浅色&#10;&#10;已生成高可信度的说明">
            <a:extLst>
              <a:ext uri="{FF2B5EF4-FFF2-40B4-BE49-F238E27FC236}">
                <a16:creationId xmlns:a16="http://schemas.microsoft.com/office/drawing/2014/main" id="{907CB245-6415-4248-8A41-8642D273631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20387316" flipH="1">
            <a:off x="9212118" y="4554011"/>
            <a:ext cx="416700" cy="1002880"/>
          </a:xfrm>
          <a:prstGeom prst="rect">
            <a:avLst/>
          </a:prstGeom>
        </p:spPr>
      </p:pic>
      <p:grpSp>
        <p:nvGrpSpPr>
          <p:cNvPr id="4" name="PA_组合 3">
            <a:extLst>
              <a:ext uri="{FF2B5EF4-FFF2-40B4-BE49-F238E27FC236}">
                <a16:creationId xmlns:a16="http://schemas.microsoft.com/office/drawing/2014/main" id="{AD163B0E-CC79-4A50-9294-89815628C39C}"/>
              </a:ext>
            </a:extLst>
          </p:cNvPr>
          <p:cNvGrpSpPr/>
          <p:nvPr>
            <p:custDataLst>
              <p:tags r:id="rId2"/>
            </p:custDataLst>
          </p:nvPr>
        </p:nvGrpSpPr>
        <p:grpSpPr>
          <a:xfrm>
            <a:off x="10672516" y="4302689"/>
            <a:ext cx="831851" cy="2381251"/>
            <a:chOff x="10672515" y="4302689"/>
            <a:chExt cx="831851" cy="2381251"/>
          </a:xfrm>
        </p:grpSpPr>
        <p:sp>
          <p:nvSpPr>
            <p:cNvPr id="2" name="任意多边形: 形状 1">
              <a:extLst>
                <a:ext uri="{FF2B5EF4-FFF2-40B4-BE49-F238E27FC236}">
                  <a16:creationId xmlns:a16="http://schemas.microsoft.com/office/drawing/2014/main" id="{0B969A09-9698-43D8-BFCF-F7E473183577}"/>
                </a:ext>
              </a:extLst>
            </p:cNvPr>
            <p:cNvSpPr/>
            <p:nvPr/>
          </p:nvSpPr>
          <p:spPr>
            <a:xfrm>
              <a:off x="10672515" y="4302689"/>
              <a:ext cx="831851" cy="2381251"/>
            </a:xfrm>
            <a:custGeom>
              <a:avLst/>
              <a:gdLst/>
              <a:ahLst/>
              <a:cxnLst/>
              <a:rect l="0" t="0" r="0" b="0"/>
              <a:pathLst>
                <a:path w="831851" h="2381251">
                  <a:moveTo>
                    <a:pt x="0" y="0"/>
                  </a:moveTo>
                  <a:lnTo>
                    <a:pt x="831850" y="0"/>
                  </a:lnTo>
                  <a:lnTo>
                    <a:pt x="831850" y="2381250"/>
                  </a:lnTo>
                  <a:lnTo>
                    <a:pt x="0" y="2381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srgbClr val="FFFFFF"/>
                </a:solidFill>
                <a:latin typeface="Helvetica" panose="020F0502020204030204"/>
                <a:cs typeface="Helvetica"/>
                <a:sym typeface="+mn-lt"/>
              </a:endParaRPr>
            </a:p>
          </p:txBody>
        </p:sp>
        <p:pic>
          <p:nvPicPr>
            <p:cNvPr id="14" name="PA_图片 13">
              <a:extLst>
                <a:ext uri="{FF2B5EF4-FFF2-40B4-BE49-F238E27FC236}">
                  <a16:creationId xmlns:a16="http://schemas.microsoft.com/office/drawing/2014/main" id="{FA2F858C-6DD2-494F-82B3-4859ECA79563}"/>
                </a:ext>
              </a:extLst>
            </p:cNvPr>
            <p:cNvPicPr>
              <a:picLocks noChangeAspect="1"/>
            </p:cNvPicPr>
            <p:nvPr>
              <p:custDataLst>
                <p:tags r:id="rId11"/>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10672515" y="4302689"/>
              <a:ext cx="552450" cy="1162050"/>
            </a:xfrm>
            <a:prstGeom prst="rect">
              <a:avLst/>
            </a:prstGeom>
          </p:spPr>
        </p:pic>
      </p:grpSp>
      <p:grpSp>
        <p:nvGrpSpPr>
          <p:cNvPr id="6" name="PA_组合 5">
            <a:extLst>
              <a:ext uri="{FF2B5EF4-FFF2-40B4-BE49-F238E27FC236}">
                <a16:creationId xmlns:a16="http://schemas.microsoft.com/office/drawing/2014/main" id="{AD9DEF19-B8B6-4E18-9C3B-435BC1DE3E44}"/>
              </a:ext>
            </a:extLst>
          </p:cNvPr>
          <p:cNvGrpSpPr/>
          <p:nvPr>
            <p:custDataLst>
              <p:tags r:id="rId3"/>
            </p:custDataLst>
          </p:nvPr>
        </p:nvGrpSpPr>
        <p:grpSpPr>
          <a:xfrm>
            <a:off x="9553717" y="4329737"/>
            <a:ext cx="781051" cy="2381251"/>
            <a:chOff x="9553716" y="4329737"/>
            <a:chExt cx="781051" cy="2381251"/>
          </a:xfrm>
        </p:grpSpPr>
        <p:sp>
          <p:nvSpPr>
            <p:cNvPr id="5" name="任意多边形: 形状 4">
              <a:extLst>
                <a:ext uri="{FF2B5EF4-FFF2-40B4-BE49-F238E27FC236}">
                  <a16:creationId xmlns:a16="http://schemas.microsoft.com/office/drawing/2014/main" id="{7EFC145D-6C97-4D5B-8429-2CA79A576441}"/>
                </a:ext>
              </a:extLst>
            </p:cNvPr>
            <p:cNvSpPr/>
            <p:nvPr/>
          </p:nvSpPr>
          <p:spPr>
            <a:xfrm>
              <a:off x="9553716" y="4329737"/>
              <a:ext cx="781051" cy="2381251"/>
            </a:xfrm>
            <a:custGeom>
              <a:avLst/>
              <a:gdLst/>
              <a:ahLst/>
              <a:cxnLst/>
              <a:rect l="0" t="0" r="0" b="0"/>
              <a:pathLst>
                <a:path w="781051" h="2381251">
                  <a:moveTo>
                    <a:pt x="0" y="0"/>
                  </a:moveTo>
                  <a:lnTo>
                    <a:pt x="781050" y="0"/>
                  </a:lnTo>
                  <a:lnTo>
                    <a:pt x="781050" y="2381250"/>
                  </a:lnTo>
                  <a:lnTo>
                    <a:pt x="0" y="2381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srgbClr val="FFFFFF"/>
                </a:solidFill>
                <a:latin typeface="Helvetica" panose="020F0502020204030204"/>
                <a:cs typeface="Helvetica"/>
                <a:sym typeface="+mn-lt"/>
              </a:endParaRPr>
            </a:p>
          </p:txBody>
        </p:sp>
        <p:pic>
          <p:nvPicPr>
            <p:cNvPr id="33" name="PA_图片 32">
              <a:extLst>
                <a:ext uri="{FF2B5EF4-FFF2-40B4-BE49-F238E27FC236}">
                  <a16:creationId xmlns:a16="http://schemas.microsoft.com/office/drawing/2014/main" id="{AEAF34C4-983B-4CBC-9BA6-11174B39E210}"/>
                </a:ext>
              </a:extLst>
            </p:cNvPr>
            <p:cNvPicPr>
              <a:picLocks noChangeAspect="1"/>
            </p:cNvPicPr>
            <p:nvPr>
              <p:custDataLst>
                <p:tags r:id="rId10"/>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9553716" y="4329737"/>
              <a:ext cx="552450" cy="1162050"/>
            </a:xfrm>
            <a:prstGeom prst="rect">
              <a:avLst/>
            </a:prstGeom>
          </p:spPr>
        </p:pic>
      </p:grpSp>
      <p:grpSp>
        <p:nvGrpSpPr>
          <p:cNvPr id="8" name="PA_组合 7">
            <a:extLst>
              <a:ext uri="{FF2B5EF4-FFF2-40B4-BE49-F238E27FC236}">
                <a16:creationId xmlns:a16="http://schemas.microsoft.com/office/drawing/2014/main" id="{E85E6B82-67A9-404D-BF8F-1E121BB784AB}"/>
              </a:ext>
            </a:extLst>
          </p:cNvPr>
          <p:cNvGrpSpPr/>
          <p:nvPr>
            <p:custDataLst>
              <p:tags r:id="rId4"/>
            </p:custDataLst>
          </p:nvPr>
        </p:nvGrpSpPr>
        <p:grpSpPr>
          <a:xfrm>
            <a:off x="7792568" y="4483821"/>
            <a:ext cx="908051" cy="2254251"/>
            <a:chOff x="7792567" y="4483820"/>
            <a:chExt cx="908051" cy="2254251"/>
          </a:xfrm>
        </p:grpSpPr>
        <p:sp>
          <p:nvSpPr>
            <p:cNvPr id="7" name="任意多边形: 形状 6">
              <a:extLst>
                <a:ext uri="{FF2B5EF4-FFF2-40B4-BE49-F238E27FC236}">
                  <a16:creationId xmlns:a16="http://schemas.microsoft.com/office/drawing/2014/main" id="{BB5842F2-1197-4380-B784-1B4A5F5E8094}"/>
                </a:ext>
              </a:extLst>
            </p:cNvPr>
            <p:cNvSpPr/>
            <p:nvPr/>
          </p:nvSpPr>
          <p:spPr>
            <a:xfrm>
              <a:off x="7792567" y="4483820"/>
              <a:ext cx="908051" cy="2254251"/>
            </a:xfrm>
            <a:custGeom>
              <a:avLst/>
              <a:gdLst/>
              <a:ahLst/>
              <a:cxnLst/>
              <a:rect l="0" t="0" r="0" b="0"/>
              <a:pathLst>
                <a:path w="908051" h="2254251">
                  <a:moveTo>
                    <a:pt x="0" y="0"/>
                  </a:moveTo>
                  <a:lnTo>
                    <a:pt x="908050" y="0"/>
                  </a:lnTo>
                  <a:lnTo>
                    <a:pt x="908050" y="2254250"/>
                  </a:lnTo>
                  <a:lnTo>
                    <a:pt x="0" y="2254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srgbClr val="FFFFFF"/>
                </a:solidFill>
                <a:latin typeface="Helvetica" panose="020F0502020204030204"/>
                <a:cs typeface="Helvetica"/>
                <a:sym typeface="+mn-lt"/>
              </a:endParaRPr>
            </a:p>
          </p:txBody>
        </p:sp>
        <p:pic>
          <p:nvPicPr>
            <p:cNvPr id="26" name="PA_图片 25">
              <a:extLst>
                <a:ext uri="{FF2B5EF4-FFF2-40B4-BE49-F238E27FC236}">
                  <a16:creationId xmlns:a16="http://schemas.microsoft.com/office/drawing/2014/main" id="{69D14D44-1719-4762-A3DD-38EAAE707E1C}"/>
                </a:ext>
              </a:extLst>
            </p:cNvPr>
            <p:cNvPicPr>
              <a:picLocks noChangeAspect="1"/>
            </p:cNvPicPr>
            <p:nvPr>
              <p:custDataLst>
                <p:tags r:id="rId9"/>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flipH="1">
              <a:off x="8148168" y="4483820"/>
              <a:ext cx="552450" cy="1162050"/>
            </a:xfrm>
            <a:prstGeom prst="rect">
              <a:avLst/>
            </a:prstGeom>
          </p:spPr>
        </p:pic>
      </p:grpSp>
      <p:grpSp>
        <p:nvGrpSpPr>
          <p:cNvPr id="12" name="PA_组合 11">
            <a:extLst>
              <a:ext uri="{FF2B5EF4-FFF2-40B4-BE49-F238E27FC236}">
                <a16:creationId xmlns:a16="http://schemas.microsoft.com/office/drawing/2014/main" id="{9176319A-5153-43B6-BC56-25572D7189E7}"/>
              </a:ext>
            </a:extLst>
          </p:cNvPr>
          <p:cNvGrpSpPr/>
          <p:nvPr>
            <p:custDataLst>
              <p:tags r:id="rId5"/>
            </p:custDataLst>
          </p:nvPr>
        </p:nvGrpSpPr>
        <p:grpSpPr>
          <a:xfrm>
            <a:off x="6382809" y="4883715"/>
            <a:ext cx="858403" cy="1963119"/>
            <a:chOff x="6382808" y="4883715"/>
            <a:chExt cx="858403" cy="1963118"/>
          </a:xfrm>
        </p:grpSpPr>
        <p:sp>
          <p:nvSpPr>
            <p:cNvPr id="10" name="任意多边形: 形状 9">
              <a:extLst>
                <a:ext uri="{FF2B5EF4-FFF2-40B4-BE49-F238E27FC236}">
                  <a16:creationId xmlns:a16="http://schemas.microsoft.com/office/drawing/2014/main" id="{7BE14995-9583-4464-A171-2E57CCDF0849}"/>
                </a:ext>
              </a:extLst>
            </p:cNvPr>
            <p:cNvSpPr/>
            <p:nvPr/>
          </p:nvSpPr>
          <p:spPr>
            <a:xfrm>
              <a:off x="6382808" y="4883715"/>
              <a:ext cx="858403" cy="1963118"/>
            </a:xfrm>
            <a:custGeom>
              <a:avLst/>
              <a:gdLst/>
              <a:ahLst/>
              <a:cxnLst/>
              <a:rect l="0" t="0" r="0" b="0"/>
              <a:pathLst>
                <a:path w="858403" h="1963118">
                  <a:moveTo>
                    <a:pt x="0" y="0"/>
                  </a:moveTo>
                  <a:lnTo>
                    <a:pt x="858402" y="0"/>
                  </a:lnTo>
                  <a:lnTo>
                    <a:pt x="858402" y="1963117"/>
                  </a:lnTo>
                  <a:lnTo>
                    <a:pt x="0" y="1963117"/>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srgbClr val="FFFFFF"/>
                </a:solidFill>
                <a:latin typeface="Helvetica" panose="020F0502020204030204"/>
                <a:cs typeface="Helvetica"/>
                <a:sym typeface="+mn-lt"/>
              </a:endParaRPr>
            </a:p>
          </p:txBody>
        </p:sp>
        <p:pic>
          <p:nvPicPr>
            <p:cNvPr id="31" name="PA_图片 30" descr="图片包含 浅色&#10;&#10;已生成高可信度的说明">
              <a:extLst>
                <a:ext uri="{FF2B5EF4-FFF2-40B4-BE49-F238E27FC236}">
                  <a16:creationId xmlns:a16="http://schemas.microsoft.com/office/drawing/2014/main" id="{A5305E55-1013-4AF0-A1EA-382B6C8DFE30}"/>
                </a:ext>
              </a:extLst>
            </p:cNvPr>
            <p:cNvPicPr>
              <a:picLocks noChangeAspect="1"/>
            </p:cNvPicPr>
            <p:nvPr>
              <p:custDataLst>
                <p:tags r:id="rId8"/>
              </p:custDataLst>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1162036" flipH="1">
              <a:off x="6670013" y="4924433"/>
              <a:ext cx="416700" cy="1002880"/>
            </a:xfrm>
            <a:prstGeom prst="rect">
              <a:avLst/>
            </a:prstGeom>
          </p:spPr>
        </p:pic>
      </p:grpSp>
      <p:grpSp>
        <p:nvGrpSpPr>
          <p:cNvPr id="38" name="PA_组合 37">
            <a:extLst>
              <a:ext uri="{FF2B5EF4-FFF2-40B4-BE49-F238E27FC236}">
                <a16:creationId xmlns:a16="http://schemas.microsoft.com/office/drawing/2014/main" id="{7E26671C-C9AC-4723-9368-0CA5A046AC42}"/>
              </a:ext>
            </a:extLst>
          </p:cNvPr>
          <p:cNvGrpSpPr/>
          <p:nvPr>
            <p:custDataLst>
              <p:tags r:id="rId6"/>
            </p:custDataLst>
          </p:nvPr>
        </p:nvGrpSpPr>
        <p:grpSpPr>
          <a:xfrm>
            <a:off x="4287533" y="4483821"/>
            <a:ext cx="882651" cy="2279651"/>
            <a:chOff x="4287532" y="4483820"/>
            <a:chExt cx="882651" cy="2279651"/>
          </a:xfrm>
        </p:grpSpPr>
        <p:sp>
          <p:nvSpPr>
            <p:cNvPr id="37" name="任意多边形: 形状 36">
              <a:extLst>
                <a:ext uri="{FF2B5EF4-FFF2-40B4-BE49-F238E27FC236}">
                  <a16:creationId xmlns:a16="http://schemas.microsoft.com/office/drawing/2014/main" id="{3C512615-5A9C-41E0-B82C-30502083423C}"/>
                </a:ext>
              </a:extLst>
            </p:cNvPr>
            <p:cNvSpPr/>
            <p:nvPr/>
          </p:nvSpPr>
          <p:spPr>
            <a:xfrm>
              <a:off x="4287532" y="4483820"/>
              <a:ext cx="882651" cy="2279651"/>
            </a:xfrm>
            <a:custGeom>
              <a:avLst/>
              <a:gdLst/>
              <a:ahLst/>
              <a:cxnLst/>
              <a:rect l="0" t="0" r="0" b="0"/>
              <a:pathLst>
                <a:path w="882651" h="2279651">
                  <a:moveTo>
                    <a:pt x="0" y="0"/>
                  </a:moveTo>
                  <a:lnTo>
                    <a:pt x="882650" y="0"/>
                  </a:lnTo>
                  <a:lnTo>
                    <a:pt x="882650" y="2279650"/>
                  </a:lnTo>
                  <a:lnTo>
                    <a:pt x="0" y="22796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srgbClr val="FFFFFF"/>
                </a:solidFill>
                <a:latin typeface="Helvetica" panose="020F0502020204030204"/>
                <a:cs typeface="Helvetica"/>
                <a:sym typeface="+mn-lt"/>
              </a:endParaRPr>
            </a:p>
          </p:txBody>
        </p:sp>
        <p:pic>
          <p:nvPicPr>
            <p:cNvPr id="21" name="PA_图片 20">
              <a:extLst>
                <a:ext uri="{FF2B5EF4-FFF2-40B4-BE49-F238E27FC236}">
                  <a16:creationId xmlns:a16="http://schemas.microsoft.com/office/drawing/2014/main" id="{472677F7-D98E-4C2F-A926-8527DEF0C3BE}"/>
                </a:ext>
              </a:extLst>
            </p:cNvPr>
            <p:cNvPicPr>
              <a:picLocks noChangeAspect="1"/>
            </p:cNvPicPr>
            <p:nvPr>
              <p:custDataLst>
                <p:tags r:id="rId7"/>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flipH="1">
              <a:off x="4617733" y="4483820"/>
              <a:ext cx="552450" cy="1162050"/>
            </a:xfrm>
            <a:prstGeom prst="rect">
              <a:avLst/>
            </a:prstGeom>
          </p:spPr>
        </p:pic>
      </p:grpSp>
    </p:spTree>
    <p:extLst>
      <p:ext uri="{BB962C8B-B14F-4D97-AF65-F5344CB8AC3E}">
        <p14:creationId xmlns:p14="http://schemas.microsoft.com/office/powerpoint/2010/main" val="3527909315"/>
      </p:ext>
    </p:extLst>
  </p:cSld>
  <p:clrMapOvr>
    <a:masterClrMapping/>
  </p:clrMapOvr>
  <mc:AlternateContent xmlns:mc="http://schemas.openxmlformats.org/markup-compatibility/2006" xmlns:p14="http://schemas.microsoft.com/office/powerpoint/2010/main">
    <mc:Choice Requires="p14">
      <p:transition spd="slow" p14:dur="4000" advTm="9000">
        <p14:vortex dir="r"/>
      </p:transition>
    </mc:Choice>
    <mc:Fallback xmlns="">
      <p:transition spd="slow"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1000"/>
                                        <p:tgtEl>
                                          <p:spTgt spid="27"/>
                                        </p:tgtEl>
                                      </p:cBhvr>
                                    </p:animEffect>
                                    <p:anim calcmode="lin" valueType="num">
                                      <p:cBhvr>
                                        <p:cTn id="48" dur="1000" fill="hold"/>
                                        <p:tgtEl>
                                          <p:spTgt spid="27"/>
                                        </p:tgtEl>
                                        <p:attrNameLst>
                                          <p:attrName>ppt_x</p:attrName>
                                        </p:attrNameLst>
                                      </p:cBhvr>
                                      <p:tavLst>
                                        <p:tav tm="0">
                                          <p:val>
                                            <p:strVal val="#ppt_x"/>
                                          </p:val>
                                        </p:tav>
                                        <p:tav tm="100000">
                                          <p:val>
                                            <p:strVal val="#ppt_x"/>
                                          </p:val>
                                        </p:tav>
                                      </p:tavLst>
                                    </p:anim>
                                    <p:anim calcmode="lin" valueType="num">
                                      <p:cBhvr>
                                        <p:cTn id="49" dur="1000" fill="hold"/>
                                        <p:tgtEl>
                                          <p:spTgt spid="27"/>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1000"/>
                                        <p:tgtEl>
                                          <p:spTgt spid="28"/>
                                        </p:tgtEl>
                                      </p:cBhvr>
                                    </p:animEffect>
                                    <p:anim calcmode="lin" valueType="num">
                                      <p:cBhvr>
                                        <p:cTn id="53" dur="1000" fill="hold"/>
                                        <p:tgtEl>
                                          <p:spTgt spid="28"/>
                                        </p:tgtEl>
                                        <p:attrNameLst>
                                          <p:attrName>ppt_x</p:attrName>
                                        </p:attrNameLst>
                                      </p:cBhvr>
                                      <p:tavLst>
                                        <p:tav tm="0">
                                          <p:val>
                                            <p:strVal val="#ppt_x"/>
                                          </p:val>
                                        </p:tav>
                                        <p:tav tm="100000">
                                          <p:val>
                                            <p:strVal val="#ppt_x"/>
                                          </p:val>
                                        </p:tav>
                                      </p:tavLst>
                                    </p:anim>
                                    <p:anim calcmode="lin" valueType="num">
                                      <p:cBhvr>
                                        <p:cTn id="54" dur="1000" fill="hold"/>
                                        <p:tgtEl>
                                          <p:spTgt spid="28"/>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1000"/>
                                        <p:tgtEl>
                                          <p:spTgt spid="29"/>
                                        </p:tgtEl>
                                      </p:cBhvr>
                                    </p:animEffect>
                                    <p:anim calcmode="lin" valueType="num">
                                      <p:cBhvr>
                                        <p:cTn id="58" dur="1000" fill="hold"/>
                                        <p:tgtEl>
                                          <p:spTgt spid="29"/>
                                        </p:tgtEl>
                                        <p:attrNameLst>
                                          <p:attrName>ppt_x</p:attrName>
                                        </p:attrNameLst>
                                      </p:cBhvr>
                                      <p:tavLst>
                                        <p:tav tm="0">
                                          <p:val>
                                            <p:strVal val="#ppt_x"/>
                                          </p:val>
                                        </p:tav>
                                        <p:tav tm="100000">
                                          <p:val>
                                            <p:strVal val="#ppt_x"/>
                                          </p:val>
                                        </p:tav>
                                      </p:tavLst>
                                    </p:anim>
                                    <p:anim calcmode="lin" valueType="num">
                                      <p:cBhvr>
                                        <p:cTn id="59" dur="1000" fill="hold"/>
                                        <p:tgtEl>
                                          <p:spTgt spid="29"/>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1000"/>
                                        <p:tgtEl>
                                          <p:spTgt spid="30"/>
                                        </p:tgtEl>
                                      </p:cBhvr>
                                    </p:animEffect>
                                    <p:anim calcmode="lin" valueType="num">
                                      <p:cBhvr>
                                        <p:cTn id="63" dur="1000" fill="hold"/>
                                        <p:tgtEl>
                                          <p:spTgt spid="30"/>
                                        </p:tgtEl>
                                        <p:attrNameLst>
                                          <p:attrName>ppt_x</p:attrName>
                                        </p:attrNameLst>
                                      </p:cBhvr>
                                      <p:tavLst>
                                        <p:tav tm="0">
                                          <p:val>
                                            <p:strVal val="#ppt_x"/>
                                          </p:val>
                                        </p:tav>
                                        <p:tav tm="100000">
                                          <p:val>
                                            <p:strVal val="#ppt_x"/>
                                          </p:val>
                                        </p:tav>
                                      </p:tavLst>
                                    </p:anim>
                                    <p:anim calcmode="lin" valueType="num">
                                      <p:cBhvr>
                                        <p:cTn id="64" dur="1000" fill="hold"/>
                                        <p:tgtEl>
                                          <p:spTgt spid="30"/>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1000"/>
                                        <p:tgtEl>
                                          <p:spTgt spid="32"/>
                                        </p:tgtEl>
                                      </p:cBhvr>
                                    </p:animEffect>
                                    <p:anim calcmode="lin" valueType="num">
                                      <p:cBhvr>
                                        <p:cTn id="68" dur="1000" fill="hold"/>
                                        <p:tgtEl>
                                          <p:spTgt spid="32"/>
                                        </p:tgtEl>
                                        <p:attrNameLst>
                                          <p:attrName>ppt_x</p:attrName>
                                        </p:attrNameLst>
                                      </p:cBhvr>
                                      <p:tavLst>
                                        <p:tav tm="0">
                                          <p:val>
                                            <p:strVal val="#ppt_x"/>
                                          </p:val>
                                        </p:tav>
                                        <p:tav tm="100000">
                                          <p:val>
                                            <p:strVal val="#ppt_x"/>
                                          </p:val>
                                        </p:tav>
                                      </p:tavLst>
                                    </p:anim>
                                    <p:anim calcmode="lin" valueType="num">
                                      <p:cBhvr>
                                        <p:cTn id="69" dur="10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fade">
                                      <p:cBhvr>
                                        <p:cTn id="72" dur="1000"/>
                                        <p:tgtEl>
                                          <p:spTgt spid="34"/>
                                        </p:tgtEl>
                                      </p:cBhvr>
                                    </p:animEffect>
                                    <p:anim calcmode="lin" valueType="num">
                                      <p:cBhvr>
                                        <p:cTn id="73" dur="1000" fill="hold"/>
                                        <p:tgtEl>
                                          <p:spTgt spid="34"/>
                                        </p:tgtEl>
                                        <p:attrNameLst>
                                          <p:attrName>ppt_x</p:attrName>
                                        </p:attrNameLst>
                                      </p:cBhvr>
                                      <p:tavLst>
                                        <p:tav tm="0">
                                          <p:val>
                                            <p:strVal val="#ppt_x"/>
                                          </p:val>
                                        </p:tav>
                                        <p:tav tm="100000">
                                          <p:val>
                                            <p:strVal val="#ppt_x"/>
                                          </p:val>
                                        </p:tav>
                                      </p:tavLst>
                                    </p:anim>
                                    <p:anim calcmode="lin" valueType="num">
                                      <p:cBhvr>
                                        <p:cTn id="74" dur="1000" fill="hold"/>
                                        <p:tgtEl>
                                          <p:spTgt spid="34"/>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fade">
                                      <p:cBhvr>
                                        <p:cTn id="77" dur="1000"/>
                                        <p:tgtEl>
                                          <p:spTgt spid="35"/>
                                        </p:tgtEl>
                                      </p:cBhvr>
                                    </p:animEffect>
                                    <p:anim calcmode="lin" valueType="num">
                                      <p:cBhvr>
                                        <p:cTn id="78" dur="1000" fill="hold"/>
                                        <p:tgtEl>
                                          <p:spTgt spid="35"/>
                                        </p:tgtEl>
                                        <p:attrNameLst>
                                          <p:attrName>ppt_x</p:attrName>
                                        </p:attrNameLst>
                                      </p:cBhvr>
                                      <p:tavLst>
                                        <p:tav tm="0">
                                          <p:val>
                                            <p:strVal val="#ppt_x"/>
                                          </p:val>
                                        </p:tav>
                                        <p:tav tm="100000">
                                          <p:val>
                                            <p:strVal val="#ppt_x"/>
                                          </p:val>
                                        </p:tav>
                                      </p:tavLst>
                                    </p:anim>
                                    <p:anim calcmode="lin" valueType="num">
                                      <p:cBhvr>
                                        <p:cTn id="79" dur="1000" fill="hold"/>
                                        <p:tgtEl>
                                          <p:spTgt spid="35"/>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fade">
                                      <p:cBhvr>
                                        <p:cTn id="82" dur="1000"/>
                                        <p:tgtEl>
                                          <p:spTgt spid="36"/>
                                        </p:tgtEl>
                                      </p:cBhvr>
                                    </p:animEffect>
                                    <p:anim calcmode="lin" valueType="num">
                                      <p:cBhvr>
                                        <p:cTn id="83" dur="1000" fill="hold"/>
                                        <p:tgtEl>
                                          <p:spTgt spid="36"/>
                                        </p:tgtEl>
                                        <p:attrNameLst>
                                          <p:attrName>ppt_x</p:attrName>
                                        </p:attrNameLst>
                                      </p:cBhvr>
                                      <p:tavLst>
                                        <p:tav tm="0">
                                          <p:val>
                                            <p:strVal val="#ppt_x"/>
                                          </p:val>
                                        </p:tav>
                                        <p:tav tm="100000">
                                          <p:val>
                                            <p:strVal val="#ppt_x"/>
                                          </p:val>
                                        </p:tav>
                                      </p:tavLst>
                                    </p:anim>
                                    <p:anim calcmode="lin" valueType="num">
                                      <p:cBhvr>
                                        <p:cTn id="84" dur="1000" fill="hold"/>
                                        <p:tgtEl>
                                          <p:spTgt spid="36"/>
                                        </p:tgtEl>
                                        <p:attrNameLst>
                                          <p:attrName>ppt_y</p:attrName>
                                        </p:attrNameLst>
                                      </p:cBhvr>
                                      <p:tavLst>
                                        <p:tav tm="0">
                                          <p:val>
                                            <p:strVal val="#ppt_y+.1"/>
                                          </p:val>
                                        </p:tav>
                                        <p:tav tm="100000">
                                          <p:val>
                                            <p:strVal val="#ppt_y"/>
                                          </p:val>
                                        </p:tav>
                                      </p:tavLst>
                                    </p:anim>
                                  </p:childTnLst>
                                </p:cTn>
                              </p:par>
                              <p:par>
                                <p:cTn id="85" presetID="47" presetClass="entr" presetSubtype="0" fill="hold" nodeType="withEffect">
                                  <p:stCondLst>
                                    <p:cond delay="0"/>
                                  </p:stCondLst>
                                  <p:childTnLst>
                                    <p:set>
                                      <p:cBhvr>
                                        <p:cTn id="86" dur="1" fill="hold">
                                          <p:stCondLst>
                                            <p:cond delay="0"/>
                                          </p:stCondLst>
                                        </p:cTn>
                                        <p:tgtEl>
                                          <p:spTgt spid="13"/>
                                        </p:tgtEl>
                                        <p:attrNameLst>
                                          <p:attrName>style.visibility</p:attrName>
                                        </p:attrNameLst>
                                      </p:cBhvr>
                                      <p:to>
                                        <p:strVal val="visible"/>
                                      </p:to>
                                    </p:set>
                                    <p:animEffect transition="in" filter="fade">
                                      <p:cBhvr>
                                        <p:cTn id="87" dur="1000"/>
                                        <p:tgtEl>
                                          <p:spTgt spid="13"/>
                                        </p:tgtEl>
                                      </p:cBhvr>
                                    </p:animEffect>
                                    <p:anim calcmode="lin" valueType="num">
                                      <p:cBhvr>
                                        <p:cTn id="88" dur="1000" fill="hold"/>
                                        <p:tgtEl>
                                          <p:spTgt spid="13"/>
                                        </p:tgtEl>
                                        <p:attrNameLst>
                                          <p:attrName>ppt_x</p:attrName>
                                        </p:attrNameLst>
                                      </p:cBhvr>
                                      <p:tavLst>
                                        <p:tav tm="0">
                                          <p:val>
                                            <p:strVal val="#ppt_x"/>
                                          </p:val>
                                        </p:tav>
                                        <p:tav tm="100000">
                                          <p:val>
                                            <p:strVal val="#ppt_x"/>
                                          </p:val>
                                        </p:tav>
                                      </p:tavLst>
                                    </p:anim>
                                    <p:anim calcmode="lin" valueType="num">
                                      <p:cBhvr>
                                        <p:cTn id="89" dur="1000" fill="hold"/>
                                        <p:tgtEl>
                                          <p:spTgt spid="13"/>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4"/>
                                        </p:tgtEl>
                                        <p:attrNameLst>
                                          <p:attrName>style.visibility</p:attrName>
                                        </p:attrNameLst>
                                      </p:cBhvr>
                                      <p:to>
                                        <p:strVal val="visible"/>
                                      </p:to>
                                    </p:set>
                                    <p:animEffect transition="in" filter="fade">
                                      <p:cBhvr>
                                        <p:cTn id="92" dur="1000"/>
                                        <p:tgtEl>
                                          <p:spTgt spid="4"/>
                                        </p:tgtEl>
                                      </p:cBhvr>
                                    </p:animEffect>
                                    <p:anim calcmode="lin" valueType="num">
                                      <p:cBhvr>
                                        <p:cTn id="93" dur="1000" fill="hold"/>
                                        <p:tgtEl>
                                          <p:spTgt spid="4"/>
                                        </p:tgtEl>
                                        <p:attrNameLst>
                                          <p:attrName>ppt_x</p:attrName>
                                        </p:attrNameLst>
                                      </p:cBhvr>
                                      <p:tavLst>
                                        <p:tav tm="0">
                                          <p:val>
                                            <p:strVal val="#ppt_x"/>
                                          </p:val>
                                        </p:tav>
                                        <p:tav tm="100000">
                                          <p:val>
                                            <p:strVal val="#ppt_x"/>
                                          </p:val>
                                        </p:tav>
                                      </p:tavLst>
                                    </p:anim>
                                    <p:anim calcmode="lin" valueType="num">
                                      <p:cBhvr>
                                        <p:cTn id="94" dur="1000" fill="hold"/>
                                        <p:tgtEl>
                                          <p:spTgt spid="4"/>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6"/>
                                        </p:tgtEl>
                                        <p:attrNameLst>
                                          <p:attrName>style.visibility</p:attrName>
                                        </p:attrNameLst>
                                      </p:cBhvr>
                                      <p:to>
                                        <p:strVal val="visible"/>
                                      </p:to>
                                    </p:set>
                                    <p:animEffect transition="in" filter="fade">
                                      <p:cBhvr>
                                        <p:cTn id="97" dur="1000"/>
                                        <p:tgtEl>
                                          <p:spTgt spid="6"/>
                                        </p:tgtEl>
                                      </p:cBhvr>
                                    </p:animEffect>
                                    <p:anim calcmode="lin" valueType="num">
                                      <p:cBhvr>
                                        <p:cTn id="98" dur="1000" fill="hold"/>
                                        <p:tgtEl>
                                          <p:spTgt spid="6"/>
                                        </p:tgtEl>
                                        <p:attrNameLst>
                                          <p:attrName>ppt_x</p:attrName>
                                        </p:attrNameLst>
                                      </p:cBhvr>
                                      <p:tavLst>
                                        <p:tav tm="0">
                                          <p:val>
                                            <p:strVal val="#ppt_x"/>
                                          </p:val>
                                        </p:tav>
                                        <p:tav tm="100000">
                                          <p:val>
                                            <p:strVal val="#ppt_x"/>
                                          </p:val>
                                        </p:tav>
                                      </p:tavLst>
                                    </p:anim>
                                    <p:anim calcmode="lin" valueType="num">
                                      <p:cBhvr>
                                        <p:cTn id="99" dur="1000" fill="hold"/>
                                        <p:tgtEl>
                                          <p:spTgt spid="6"/>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8"/>
                                        </p:tgtEl>
                                        <p:attrNameLst>
                                          <p:attrName>style.visibility</p:attrName>
                                        </p:attrNameLst>
                                      </p:cBhvr>
                                      <p:to>
                                        <p:strVal val="visible"/>
                                      </p:to>
                                    </p:set>
                                    <p:animEffect transition="in" filter="fade">
                                      <p:cBhvr>
                                        <p:cTn id="102" dur="1000"/>
                                        <p:tgtEl>
                                          <p:spTgt spid="8"/>
                                        </p:tgtEl>
                                      </p:cBhvr>
                                    </p:animEffect>
                                    <p:anim calcmode="lin" valueType="num">
                                      <p:cBhvr>
                                        <p:cTn id="103" dur="1000" fill="hold"/>
                                        <p:tgtEl>
                                          <p:spTgt spid="8"/>
                                        </p:tgtEl>
                                        <p:attrNameLst>
                                          <p:attrName>ppt_x</p:attrName>
                                        </p:attrNameLst>
                                      </p:cBhvr>
                                      <p:tavLst>
                                        <p:tav tm="0">
                                          <p:val>
                                            <p:strVal val="#ppt_x"/>
                                          </p:val>
                                        </p:tav>
                                        <p:tav tm="100000">
                                          <p:val>
                                            <p:strVal val="#ppt_x"/>
                                          </p:val>
                                        </p:tav>
                                      </p:tavLst>
                                    </p:anim>
                                    <p:anim calcmode="lin" valueType="num">
                                      <p:cBhvr>
                                        <p:cTn id="104" dur="1000" fill="hold"/>
                                        <p:tgtEl>
                                          <p:spTgt spid="8"/>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12"/>
                                        </p:tgtEl>
                                        <p:attrNameLst>
                                          <p:attrName>style.visibility</p:attrName>
                                        </p:attrNameLst>
                                      </p:cBhvr>
                                      <p:to>
                                        <p:strVal val="visible"/>
                                      </p:to>
                                    </p:set>
                                    <p:animEffect transition="in" filter="fade">
                                      <p:cBhvr>
                                        <p:cTn id="107" dur="1000"/>
                                        <p:tgtEl>
                                          <p:spTgt spid="12"/>
                                        </p:tgtEl>
                                      </p:cBhvr>
                                    </p:animEffect>
                                    <p:anim calcmode="lin" valueType="num">
                                      <p:cBhvr>
                                        <p:cTn id="108" dur="1000" fill="hold"/>
                                        <p:tgtEl>
                                          <p:spTgt spid="12"/>
                                        </p:tgtEl>
                                        <p:attrNameLst>
                                          <p:attrName>ppt_x</p:attrName>
                                        </p:attrNameLst>
                                      </p:cBhvr>
                                      <p:tavLst>
                                        <p:tav tm="0">
                                          <p:val>
                                            <p:strVal val="#ppt_x"/>
                                          </p:val>
                                        </p:tav>
                                        <p:tav tm="100000">
                                          <p:val>
                                            <p:strVal val="#ppt_x"/>
                                          </p:val>
                                        </p:tav>
                                      </p:tavLst>
                                    </p:anim>
                                    <p:anim calcmode="lin" valueType="num">
                                      <p:cBhvr>
                                        <p:cTn id="109" dur="1000" fill="hold"/>
                                        <p:tgtEl>
                                          <p:spTgt spid="12"/>
                                        </p:tgtEl>
                                        <p:attrNameLst>
                                          <p:attrName>ppt_y</p:attrName>
                                        </p:attrNameLst>
                                      </p:cBhvr>
                                      <p:tavLst>
                                        <p:tav tm="0">
                                          <p:val>
                                            <p:strVal val="#ppt_y+.1"/>
                                          </p:val>
                                        </p:tav>
                                        <p:tav tm="100000">
                                          <p:val>
                                            <p:strVal val="#ppt_y"/>
                                          </p:val>
                                        </p:tav>
                                      </p:tavLst>
                                    </p:anim>
                                  </p:childTnLst>
                                </p:cTn>
                              </p:par>
                              <p:par>
                                <p:cTn id="110" presetID="42" presetClass="entr" presetSubtype="0" fill="hold" nodeType="withEffect">
                                  <p:stCondLst>
                                    <p:cond delay="0"/>
                                  </p:stCondLst>
                                  <p:childTnLst>
                                    <p:set>
                                      <p:cBhvr>
                                        <p:cTn id="111" dur="1" fill="hold">
                                          <p:stCondLst>
                                            <p:cond delay="0"/>
                                          </p:stCondLst>
                                        </p:cTn>
                                        <p:tgtEl>
                                          <p:spTgt spid="38"/>
                                        </p:tgtEl>
                                        <p:attrNameLst>
                                          <p:attrName>style.visibility</p:attrName>
                                        </p:attrNameLst>
                                      </p:cBhvr>
                                      <p:to>
                                        <p:strVal val="visible"/>
                                      </p:to>
                                    </p:set>
                                    <p:animEffect transition="in" filter="fade">
                                      <p:cBhvr>
                                        <p:cTn id="112" dur="1000"/>
                                        <p:tgtEl>
                                          <p:spTgt spid="38"/>
                                        </p:tgtEl>
                                      </p:cBhvr>
                                    </p:animEffect>
                                    <p:anim calcmode="lin" valueType="num">
                                      <p:cBhvr>
                                        <p:cTn id="113" dur="1000" fill="hold"/>
                                        <p:tgtEl>
                                          <p:spTgt spid="38"/>
                                        </p:tgtEl>
                                        <p:attrNameLst>
                                          <p:attrName>ppt_x</p:attrName>
                                        </p:attrNameLst>
                                      </p:cBhvr>
                                      <p:tavLst>
                                        <p:tav tm="0">
                                          <p:val>
                                            <p:strVal val="#ppt_x"/>
                                          </p:val>
                                        </p:tav>
                                        <p:tav tm="100000">
                                          <p:val>
                                            <p:strVal val="#ppt_x"/>
                                          </p:val>
                                        </p:tav>
                                      </p:tavLst>
                                    </p:anim>
                                    <p:anim calcmode="lin" valueType="num">
                                      <p:cBhvr>
                                        <p:cTn id="114" dur="1000" fill="hold"/>
                                        <p:tgtEl>
                                          <p:spTgt spid="38"/>
                                        </p:tgtEl>
                                        <p:attrNameLst>
                                          <p:attrName>ppt_y</p:attrName>
                                        </p:attrNameLst>
                                      </p:cBhvr>
                                      <p:tavLst>
                                        <p:tav tm="0">
                                          <p:val>
                                            <p:strVal val="#ppt_y+.1"/>
                                          </p:val>
                                        </p:tav>
                                        <p:tav tm="100000">
                                          <p:val>
                                            <p:strVal val="#ppt_y"/>
                                          </p:val>
                                        </p:tav>
                                      </p:tavLst>
                                    </p:anim>
                                  </p:childTnLst>
                                </p:cTn>
                              </p:par>
                            </p:childTnLst>
                          </p:cTn>
                        </p:par>
                        <p:par>
                          <p:cTn id="115" fill="hold">
                            <p:stCondLst>
                              <p:cond delay="1000"/>
                            </p:stCondLst>
                            <p:childTnLst>
                              <p:par>
                                <p:cTn id="116" presetID="32" presetClass="emph" presetSubtype="0" repeatCount="indefinite" fill="hold" nodeType="afterEffect">
                                  <p:stCondLst>
                                    <p:cond delay="0"/>
                                  </p:stCondLst>
                                  <p:endCondLst>
                                    <p:cond evt="onNext" delay="0">
                                      <p:tgtEl>
                                        <p:sldTgt/>
                                      </p:tgtEl>
                                    </p:cond>
                                  </p:endCondLst>
                                  <p:childTnLst>
                                    <p:animRot by="120000">
                                      <p:cBhvr>
                                        <p:cTn id="117" dur="50" fill="hold">
                                          <p:stCondLst>
                                            <p:cond delay="0"/>
                                          </p:stCondLst>
                                        </p:cTn>
                                        <p:tgtEl>
                                          <p:spTgt spid="4"/>
                                        </p:tgtEl>
                                        <p:attrNameLst>
                                          <p:attrName>r</p:attrName>
                                        </p:attrNameLst>
                                      </p:cBhvr>
                                    </p:animRot>
                                    <p:animRot by="-240000">
                                      <p:cBhvr>
                                        <p:cTn id="118" dur="100" fill="hold">
                                          <p:stCondLst>
                                            <p:cond delay="100"/>
                                          </p:stCondLst>
                                        </p:cTn>
                                        <p:tgtEl>
                                          <p:spTgt spid="4"/>
                                        </p:tgtEl>
                                        <p:attrNameLst>
                                          <p:attrName>r</p:attrName>
                                        </p:attrNameLst>
                                      </p:cBhvr>
                                    </p:animRot>
                                    <p:animRot by="240000">
                                      <p:cBhvr>
                                        <p:cTn id="119" dur="100" fill="hold">
                                          <p:stCondLst>
                                            <p:cond delay="200"/>
                                          </p:stCondLst>
                                        </p:cTn>
                                        <p:tgtEl>
                                          <p:spTgt spid="4"/>
                                        </p:tgtEl>
                                        <p:attrNameLst>
                                          <p:attrName>r</p:attrName>
                                        </p:attrNameLst>
                                      </p:cBhvr>
                                    </p:animRot>
                                    <p:animRot by="-240000">
                                      <p:cBhvr>
                                        <p:cTn id="120" dur="100" fill="hold">
                                          <p:stCondLst>
                                            <p:cond delay="300"/>
                                          </p:stCondLst>
                                        </p:cTn>
                                        <p:tgtEl>
                                          <p:spTgt spid="4"/>
                                        </p:tgtEl>
                                        <p:attrNameLst>
                                          <p:attrName>r</p:attrName>
                                        </p:attrNameLst>
                                      </p:cBhvr>
                                    </p:animRot>
                                    <p:animRot by="120000">
                                      <p:cBhvr>
                                        <p:cTn id="121" dur="100" fill="hold">
                                          <p:stCondLst>
                                            <p:cond delay="400"/>
                                          </p:stCondLst>
                                        </p:cTn>
                                        <p:tgtEl>
                                          <p:spTgt spid="4"/>
                                        </p:tgtEl>
                                        <p:attrNameLst>
                                          <p:attrName>r</p:attrName>
                                        </p:attrNameLst>
                                      </p:cBhvr>
                                    </p:animRot>
                                  </p:childTnLst>
                                </p:cTn>
                              </p:par>
                              <p:par>
                                <p:cTn id="122" presetID="32" presetClass="emph" presetSubtype="0" repeatCount="indefinite" fill="hold" nodeType="withEffect">
                                  <p:stCondLst>
                                    <p:cond delay="0"/>
                                  </p:stCondLst>
                                  <p:endCondLst>
                                    <p:cond evt="onNext" delay="0">
                                      <p:tgtEl>
                                        <p:sldTgt/>
                                      </p:tgtEl>
                                    </p:cond>
                                  </p:endCondLst>
                                  <p:childTnLst>
                                    <p:animRot by="120000">
                                      <p:cBhvr>
                                        <p:cTn id="123" dur="50" fill="hold">
                                          <p:stCondLst>
                                            <p:cond delay="0"/>
                                          </p:stCondLst>
                                        </p:cTn>
                                        <p:tgtEl>
                                          <p:spTgt spid="6"/>
                                        </p:tgtEl>
                                        <p:attrNameLst>
                                          <p:attrName>r</p:attrName>
                                        </p:attrNameLst>
                                      </p:cBhvr>
                                    </p:animRot>
                                    <p:animRot by="-240000">
                                      <p:cBhvr>
                                        <p:cTn id="124" dur="100" fill="hold">
                                          <p:stCondLst>
                                            <p:cond delay="100"/>
                                          </p:stCondLst>
                                        </p:cTn>
                                        <p:tgtEl>
                                          <p:spTgt spid="6"/>
                                        </p:tgtEl>
                                        <p:attrNameLst>
                                          <p:attrName>r</p:attrName>
                                        </p:attrNameLst>
                                      </p:cBhvr>
                                    </p:animRot>
                                    <p:animRot by="240000">
                                      <p:cBhvr>
                                        <p:cTn id="125" dur="100" fill="hold">
                                          <p:stCondLst>
                                            <p:cond delay="200"/>
                                          </p:stCondLst>
                                        </p:cTn>
                                        <p:tgtEl>
                                          <p:spTgt spid="6"/>
                                        </p:tgtEl>
                                        <p:attrNameLst>
                                          <p:attrName>r</p:attrName>
                                        </p:attrNameLst>
                                      </p:cBhvr>
                                    </p:animRot>
                                    <p:animRot by="-240000">
                                      <p:cBhvr>
                                        <p:cTn id="126" dur="100" fill="hold">
                                          <p:stCondLst>
                                            <p:cond delay="300"/>
                                          </p:stCondLst>
                                        </p:cTn>
                                        <p:tgtEl>
                                          <p:spTgt spid="6"/>
                                        </p:tgtEl>
                                        <p:attrNameLst>
                                          <p:attrName>r</p:attrName>
                                        </p:attrNameLst>
                                      </p:cBhvr>
                                    </p:animRot>
                                    <p:animRot by="120000">
                                      <p:cBhvr>
                                        <p:cTn id="127" dur="100" fill="hold">
                                          <p:stCondLst>
                                            <p:cond delay="400"/>
                                          </p:stCondLst>
                                        </p:cTn>
                                        <p:tgtEl>
                                          <p:spTgt spid="6"/>
                                        </p:tgtEl>
                                        <p:attrNameLst>
                                          <p:attrName>r</p:attrName>
                                        </p:attrNameLst>
                                      </p:cBhvr>
                                    </p:animRot>
                                  </p:childTnLst>
                                </p:cTn>
                              </p:par>
                              <p:par>
                                <p:cTn id="128" presetID="32" presetClass="emph" presetSubtype="0" repeatCount="indefinite" fill="hold" nodeType="withEffect">
                                  <p:stCondLst>
                                    <p:cond delay="0"/>
                                  </p:stCondLst>
                                  <p:endCondLst>
                                    <p:cond evt="onNext" delay="0">
                                      <p:tgtEl>
                                        <p:sldTgt/>
                                      </p:tgtEl>
                                    </p:cond>
                                  </p:endCondLst>
                                  <p:childTnLst>
                                    <p:animRot by="120000">
                                      <p:cBhvr>
                                        <p:cTn id="129" dur="50" fill="hold">
                                          <p:stCondLst>
                                            <p:cond delay="0"/>
                                          </p:stCondLst>
                                        </p:cTn>
                                        <p:tgtEl>
                                          <p:spTgt spid="8"/>
                                        </p:tgtEl>
                                        <p:attrNameLst>
                                          <p:attrName>r</p:attrName>
                                        </p:attrNameLst>
                                      </p:cBhvr>
                                    </p:animRot>
                                    <p:animRot by="-240000">
                                      <p:cBhvr>
                                        <p:cTn id="130" dur="100" fill="hold">
                                          <p:stCondLst>
                                            <p:cond delay="100"/>
                                          </p:stCondLst>
                                        </p:cTn>
                                        <p:tgtEl>
                                          <p:spTgt spid="8"/>
                                        </p:tgtEl>
                                        <p:attrNameLst>
                                          <p:attrName>r</p:attrName>
                                        </p:attrNameLst>
                                      </p:cBhvr>
                                    </p:animRot>
                                    <p:animRot by="240000">
                                      <p:cBhvr>
                                        <p:cTn id="131" dur="100" fill="hold">
                                          <p:stCondLst>
                                            <p:cond delay="200"/>
                                          </p:stCondLst>
                                        </p:cTn>
                                        <p:tgtEl>
                                          <p:spTgt spid="8"/>
                                        </p:tgtEl>
                                        <p:attrNameLst>
                                          <p:attrName>r</p:attrName>
                                        </p:attrNameLst>
                                      </p:cBhvr>
                                    </p:animRot>
                                    <p:animRot by="-240000">
                                      <p:cBhvr>
                                        <p:cTn id="132" dur="100" fill="hold">
                                          <p:stCondLst>
                                            <p:cond delay="300"/>
                                          </p:stCondLst>
                                        </p:cTn>
                                        <p:tgtEl>
                                          <p:spTgt spid="8"/>
                                        </p:tgtEl>
                                        <p:attrNameLst>
                                          <p:attrName>r</p:attrName>
                                        </p:attrNameLst>
                                      </p:cBhvr>
                                    </p:animRot>
                                    <p:animRot by="120000">
                                      <p:cBhvr>
                                        <p:cTn id="133" dur="100" fill="hold">
                                          <p:stCondLst>
                                            <p:cond delay="400"/>
                                          </p:stCondLst>
                                        </p:cTn>
                                        <p:tgtEl>
                                          <p:spTgt spid="8"/>
                                        </p:tgtEl>
                                        <p:attrNameLst>
                                          <p:attrName>r</p:attrName>
                                        </p:attrNameLst>
                                      </p:cBhvr>
                                    </p:animRot>
                                  </p:childTnLst>
                                </p:cTn>
                              </p:par>
                              <p:par>
                                <p:cTn id="134" presetID="32" presetClass="emph" presetSubtype="0" repeatCount="indefinite" fill="hold" nodeType="withEffect">
                                  <p:stCondLst>
                                    <p:cond delay="0"/>
                                  </p:stCondLst>
                                  <p:endCondLst>
                                    <p:cond evt="onNext" delay="0">
                                      <p:tgtEl>
                                        <p:sldTgt/>
                                      </p:tgtEl>
                                    </p:cond>
                                  </p:endCondLst>
                                  <p:childTnLst>
                                    <p:animRot by="120000">
                                      <p:cBhvr>
                                        <p:cTn id="135" dur="50" fill="hold">
                                          <p:stCondLst>
                                            <p:cond delay="0"/>
                                          </p:stCondLst>
                                        </p:cTn>
                                        <p:tgtEl>
                                          <p:spTgt spid="12"/>
                                        </p:tgtEl>
                                        <p:attrNameLst>
                                          <p:attrName>r</p:attrName>
                                        </p:attrNameLst>
                                      </p:cBhvr>
                                    </p:animRot>
                                    <p:animRot by="-240000">
                                      <p:cBhvr>
                                        <p:cTn id="136" dur="100" fill="hold">
                                          <p:stCondLst>
                                            <p:cond delay="100"/>
                                          </p:stCondLst>
                                        </p:cTn>
                                        <p:tgtEl>
                                          <p:spTgt spid="12"/>
                                        </p:tgtEl>
                                        <p:attrNameLst>
                                          <p:attrName>r</p:attrName>
                                        </p:attrNameLst>
                                      </p:cBhvr>
                                    </p:animRot>
                                    <p:animRot by="240000">
                                      <p:cBhvr>
                                        <p:cTn id="137" dur="100" fill="hold">
                                          <p:stCondLst>
                                            <p:cond delay="200"/>
                                          </p:stCondLst>
                                        </p:cTn>
                                        <p:tgtEl>
                                          <p:spTgt spid="12"/>
                                        </p:tgtEl>
                                        <p:attrNameLst>
                                          <p:attrName>r</p:attrName>
                                        </p:attrNameLst>
                                      </p:cBhvr>
                                    </p:animRot>
                                    <p:animRot by="-240000">
                                      <p:cBhvr>
                                        <p:cTn id="138" dur="100" fill="hold">
                                          <p:stCondLst>
                                            <p:cond delay="300"/>
                                          </p:stCondLst>
                                        </p:cTn>
                                        <p:tgtEl>
                                          <p:spTgt spid="12"/>
                                        </p:tgtEl>
                                        <p:attrNameLst>
                                          <p:attrName>r</p:attrName>
                                        </p:attrNameLst>
                                      </p:cBhvr>
                                    </p:animRot>
                                    <p:animRot by="120000">
                                      <p:cBhvr>
                                        <p:cTn id="139" dur="100" fill="hold">
                                          <p:stCondLst>
                                            <p:cond delay="400"/>
                                          </p:stCondLst>
                                        </p:cTn>
                                        <p:tgtEl>
                                          <p:spTgt spid="12"/>
                                        </p:tgtEl>
                                        <p:attrNameLst>
                                          <p:attrName>r</p:attrName>
                                        </p:attrNameLst>
                                      </p:cBhvr>
                                    </p:animRot>
                                  </p:childTnLst>
                                </p:cTn>
                              </p:par>
                              <p:par>
                                <p:cTn id="140" presetID="32" presetClass="emph" presetSubtype="0" repeatCount="indefinite" fill="hold" nodeType="withEffect">
                                  <p:stCondLst>
                                    <p:cond delay="0"/>
                                  </p:stCondLst>
                                  <p:endCondLst>
                                    <p:cond evt="onNext" delay="0">
                                      <p:tgtEl>
                                        <p:sldTgt/>
                                      </p:tgtEl>
                                    </p:cond>
                                  </p:endCondLst>
                                  <p:childTnLst>
                                    <p:animRot by="120000">
                                      <p:cBhvr>
                                        <p:cTn id="141" dur="50" fill="hold">
                                          <p:stCondLst>
                                            <p:cond delay="0"/>
                                          </p:stCondLst>
                                        </p:cTn>
                                        <p:tgtEl>
                                          <p:spTgt spid="38"/>
                                        </p:tgtEl>
                                        <p:attrNameLst>
                                          <p:attrName>r</p:attrName>
                                        </p:attrNameLst>
                                      </p:cBhvr>
                                    </p:animRot>
                                    <p:animRot by="-240000">
                                      <p:cBhvr>
                                        <p:cTn id="142" dur="100" fill="hold">
                                          <p:stCondLst>
                                            <p:cond delay="100"/>
                                          </p:stCondLst>
                                        </p:cTn>
                                        <p:tgtEl>
                                          <p:spTgt spid="38"/>
                                        </p:tgtEl>
                                        <p:attrNameLst>
                                          <p:attrName>r</p:attrName>
                                        </p:attrNameLst>
                                      </p:cBhvr>
                                    </p:animRot>
                                    <p:animRot by="240000">
                                      <p:cBhvr>
                                        <p:cTn id="143" dur="100" fill="hold">
                                          <p:stCondLst>
                                            <p:cond delay="200"/>
                                          </p:stCondLst>
                                        </p:cTn>
                                        <p:tgtEl>
                                          <p:spTgt spid="38"/>
                                        </p:tgtEl>
                                        <p:attrNameLst>
                                          <p:attrName>r</p:attrName>
                                        </p:attrNameLst>
                                      </p:cBhvr>
                                    </p:animRot>
                                    <p:animRot by="-240000">
                                      <p:cBhvr>
                                        <p:cTn id="144" dur="100" fill="hold">
                                          <p:stCondLst>
                                            <p:cond delay="300"/>
                                          </p:stCondLst>
                                        </p:cTn>
                                        <p:tgtEl>
                                          <p:spTgt spid="38"/>
                                        </p:tgtEl>
                                        <p:attrNameLst>
                                          <p:attrName>r</p:attrName>
                                        </p:attrNameLst>
                                      </p:cBhvr>
                                    </p:animRot>
                                    <p:animRot by="120000">
                                      <p:cBhvr>
                                        <p:cTn id="145" dur="100" fill="hold">
                                          <p:stCondLst>
                                            <p:cond delay="400"/>
                                          </p:stCondLst>
                                        </p:cTn>
                                        <p:tgtEl>
                                          <p:spTgt spid="38"/>
                                        </p:tgtEl>
                                        <p:attrNameLst>
                                          <p:attrName>r</p:attrName>
                                        </p:attrNameLst>
                                      </p:cBhvr>
                                    </p:animRot>
                                  </p:childTnLst>
                                </p:cTn>
                              </p:par>
                            </p:childTnLst>
                          </p:cTn>
                        </p:par>
                        <p:par>
                          <p:cTn id="146" fill="hold">
                            <p:stCondLst>
                              <p:cond delay="1500"/>
                            </p:stCondLst>
                            <p:childTnLst>
                              <p:par>
                                <p:cTn id="147" presetID="2" presetClass="entr" presetSubtype="1" fill="hold" nodeType="afterEffect">
                                  <p:stCondLst>
                                    <p:cond delay="0"/>
                                  </p:stCondLst>
                                  <p:childTnLst>
                                    <p:set>
                                      <p:cBhvr>
                                        <p:cTn id="148" dur="1" fill="hold">
                                          <p:stCondLst>
                                            <p:cond delay="0"/>
                                          </p:stCondLst>
                                        </p:cTn>
                                        <p:tgtEl>
                                          <p:spTgt spid="3"/>
                                        </p:tgtEl>
                                        <p:attrNameLst>
                                          <p:attrName>style.visibility</p:attrName>
                                        </p:attrNameLst>
                                      </p:cBhvr>
                                      <p:to>
                                        <p:strVal val="visible"/>
                                      </p:to>
                                    </p:set>
                                    <p:anim calcmode="lin" valueType="num">
                                      <p:cBhvr additive="base">
                                        <p:cTn id="149" dur="1000" fill="hold"/>
                                        <p:tgtEl>
                                          <p:spTgt spid="3"/>
                                        </p:tgtEl>
                                        <p:attrNameLst>
                                          <p:attrName>ppt_x</p:attrName>
                                        </p:attrNameLst>
                                      </p:cBhvr>
                                      <p:tavLst>
                                        <p:tav tm="0">
                                          <p:val>
                                            <p:strVal val="#ppt_x"/>
                                          </p:val>
                                        </p:tav>
                                        <p:tav tm="100000">
                                          <p:val>
                                            <p:strVal val="#ppt_x"/>
                                          </p:val>
                                        </p:tav>
                                      </p:tavLst>
                                    </p:anim>
                                    <p:anim calcmode="lin" valueType="num">
                                      <p:cBhvr additive="base">
                                        <p:cTn id="150" dur="1000" fill="hold"/>
                                        <p:tgtEl>
                                          <p:spTgt spid="3"/>
                                        </p:tgtEl>
                                        <p:attrNameLst>
                                          <p:attrName>ppt_y</p:attrName>
                                        </p:attrNameLst>
                                      </p:cBhvr>
                                      <p:tavLst>
                                        <p:tav tm="0">
                                          <p:val>
                                            <p:strVal val="0-#ppt_h/2"/>
                                          </p:val>
                                        </p:tav>
                                        <p:tav tm="100000">
                                          <p:val>
                                            <p:strVal val="#ppt_y"/>
                                          </p:val>
                                        </p:tav>
                                      </p:tavLst>
                                    </p:anim>
                                  </p:childTnLst>
                                </p:cTn>
                              </p:par>
                              <p:par>
                                <p:cTn id="151" presetID="2" presetClass="entr" presetSubtype="2" fill="hold" nodeType="withEffect">
                                  <p:stCondLst>
                                    <p:cond delay="0"/>
                                  </p:stCondLst>
                                  <p:childTnLst>
                                    <p:set>
                                      <p:cBhvr>
                                        <p:cTn id="152" dur="1" fill="hold">
                                          <p:stCondLst>
                                            <p:cond delay="0"/>
                                          </p:stCondLst>
                                        </p:cTn>
                                        <p:tgtEl>
                                          <p:spTgt spid="22"/>
                                        </p:tgtEl>
                                        <p:attrNameLst>
                                          <p:attrName>style.visibility</p:attrName>
                                        </p:attrNameLst>
                                      </p:cBhvr>
                                      <p:to>
                                        <p:strVal val="visible"/>
                                      </p:to>
                                    </p:set>
                                    <p:anim calcmode="lin" valueType="num">
                                      <p:cBhvr additive="base">
                                        <p:cTn id="153" dur="1000" fill="hold"/>
                                        <p:tgtEl>
                                          <p:spTgt spid="22"/>
                                        </p:tgtEl>
                                        <p:attrNameLst>
                                          <p:attrName>ppt_x</p:attrName>
                                        </p:attrNameLst>
                                      </p:cBhvr>
                                      <p:tavLst>
                                        <p:tav tm="0">
                                          <p:val>
                                            <p:strVal val="1+#ppt_w/2"/>
                                          </p:val>
                                        </p:tav>
                                        <p:tav tm="100000">
                                          <p:val>
                                            <p:strVal val="#ppt_x"/>
                                          </p:val>
                                        </p:tav>
                                      </p:tavLst>
                                    </p:anim>
                                    <p:anim calcmode="lin" valueType="num">
                                      <p:cBhvr additive="base">
                                        <p:cTn id="154" dur="1000" fill="hold"/>
                                        <p:tgtEl>
                                          <p:spTgt spid="22"/>
                                        </p:tgtEl>
                                        <p:attrNameLst>
                                          <p:attrName>ppt_y</p:attrName>
                                        </p:attrNameLst>
                                      </p:cBhvr>
                                      <p:tavLst>
                                        <p:tav tm="0">
                                          <p:val>
                                            <p:strVal val="#ppt_y"/>
                                          </p:val>
                                        </p:tav>
                                        <p:tav tm="100000">
                                          <p:val>
                                            <p:strVal val="#ppt_y"/>
                                          </p:val>
                                        </p:tav>
                                      </p:tavLst>
                                    </p:anim>
                                  </p:childTnLst>
                                </p:cTn>
                              </p:par>
                            </p:childTnLst>
                          </p:cTn>
                        </p:par>
                        <p:par>
                          <p:cTn id="155" fill="hold">
                            <p:stCondLst>
                              <p:cond delay="2500"/>
                            </p:stCondLst>
                            <p:childTnLst>
                              <p:par>
                                <p:cTn id="156" presetID="56" presetClass="entr" presetSubtype="0" fill="hold" grpId="0" nodeType="afterEffect">
                                  <p:stCondLst>
                                    <p:cond delay="0"/>
                                  </p:stCondLst>
                                  <p:iterate type="lt">
                                    <p:tmPct val="10000"/>
                                  </p:iterate>
                                  <p:childTnLst>
                                    <p:set>
                                      <p:cBhvr>
                                        <p:cTn id="157" dur="1" fill="hold">
                                          <p:stCondLst>
                                            <p:cond delay="0"/>
                                          </p:stCondLst>
                                        </p:cTn>
                                        <p:tgtEl>
                                          <p:spTgt spid="25"/>
                                        </p:tgtEl>
                                        <p:attrNameLst>
                                          <p:attrName>style.visibility</p:attrName>
                                        </p:attrNameLst>
                                      </p:cBhvr>
                                      <p:to>
                                        <p:strVal val="visible"/>
                                      </p:to>
                                    </p:set>
                                    <p:anim by="(-#ppt_w*2)" calcmode="lin" valueType="num">
                                      <p:cBhvr rctx="PPT">
                                        <p:cTn id="158" dur="500" autoRev="1" fill="hold">
                                          <p:stCondLst>
                                            <p:cond delay="0"/>
                                          </p:stCondLst>
                                        </p:cTn>
                                        <p:tgtEl>
                                          <p:spTgt spid="25"/>
                                        </p:tgtEl>
                                        <p:attrNameLst>
                                          <p:attrName>ppt_w</p:attrName>
                                        </p:attrNameLst>
                                      </p:cBhvr>
                                    </p:anim>
                                    <p:anim by="(#ppt_w*0.50)" calcmode="lin" valueType="num">
                                      <p:cBhvr>
                                        <p:cTn id="159" dur="500" decel="50000" autoRev="1" fill="hold">
                                          <p:stCondLst>
                                            <p:cond delay="0"/>
                                          </p:stCondLst>
                                        </p:cTn>
                                        <p:tgtEl>
                                          <p:spTgt spid="25"/>
                                        </p:tgtEl>
                                        <p:attrNameLst>
                                          <p:attrName>ppt_x</p:attrName>
                                        </p:attrNameLst>
                                      </p:cBhvr>
                                    </p:anim>
                                    <p:anim from="(-#ppt_h/2)" to="(#ppt_y)" calcmode="lin" valueType="num">
                                      <p:cBhvr>
                                        <p:cTn id="160" dur="1000" fill="hold">
                                          <p:stCondLst>
                                            <p:cond delay="0"/>
                                          </p:stCondLst>
                                        </p:cTn>
                                        <p:tgtEl>
                                          <p:spTgt spid="25"/>
                                        </p:tgtEl>
                                        <p:attrNameLst>
                                          <p:attrName>ppt_y</p:attrName>
                                        </p:attrNameLst>
                                      </p:cBhvr>
                                    </p:anim>
                                    <p:animRot by="21600000">
                                      <p:cBhvr>
                                        <p:cTn id="161" dur="1000" fill="hold">
                                          <p:stCondLst>
                                            <p:cond delay="0"/>
                                          </p:stCondLst>
                                        </p:cTn>
                                        <p:tgtEl>
                                          <p:spTgt spid="25"/>
                                        </p:tgtEl>
                                        <p:attrNameLst>
                                          <p:attrName>r</p:attrName>
                                        </p:attrNameLst>
                                      </p:cBhvr>
                                    </p:animRot>
                                  </p:childTnLst>
                                </p:cTn>
                              </p:par>
                            </p:childTnLst>
                          </p:cTn>
                        </p:par>
                        <p:par>
                          <p:cTn id="162" fill="hold">
                            <p:stCondLst>
                              <p:cond delay="4400"/>
                            </p:stCondLst>
                            <p:childTnLst>
                              <p:par>
                                <p:cTn id="163" presetID="12" presetClass="entr" presetSubtype="2" fill="hold" nodeType="afterEffect">
                                  <p:stCondLst>
                                    <p:cond delay="0"/>
                                  </p:stCondLst>
                                  <p:childTnLst>
                                    <p:set>
                                      <p:cBhvr>
                                        <p:cTn id="164" dur="1" fill="hold">
                                          <p:stCondLst>
                                            <p:cond delay="0"/>
                                          </p:stCondLst>
                                        </p:cTn>
                                        <p:tgtEl>
                                          <p:spTgt spid="15"/>
                                        </p:tgtEl>
                                        <p:attrNameLst>
                                          <p:attrName>style.visibility</p:attrName>
                                        </p:attrNameLst>
                                      </p:cBhvr>
                                      <p:to>
                                        <p:strVal val="visible"/>
                                      </p:to>
                                    </p:set>
                                    <p:anim calcmode="lin" valueType="num">
                                      <p:cBhvr additive="base">
                                        <p:cTn id="165" dur="500"/>
                                        <p:tgtEl>
                                          <p:spTgt spid="15"/>
                                        </p:tgtEl>
                                        <p:attrNameLst>
                                          <p:attrName>ppt_x</p:attrName>
                                        </p:attrNameLst>
                                      </p:cBhvr>
                                      <p:tavLst>
                                        <p:tav tm="0">
                                          <p:val>
                                            <p:strVal val="#ppt_x+#ppt_w*1.125000"/>
                                          </p:val>
                                        </p:tav>
                                        <p:tav tm="100000">
                                          <p:val>
                                            <p:strVal val="#ppt_x"/>
                                          </p:val>
                                        </p:tav>
                                      </p:tavLst>
                                    </p:anim>
                                    <p:animEffect transition="in" filter="wipe(left)">
                                      <p:cBhvr>
                                        <p:cTn id="166" dur="500"/>
                                        <p:tgtEl>
                                          <p:spTgt spid="15"/>
                                        </p:tgtEl>
                                      </p:cBhvr>
                                    </p:animEffect>
                                  </p:childTnLst>
                                </p:cTn>
                              </p:par>
                              <p:par>
                                <p:cTn id="167" presetID="12" presetClass="entr" presetSubtype="8" fill="hold" nodeType="withEffect">
                                  <p:stCondLst>
                                    <p:cond delay="0"/>
                                  </p:stCondLst>
                                  <p:childTnLst>
                                    <p:set>
                                      <p:cBhvr>
                                        <p:cTn id="168" dur="1" fill="hold">
                                          <p:stCondLst>
                                            <p:cond delay="0"/>
                                          </p:stCondLst>
                                        </p:cTn>
                                        <p:tgtEl>
                                          <p:spTgt spid="18"/>
                                        </p:tgtEl>
                                        <p:attrNameLst>
                                          <p:attrName>style.visibility</p:attrName>
                                        </p:attrNameLst>
                                      </p:cBhvr>
                                      <p:to>
                                        <p:strVal val="visible"/>
                                      </p:to>
                                    </p:set>
                                    <p:anim calcmode="lin" valueType="num">
                                      <p:cBhvr additive="base">
                                        <p:cTn id="169" dur="500"/>
                                        <p:tgtEl>
                                          <p:spTgt spid="18"/>
                                        </p:tgtEl>
                                        <p:attrNameLst>
                                          <p:attrName>ppt_x</p:attrName>
                                        </p:attrNameLst>
                                      </p:cBhvr>
                                      <p:tavLst>
                                        <p:tav tm="0">
                                          <p:val>
                                            <p:strVal val="#ppt_x-#ppt_w*1.125000"/>
                                          </p:val>
                                        </p:tav>
                                        <p:tav tm="100000">
                                          <p:val>
                                            <p:strVal val="#ppt_x"/>
                                          </p:val>
                                        </p:tav>
                                      </p:tavLst>
                                    </p:anim>
                                    <p:animEffect transition="in" filter="wipe(right)">
                                      <p:cBhvr>
                                        <p:cTn id="170" dur="500"/>
                                        <p:tgtEl>
                                          <p:spTgt spid="18"/>
                                        </p:tgtEl>
                                      </p:cBhvr>
                                    </p:animEffect>
                                  </p:childTnLst>
                                </p:cTn>
                              </p:par>
                            </p:childTnLst>
                          </p:cTn>
                        </p:par>
                        <p:par>
                          <p:cTn id="171" fill="hold">
                            <p:stCondLst>
                              <p:cond delay="4900"/>
                            </p:stCondLst>
                            <p:childTnLst>
                              <p:par>
                                <p:cTn id="172" presetID="26" presetClass="emph" presetSubtype="0" repeatCount="indefinite" fill="hold" nodeType="afterEffect">
                                  <p:stCondLst>
                                    <p:cond delay="0"/>
                                  </p:stCondLst>
                                  <p:endCondLst>
                                    <p:cond evt="onNext" delay="0">
                                      <p:tgtEl>
                                        <p:sldTgt/>
                                      </p:tgtEl>
                                    </p:cond>
                                  </p:endCondLst>
                                  <p:childTnLst>
                                    <p:animEffect transition="out" filter="fade">
                                      <p:cBhvr>
                                        <p:cTn id="173" dur="1000" tmFilter="0, 0; .2, .5; .8, .5; 1, 0"/>
                                        <p:tgtEl>
                                          <p:spTgt spid="15"/>
                                        </p:tgtEl>
                                      </p:cBhvr>
                                    </p:animEffect>
                                    <p:animScale>
                                      <p:cBhvr>
                                        <p:cTn id="174" dur="500" autoRev="1" fill="hold"/>
                                        <p:tgtEl>
                                          <p:spTgt spid="15"/>
                                        </p:tgtEl>
                                      </p:cBhvr>
                                      <p:by x="105000" y="105000"/>
                                    </p:animScale>
                                  </p:childTnLst>
                                </p:cTn>
                              </p:par>
                              <p:par>
                                <p:cTn id="175" presetID="26" presetClass="emph" presetSubtype="0" repeatCount="indefinite" fill="hold" nodeType="withEffect">
                                  <p:stCondLst>
                                    <p:cond delay="0"/>
                                  </p:stCondLst>
                                  <p:endCondLst>
                                    <p:cond evt="onNext" delay="0">
                                      <p:tgtEl>
                                        <p:sldTgt/>
                                      </p:tgtEl>
                                    </p:cond>
                                  </p:endCondLst>
                                  <p:childTnLst>
                                    <p:animEffect transition="out" filter="fade">
                                      <p:cBhvr>
                                        <p:cTn id="176" dur="1000" tmFilter="0, 0; .2, .5; .8, .5; 1, 0"/>
                                        <p:tgtEl>
                                          <p:spTgt spid="18"/>
                                        </p:tgtEl>
                                      </p:cBhvr>
                                    </p:animEffect>
                                    <p:animScale>
                                      <p:cBhvr>
                                        <p:cTn id="177" dur="500" autoRev="1" fill="hold"/>
                                        <p:tgtEl>
                                          <p:spTgt spid="18"/>
                                        </p:tgtEl>
                                      </p:cBhvr>
                                      <p:by x="105000" y="105000"/>
                                    </p:animScale>
                                  </p:childTnLst>
                                </p:cTn>
                              </p:par>
                            </p:childTnLst>
                          </p:cTn>
                        </p:par>
                        <p:par>
                          <p:cTn id="178" fill="hold">
                            <p:stCondLst>
                              <p:cond delay="5900"/>
                            </p:stCondLst>
                            <p:childTnLst>
                              <p:par>
                                <p:cTn id="179" presetID="34" presetClass="emph" presetSubtype="0" fill="hold" grpId="1" nodeType="afterEffect">
                                  <p:stCondLst>
                                    <p:cond delay="0"/>
                                  </p:stCondLst>
                                  <p:iterate type="lt">
                                    <p:tmPct val="12500"/>
                                  </p:iterate>
                                  <p:childTnLst>
                                    <p:animMotion origin="layout" path="M -2.70833E-6 4.44444E-6 L -2.70833E-6 -0.07223 " pathEditMode="relative" rAng="0" ptsTypes="AA">
                                      <p:cBhvr>
                                        <p:cTn id="180" dur="250" accel="50000" decel="50000" autoRev="1" fill="hold">
                                          <p:stCondLst>
                                            <p:cond delay="0"/>
                                          </p:stCondLst>
                                        </p:cTn>
                                        <p:tgtEl>
                                          <p:spTgt spid="25"/>
                                        </p:tgtEl>
                                        <p:attrNameLst>
                                          <p:attrName>ppt_x</p:attrName>
                                          <p:attrName>ppt_y</p:attrName>
                                        </p:attrNameLst>
                                      </p:cBhvr>
                                      <p:rCtr x="0" y="-3611"/>
                                    </p:animMotion>
                                    <p:animRot by="1500000">
                                      <p:cBhvr>
                                        <p:cTn id="181" dur="125" fill="hold">
                                          <p:stCondLst>
                                            <p:cond delay="0"/>
                                          </p:stCondLst>
                                        </p:cTn>
                                        <p:tgtEl>
                                          <p:spTgt spid="25"/>
                                        </p:tgtEl>
                                        <p:attrNameLst>
                                          <p:attrName>r</p:attrName>
                                        </p:attrNameLst>
                                      </p:cBhvr>
                                    </p:animRot>
                                    <p:animRot by="-1500000">
                                      <p:cBhvr>
                                        <p:cTn id="182" dur="125" fill="hold">
                                          <p:stCondLst>
                                            <p:cond delay="125"/>
                                          </p:stCondLst>
                                        </p:cTn>
                                        <p:tgtEl>
                                          <p:spTgt spid="25"/>
                                        </p:tgtEl>
                                        <p:attrNameLst>
                                          <p:attrName>r</p:attrName>
                                        </p:attrNameLst>
                                      </p:cBhvr>
                                    </p:animRot>
                                    <p:animRot by="-1500000">
                                      <p:cBhvr>
                                        <p:cTn id="183" dur="125" fill="hold">
                                          <p:stCondLst>
                                            <p:cond delay="250"/>
                                          </p:stCondLst>
                                        </p:cTn>
                                        <p:tgtEl>
                                          <p:spTgt spid="25"/>
                                        </p:tgtEl>
                                        <p:attrNameLst>
                                          <p:attrName>r</p:attrName>
                                        </p:attrNameLst>
                                      </p:cBhvr>
                                    </p:animRot>
                                    <p:animRot by="1500000">
                                      <p:cBhvr>
                                        <p:cTn id="184" dur="125" fill="hold">
                                          <p:stCondLst>
                                            <p:cond delay="375"/>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AutoShape 2" descr="Phong cảnh mùa xuân trên đồng cỏ xanh file PSD"/>
          <p:cNvSpPr>
            <a:spLocks noChangeAspect="1" noChangeArrowheads="1"/>
          </p:cNvSpPr>
          <p:nvPr/>
        </p:nvSpPr>
        <p:spPr bwMode="auto">
          <a:xfrm>
            <a:off x="207433" y="-192417"/>
            <a:ext cx="406400" cy="406379"/>
          </a:xfrm>
          <a:prstGeom prst="rect">
            <a:avLst/>
          </a:prstGeom>
          <a:noFill/>
        </p:spPr>
        <p:txBody>
          <a:bodyPr vert="horz" wrap="square" lIns="121916" tIns="60957" rIns="121916" bIns="60957" numCol="1" anchor="t" anchorCtr="0" compatLnSpc="1">
            <a:prstTxWarp prst="textNoShape">
              <a:avLst/>
            </a:prstTxWarp>
          </a:bodyPr>
          <a:lstStyle/>
          <a:p>
            <a:pPr defTabSz="866943" fontAlgn="base">
              <a:spcBef>
                <a:spcPct val="0"/>
              </a:spcBef>
              <a:spcAft>
                <a:spcPct val="0"/>
              </a:spcAft>
            </a:pPr>
            <a:endParaRPr lang="en-US" sz="1707">
              <a:solidFill>
                <a:prstClr val="black"/>
              </a:solidFill>
              <a:latin typeface="Calibri" panose="020F0502020204030204" pitchFamily="34" charset="0"/>
              <a:ea typeface="宋体" panose="02010600030101010101" pitchFamily="2" charset="-122"/>
            </a:endParaRPr>
          </a:p>
        </p:txBody>
      </p:sp>
      <p:sp>
        <p:nvSpPr>
          <p:cNvPr id="48132" name="AutoShape 4" descr="Phong cảnh mùa xuân trên đồng cỏ xanh file PSD"/>
          <p:cNvSpPr>
            <a:spLocks noChangeAspect="1" noChangeArrowheads="1"/>
          </p:cNvSpPr>
          <p:nvPr/>
        </p:nvSpPr>
        <p:spPr bwMode="auto">
          <a:xfrm>
            <a:off x="207433" y="-192417"/>
            <a:ext cx="406400" cy="406379"/>
          </a:xfrm>
          <a:prstGeom prst="rect">
            <a:avLst/>
          </a:prstGeom>
          <a:noFill/>
        </p:spPr>
        <p:txBody>
          <a:bodyPr vert="horz" wrap="square" lIns="121916" tIns="60957" rIns="121916" bIns="60957" numCol="1" anchor="t" anchorCtr="0" compatLnSpc="1">
            <a:prstTxWarp prst="textNoShape">
              <a:avLst/>
            </a:prstTxWarp>
          </a:bodyPr>
          <a:lstStyle/>
          <a:p>
            <a:pPr defTabSz="866943" fontAlgn="base">
              <a:spcBef>
                <a:spcPct val="0"/>
              </a:spcBef>
              <a:spcAft>
                <a:spcPct val="0"/>
              </a:spcAft>
            </a:pPr>
            <a:endParaRPr lang="en-US" sz="1707">
              <a:solidFill>
                <a:prstClr val="black"/>
              </a:solidFill>
              <a:latin typeface="Calibri" panose="020F0502020204030204" pitchFamily="34" charset="0"/>
              <a:ea typeface="宋体" panose="02010600030101010101" pitchFamily="2" charset="-122"/>
            </a:endParaRPr>
          </a:p>
        </p:txBody>
      </p:sp>
      <p:sp>
        <p:nvSpPr>
          <p:cNvPr id="48134" name="AutoShape 6" descr="Phong cảnh mùa xuân trên đồng cỏ xanh file PSD"/>
          <p:cNvSpPr>
            <a:spLocks noChangeAspect="1" noChangeArrowheads="1"/>
          </p:cNvSpPr>
          <p:nvPr/>
        </p:nvSpPr>
        <p:spPr bwMode="auto">
          <a:xfrm>
            <a:off x="207433" y="-192417"/>
            <a:ext cx="406400" cy="406379"/>
          </a:xfrm>
          <a:prstGeom prst="rect">
            <a:avLst/>
          </a:prstGeom>
          <a:noFill/>
        </p:spPr>
        <p:txBody>
          <a:bodyPr vert="horz" wrap="square" lIns="121916" tIns="60957" rIns="121916" bIns="60957" numCol="1" anchor="t" anchorCtr="0" compatLnSpc="1">
            <a:prstTxWarp prst="textNoShape">
              <a:avLst/>
            </a:prstTxWarp>
          </a:bodyPr>
          <a:lstStyle/>
          <a:p>
            <a:pPr defTabSz="866943" fontAlgn="base">
              <a:spcBef>
                <a:spcPct val="0"/>
              </a:spcBef>
              <a:spcAft>
                <a:spcPct val="0"/>
              </a:spcAft>
            </a:pPr>
            <a:endParaRPr lang="en-US" sz="1707">
              <a:solidFill>
                <a:prstClr val="black"/>
              </a:solidFill>
              <a:latin typeface="Calibri" panose="020F0502020204030204" pitchFamily="34" charset="0"/>
              <a:ea typeface="宋体" panose="02010600030101010101" pitchFamily="2" charset="-122"/>
            </a:endParaRPr>
          </a:p>
        </p:txBody>
      </p:sp>
      <p:sp>
        <p:nvSpPr>
          <p:cNvPr id="6" name="TextBox 5"/>
          <p:cNvSpPr txBox="1"/>
          <p:nvPr/>
        </p:nvSpPr>
        <p:spPr>
          <a:xfrm>
            <a:off x="171592" y="177801"/>
            <a:ext cx="12020409" cy="1142749"/>
          </a:xfrm>
          <a:prstGeom prst="rect">
            <a:avLst/>
          </a:prstGeom>
          <a:noFill/>
        </p:spPr>
        <p:txBody>
          <a:bodyPr wrap="square" rtlCol="0">
            <a:spAutoFit/>
          </a:bodyPr>
          <a:lstStyle/>
          <a:p>
            <a:pPr defTabSz="866943" fontAlgn="base">
              <a:spcBef>
                <a:spcPct val="0"/>
              </a:spcBef>
              <a:spcAft>
                <a:spcPct val="0"/>
              </a:spcAft>
            </a:pPr>
            <a:r>
              <a:rPr lang="en-US" sz="3413" b="1" dirty="0">
                <a:solidFill>
                  <a:prstClr val="black"/>
                </a:solidFill>
                <a:latin typeface="UTM Avo"/>
                <a:ea typeface="宋体" panose="02010600030101010101" pitchFamily="2" charset="-122"/>
                <a:cs typeface="Times New Roman" pitchFamily="18" charset="0"/>
              </a:rPr>
              <a:t>Quan </a:t>
            </a:r>
            <a:r>
              <a:rPr lang="en-US" sz="3413" b="1" dirty="0" err="1">
                <a:solidFill>
                  <a:prstClr val="black"/>
                </a:solidFill>
                <a:latin typeface="UTM Avo"/>
                <a:ea typeface="宋体" panose="02010600030101010101" pitchFamily="2" charset="-122"/>
                <a:cs typeface="Times New Roman" pitchFamily="18" charset="0"/>
              </a:rPr>
              <a:t>sát</a:t>
            </a:r>
            <a:r>
              <a:rPr lang="en-US" sz="3413" b="1" dirty="0">
                <a:solidFill>
                  <a:prstClr val="black"/>
                </a:solidFill>
                <a:latin typeface="UTM Avo"/>
                <a:ea typeface="宋体" panose="02010600030101010101" pitchFamily="2" charset="-122"/>
                <a:cs typeface="Times New Roman" pitchFamily="18" charset="0"/>
              </a:rPr>
              <a:t> </a:t>
            </a:r>
            <a:r>
              <a:rPr lang="en-US" sz="3413" b="1" dirty="0" err="1">
                <a:solidFill>
                  <a:prstClr val="black"/>
                </a:solidFill>
                <a:latin typeface="UTM Avo"/>
                <a:ea typeface="宋体" panose="02010600030101010101" pitchFamily="2" charset="-122"/>
                <a:cs typeface="Times New Roman" pitchFamily="18" charset="0"/>
              </a:rPr>
              <a:t>tranh</a:t>
            </a:r>
            <a:r>
              <a:rPr lang="en-US" sz="3413" b="1" dirty="0">
                <a:solidFill>
                  <a:prstClr val="black"/>
                </a:solidFill>
                <a:latin typeface="UTM Avo"/>
                <a:ea typeface="宋体" panose="02010600030101010101" pitchFamily="2" charset="-122"/>
                <a:cs typeface="Times New Roman" pitchFamily="18" charset="0"/>
              </a:rPr>
              <a:t> </a:t>
            </a:r>
            <a:r>
              <a:rPr lang="en-US" sz="3413" b="1" dirty="0" err="1">
                <a:solidFill>
                  <a:prstClr val="black"/>
                </a:solidFill>
                <a:latin typeface="UTM Avo"/>
                <a:ea typeface="宋体" panose="02010600030101010101" pitchFamily="2" charset="-122"/>
                <a:cs typeface="Times New Roman" pitchFamily="18" charset="0"/>
              </a:rPr>
              <a:t>minh</a:t>
            </a:r>
            <a:r>
              <a:rPr lang="en-US" sz="3413" b="1" dirty="0">
                <a:solidFill>
                  <a:prstClr val="black"/>
                </a:solidFill>
                <a:latin typeface="UTM Avo"/>
                <a:ea typeface="宋体" panose="02010600030101010101" pitchFamily="2" charset="-122"/>
                <a:cs typeface="Times New Roman" pitchFamily="18" charset="0"/>
              </a:rPr>
              <a:t> </a:t>
            </a:r>
            <a:r>
              <a:rPr lang="en-US" sz="3413" b="1" dirty="0" err="1">
                <a:solidFill>
                  <a:prstClr val="black"/>
                </a:solidFill>
                <a:latin typeface="UTM Avo"/>
                <a:ea typeface="宋体" panose="02010600030101010101" pitchFamily="2" charset="-122"/>
                <a:cs typeface="Times New Roman" pitchFamily="18" charset="0"/>
              </a:rPr>
              <a:t>họa</a:t>
            </a:r>
            <a:r>
              <a:rPr lang="en-US" sz="3413" b="1" dirty="0">
                <a:solidFill>
                  <a:prstClr val="black"/>
                </a:solidFill>
                <a:latin typeface="UTM Avo"/>
                <a:ea typeface="宋体" panose="02010600030101010101" pitchFamily="2" charset="-122"/>
                <a:cs typeface="Times New Roman" pitchFamily="18" charset="0"/>
              </a:rPr>
              <a:t>, </a:t>
            </a:r>
            <a:r>
              <a:rPr lang="en-US" sz="3413" b="1" dirty="0" err="1">
                <a:solidFill>
                  <a:prstClr val="black"/>
                </a:solidFill>
                <a:latin typeface="UTM Avo"/>
                <a:ea typeface="宋体" panose="02010600030101010101" pitchFamily="2" charset="-122"/>
                <a:cs typeface="Times New Roman" pitchFamily="18" charset="0"/>
              </a:rPr>
              <a:t>cho</a:t>
            </a:r>
            <a:r>
              <a:rPr lang="en-US" sz="3413" b="1" dirty="0">
                <a:solidFill>
                  <a:prstClr val="black"/>
                </a:solidFill>
                <a:latin typeface="UTM Avo"/>
                <a:ea typeface="宋体" panose="02010600030101010101" pitchFamily="2" charset="-122"/>
                <a:cs typeface="Times New Roman" pitchFamily="18" charset="0"/>
              </a:rPr>
              <a:t> </a:t>
            </a:r>
            <a:r>
              <a:rPr lang="en-US" sz="3413" b="1" dirty="0" err="1">
                <a:solidFill>
                  <a:prstClr val="black"/>
                </a:solidFill>
                <a:latin typeface="UTM Avo"/>
                <a:ea typeface="宋体" panose="02010600030101010101" pitchFamily="2" charset="-122"/>
                <a:cs typeface="Times New Roman" pitchFamily="18" charset="0"/>
              </a:rPr>
              <a:t>biết</a:t>
            </a:r>
            <a:r>
              <a:rPr lang="en-US" sz="3413" b="1" dirty="0">
                <a:solidFill>
                  <a:prstClr val="black"/>
                </a:solidFill>
                <a:latin typeface="UTM Avo"/>
                <a:ea typeface="宋体" panose="02010600030101010101" pitchFamily="2" charset="-122"/>
                <a:cs typeface="Times New Roman" pitchFamily="18" charset="0"/>
              </a:rPr>
              <a:t> </a:t>
            </a:r>
            <a:r>
              <a:rPr lang="en-US" sz="3413" b="1" dirty="0" err="1">
                <a:solidFill>
                  <a:prstClr val="black"/>
                </a:solidFill>
                <a:latin typeface="UTM Avo"/>
                <a:ea typeface="宋体" panose="02010600030101010101" pitchFamily="2" charset="-122"/>
                <a:cs typeface="Times New Roman" pitchFamily="18" charset="0"/>
              </a:rPr>
              <a:t>hai</a:t>
            </a:r>
            <a:r>
              <a:rPr lang="en-US" sz="3413" b="1" dirty="0">
                <a:solidFill>
                  <a:prstClr val="black"/>
                </a:solidFill>
                <a:latin typeface="UTM Avo"/>
                <a:ea typeface="宋体" panose="02010600030101010101" pitchFamily="2" charset="-122"/>
                <a:cs typeface="Times New Roman" pitchFamily="18" charset="0"/>
              </a:rPr>
              <a:t> </a:t>
            </a:r>
            <a:r>
              <a:rPr lang="en-US" sz="3413" b="1" dirty="0" err="1">
                <a:solidFill>
                  <a:prstClr val="black"/>
                </a:solidFill>
                <a:latin typeface="UTM Avo"/>
                <a:ea typeface="宋体" panose="02010600030101010101" pitchFamily="2" charset="-122"/>
                <a:cs typeface="Times New Roman" pitchFamily="18" charset="0"/>
              </a:rPr>
              <a:t>người</a:t>
            </a:r>
            <a:r>
              <a:rPr lang="en-US" sz="3413" b="1" dirty="0">
                <a:solidFill>
                  <a:prstClr val="black"/>
                </a:solidFill>
                <a:latin typeface="UTM Avo"/>
                <a:ea typeface="宋体" panose="02010600030101010101" pitchFamily="2" charset="-122"/>
                <a:cs typeface="Times New Roman" pitchFamily="18" charset="0"/>
              </a:rPr>
              <a:t> </a:t>
            </a:r>
            <a:r>
              <a:rPr lang="en-US" sz="3413" b="1" dirty="0" err="1">
                <a:solidFill>
                  <a:prstClr val="black"/>
                </a:solidFill>
                <a:latin typeface="UTM Avo"/>
                <a:ea typeface="宋体" panose="02010600030101010101" pitchFamily="2" charset="-122"/>
                <a:cs typeface="Times New Roman" pitchFamily="18" charset="0"/>
              </a:rPr>
              <a:t>trong</a:t>
            </a:r>
            <a:r>
              <a:rPr lang="en-US" sz="3413" b="1" dirty="0">
                <a:solidFill>
                  <a:prstClr val="black"/>
                </a:solidFill>
                <a:latin typeface="UTM Avo"/>
                <a:ea typeface="宋体" panose="02010600030101010101" pitchFamily="2" charset="-122"/>
                <a:cs typeface="Times New Roman" pitchFamily="18" charset="0"/>
              </a:rPr>
              <a:t> </a:t>
            </a:r>
            <a:r>
              <a:rPr lang="en-US" sz="3413" b="1" dirty="0" err="1">
                <a:solidFill>
                  <a:prstClr val="black"/>
                </a:solidFill>
                <a:latin typeface="UTM Avo"/>
                <a:ea typeface="宋体" panose="02010600030101010101" pitchFamily="2" charset="-122"/>
                <a:cs typeface="Times New Roman" pitchFamily="18" charset="0"/>
              </a:rPr>
              <a:t>tranh</a:t>
            </a:r>
            <a:r>
              <a:rPr lang="en-US" sz="3413" b="1" dirty="0">
                <a:solidFill>
                  <a:prstClr val="black"/>
                </a:solidFill>
                <a:latin typeface="UTM Avo"/>
                <a:ea typeface="宋体" panose="02010600030101010101" pitchFamily="2" charset="-122"/>
                <a:cs typeface="Times New Roman" pitchFamily="18" charset="0"/>
              </a:rPr>
              <a:t> </a:t>
            </a:r>
            <a:r>
              <a:rPr lang="en-US" sz="3413" b="1" dirty="0" err="1">
                <a:solidFill>
                  <a:prstClr val="black"/>
                </a:solidFill>
                <a:latin typeface="UTM Avo"/>
                <a:ea typeface="宋体" panose="02010600030101010101" pitchFamily="2" charset="-122"/>
                <a:cs typeface="Times New Roman" pitchFamily="18" charset="0"/>
              </a:rPr>
              <a:t>đang</a:t>
            </a:r>
            <a:r>
              <a:rPr lang="en-US" sz="3413" b="1" dirty="0">
                <a:solidFill>
                  <a:prstClr val="black"/>
                </a:solidFill>
                <a:latin typeface="UTM Avo"/>
                <a:ea typeface="宋体" panose="02010600030101010101" pitchFamily="2" charset="-122"/>
                <a:cs typeface="Times New Roman" pitchFamily="18" charset="0"/>
              </a:rPr>
              <a:t> </a:t>
            </a:r>
            <a:r>
              <a:rPr lang="en-US" sz="3413" b="1" dirty="0" err="1">
                <a:solidFill>
                  <a:prstClr val="black"/>
                </a:solidFill>
                <a:latin typeface="UTM Avo"/>
                <a:ea typeface="宋体" panose="02010600030101010101" pitchFamily="2" charset="-122"/>
                <a:cs typeface="Times New Roman" pitchFamily="18" charset="0"/>
              </a:rPr>
              <a:t>làm</a:t>
            </a:r>
            <a:r>
              <a:rPr lang="en-US" sz="3413" b="1" dirty="0">
                <a:solidFill>
                  <a:prstClr val="black"/>
                </a:solidFill>
                <a:latin typeface="UTM Avo"/>
                <a:ea typeface="宋体" panose="02010600030101010101" pitchFamily="2" charset="-122"/>
                <a:cs typeface="Times New Roman" pitchFamily="18" charset="0"/>
              </a:rPr>
              <a:t> </a:t>
            </a:r>
            <a:r>
              <a:rPr lang="en-US" sz="3413" b="1" dirty="0" err="1">
                <a:solidFill>
                  <a:prstClr val="black"/>
                </a:solidFill>
                <a:latin typeface="UTM Avo"/>
                <a:ea typeface="宋体" panose="02010600030101010101" pitchFamily="2" charset="-122"/>
                <a:cs typeface="Times New Roman" pitchFamily="18" charset="0"/>
              </a:rPr>
              <a:t>gì</a:t>
            </a:r>
            <a:r>
              <a:rPr lang="en-US" sz="3413" b="1" dirty="0">
                <a:solidFill>
                  <a:prstClr val="black"/>
                </a:solidFill>
                <a:latin typeface="UTM Avo"/>
                <a:ea typeface="宋体" panose="02010600030101010101" pitchFamily="2" charset="-122"/>
                <a:cs typeface="Times New Roman" pitchFamily="18" charset="0"/>
              </a:rPr>
              <a:t>?</a:t>
            </a:r>
          </a:p>
        </p:txBody>
      </p:sp>
      <p:pic>
        <p:nvPicPr>
          <p:cNvPr id="4" name="Picture 3">
            <a:extLst>
              <a:ext uri="{FF2B5EF4-FFF2-40B4-BE49-F238E27FC236}">
                <a16:creationId xmlns:a16="http://schemas.microsoft.com/office/drawing/2014/main" id="{282C19A8-260B-BF61-0A5F-5CFED57316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948" y="1370730"/>
            <a:ext cx="9697696" cy="5182243"/>
          </a:xfrm>
          <a:prstGeom prst="rect">
            <a:avLst/>
          </a:prstGeom>
        </p:spPr>
      </p:pic>
    </p:spTree>
    <p:extLst>
      <p:ext uri="{BB962C8B-B14F-4D97-AF65-F5344CB8AC3E}">
        <p14:creationId xmlns:p14="http://schemas.microsoft.com/office/powerpoint/2010/main" val="3819603273"/>
      </p:ext>
    </p:extLst>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190075C7-10BF-48AF-A213-0C5B78DAFD4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18428" b="1684"/>
          <a:stretch/>
        </p:blipFill>
        <p:spPr>
          <a:xfrm>
            <a:off x="0" y="-27763"/>
            <a:ext cx="12192000" cy="6885764"/>
          </a:xfrm>
          <a:prstGeom prst="rect">
            <a:avLst/>
          </a:prstGeom>
        </p:spPr>
      </p:pic>
      <p:pic>
        <p:nvPicPr>
          <p:cNvPr id="9" name="图片 8" descr="图片包含 浅色&#10;&#10;已生成高可信度的说明">
            <a:extLst>
              <a:ext uri="{FF2B5EF4-FFF2-40B4-BE49-F238E27FC236}">
                <a16:creationId xmlns:a16="http://schemas.microsoft.com/office/drawing/2014/main" id="{D3084D71-2E30-4ED2-A2D5-71201F3758D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8191501" y="4693071"/>
            <a:ext cx="416700" cy="1002880"/>
          </a:xfrm>
          <a:prstGeom prst="rect">
            <a:avLst/>
          </a:prstGeom>
        </p:spPr>
      </p:pic>
      <p:pic>
        <p:nvPicPr>
          <p:cNvPr id="11" name="图片 10">
            <a:extLst>
              <a:ext uri="{FF2B5EF4-FFF2-40B4-BE49-F238E27FC236}">
                <a16:creationId xmlns:a16="http://schemas.microsoft.com/office/drawing/2014/main" id="{AE954B05-0407-4B8B-8D12-9ECB5997EB1A}"/>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5819775" y="4854121"/>
            <a:ext cx="552451" cy="1162051"/>
          </a:xfrm>
          <a:prstGeom prst="rect">
            <a:avLst/>
          </a:prstGeom>
        </p:spPr>
      </p:pic>
      <p:pic>
        <p:nvPicPr>
          <p:cNvPr id="13" name="图片 12" descr="图片包含 烟火, 户外艺术系列&#10;&#10;已生成高可信度的说明">
            <a:extLst>
              <a:ext uri="{FF2B5EF4-FFF2-40B4-BE49-F238E27FC236}">
                <a16:creationId xmlns:a16="http://schemas.microsoft.com/office/drawing/2014/main" id="{0F7D1DDB-10C7-4B19-A5E7-07B50984AA1D}"/>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b="63414"/>
          <a:stretch/>
        </p:blipFill>
        <p:spPr>
          <a:xfrm>
            <a:off x="1" y="-27764"/>
            <a:ext cx="12756444" cy="3299455"/>
          </a:xfrm>
          <a:prstGeom prst="rect">
            <a:avLst/>
          </a:prstGeom>
        </p:spPr>
      </p:pic>
      <p:pic>
        <p:nvPicPr>
          <p:cNvPr id="15" name="图片 14" descr="图片包含 物体, 事情&#10;&#10;已生成高可信度的说明">
            <a:extLst>
              <a:ext uri="{FF2B5EF4-FFF2-40B4-BE49-F238E27FC236}">
                <a16:creationId xmlns:a16="http://schemas.microsoft.com/office/drawing/2014/main" id="{5D988D22-B185-4DF3-9A6C-F6A25C2317A1}"/>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t="5269" r="83472" b="58748"/>
          <a:stretch/>
        </p:blipFill>
        <p:spPr>
          <a:xfrm>
            <a:off x="1495105" y="461947"/>
            <a:ext cx="1603391" cy="2467708"/>
          </a:xfrm>
          <a:prstGeom prst="rect">
            <a:avLst/>
          </a:prstGeom>
        </p:spPr>
      </p:pic>
      <p:pic>
        <p:nvPicPr>
          <p:cNvPr id="18" name="图片 17" descr="图片包含 物体, 事情&#10;&#10;已生成高可信度的说明">
            <a:extLst>
              <a:ext uri="{FF2B5EF4-FFF2-40B4-BE49-F238E27FC236}">
                <a16:creationId xmlns:a16="http://schemas.microsoft.com/office/drawing/2014/main" id="{0127833A-C28A-44E7-86AC-33490DDBFAFB}"/>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75703" t="5269" b="58748"/>
          <a:stretch/>
        </p:blipFill>
        <p:spPr>
          <a:xfrm>
            <a:off x="9172233" y="461947"/>
            <a:ext cx="2356963" cy="2467708"/>
          </a:xfrm>
          <a:prstGeom prst="rect">
            <a:avLst/>
          </a:prstGeom>
        </p:spPr>
      </p:pic>
      <p:pic>
        <p:nvPicPr>
          <p:cNvPr id="22" name="图片 21">
            <a:extLst>
              <a:ext uri="{FF2B5EF4-FFF2-40B4-BE49-F238E27FC236}">
                <a16:creationId xmlns:a16="http://schemas.microsoft.com/office/drawing/2014/main" id="{7AEABE1D-4CB0-4FD1-A170-292FE205249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27601" y="2850891"/>
            <a:ext cx="1865380" cy="1572771"/>
          </a:xfrm>
          <a:prstGeom prst="rect">
            <a:avLst/>
          </a:prstGeom>
        </p:spPr>
      </p:pic>
      <p:pic>
        <p:nvPicPr>
          <p:cNvPr id="23" name="图片 22" descr="图片包含 浅色&#10;&#10;已生成高可信度的说明">
            <a:extLst>
              <a:ext uri="{FF2B5EF4-FFF2-40B4-BE49-F238E27FC236}">
                <a16:creationId xmlns:a16="http://schemas.microsoft.com/office/drawing/2014/main" id="{30152D0F-74DE-4B12-ADC8-F52D06AAF07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7915275" y="4693071"/>
            <a:ext cx="416700" cy="1002880"/>
          </a:xfrm>
          <a:prstGeom prst="rect">
            <a:avLst/>
          </a:prstGeom>
        </p:spPr>
      </p:pic>
      <p:pic>
        <p:nvPicPr>
          <p:cNvPr id="24" name="图片 23">
            <a:extLst>
              <a:ext uri="{FF2B5EF4-FFF2-40B4-BE49-F238E27FC236}">
                <a16:creationId xmlns:a16="http://schemas.microsoft.com/office/drawing/2014/main" id="{2FE18012-2E2B-415A-9099-2F516B1F5906}"/>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7500937" y="4641225"/>
            <a:ext cx="552451" cy="1162051"/>
          </a:xfrm>
          <a:prstGeom prst="rect">
            <a:avLst/>
          </a:prstGeom>
        </p:spPr>
      </p:pic>
      <p:pic>
        <p:nvPicPr>
          <p:cNvPr id="3" name="图片 2" descr="图片包含 蛋糕, 餐桌&#10;&#10;已生成高可信度的说明">
            <a:extLst>
              <a:ext uri="{FF2B5EF4-FFF2-40B4-BE49-F238E27FC236}">
                <a16:creationId xmlns:a16="http://schemas.microsoft.com/office/drawing/2014/main" id="{E35B9A44-F675-438B-8F00-69EF4E3DD89D}"/>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t="11218" b="3104"/>
          <a:stretch/>
        </p:blipFill>
        <p:spPr>
          <a:xfrm>
            <a:off x="1424130" y="-436310"/>
            <a:ext cx="9565847" cy="4605743"/>
          </a:xfrm>
          <a:prstGeom prst="rect">
            <a:avLst/>
          </a:prstGeom>
        </p:spPr>
      </p:pic>
      <p:sp>
        <p:nvSpPr>
          <p:cNvPr id="25" name="文本框 24">
            <a:extLst>
              <a:ext uri="{FF2B5EF4-FFF2-40B4-BE49-F238E27FC236}">
                <a16:creationId xmlns:a16="http://schemas.microsoft.com/office/drawing/2014/main" id="{3575D404-2B5E-45A3-8E5A-E2E4312A9525}"/>
              </a:ext>
            </a:extLst>
          </p:cNvPr>
          <p:cNvSpPr txBox="1"/>
          <p:nvPr/>
        </p:nvSpPr>
        <p:spPr>
          <a:xfrm>
            <a:off x="3109761" y="1385754"/>
            <a:ext cx="6524928" cy="1733680"/>
          </a:xfrm>
          <a:prstGeom prst="rect">
            <a:avLst/>
          </a:prstGeom>
          <a:noFill/>
        </p:spPr>
        <p:txBody>
          <a:bodyPr wrap="square" rtlCol="0">
            <a:spAutoFit/>
          </a:bodyPr>
          <a:lstStyle/>
          <a:p>
            <a:pPr algn="ctr" defTabSz="914377">
              <a:defRPr/>
            </a:pPr>
            <a:r>
              <a:rPr lang="en-US" altLang="zh-CN" sz="10666" b="1" dirty="0">
                <a:ln w="38100">
                  <a:solidFill>
                    <a:srgbClr val="FFFFFF"/>
                  </a:solidFill>
                </a:ln>
                <a:solidFill>
                  <a:srgbClr val="318C80">
                    <a:lumMod val="75000"/>
                  </a:srgbClr>
                </a:solidFill>
                <a:latin typeface="Arial-SGK-TV" pitchFamily="2" charset="0"/>
                <a:cs typeface="Arial-SGK-TV" pitchFamily="2" charset="0"/>
                <a:sym typeface="+mn-lt"/>
              </a:rPr>
              <a:t>2. </a:t>
            </a:r>
            <a:r>
              <a:rPr lang="en-US" altLang="zh-CN" sz="10666" b="1" dirty="0" err="1">
                <a:ln w="38100">
                  <a:solidFill>
                    <a:srgbClr val="FFFFFF"/>
                  </a:solidFill>
                </a:ln>
                <a:solidFill>
                  <a:srgbClr val="318C80">
                    <a:lumMod val="75000"/>
                  </a:srgbClr>
                </a:solidFill>
                <a:latin typeface="Arial-SGK-TV" pitchFamily="2" charset="0"/>
                <a:cs typeface="Arial-SGK-TV" pitchFamily="2" charset="0"/>
                <a:sym typeface="+mn-lt"/>
              </a:rPr>
              <a:t>Đọc</a:t>
            </a:r>
            <a:endParaRPr lang="en-US" altLang="zh-CN" sz="10666" b="1" dirty="0">
              <a:ln w="38100">
                <a:solidFill>
                  <a:srgbClr val="FFFFFF"/>
                </a:solidFill>
              </a:ln>
              <a:solidFill>
                <a:srgbClr val="318C80">
                  <a:lumMod val="75000"/>
                </a:srgbClr>
              </a:solidFill>
              <a:latin typeface="Arial-SGK-TV" pitchFamily="2" charset="0"/>
              <a:cs typeface="Arial-SGK-TV" pitchFamily="2" charset="0"/>
              <a:sym typeface="+mn-lt"/>
            </a:endParaRPr>
          </a:p>
        </p:txBody>
      </p:sp>
      <p:pic>
        <p:nvPicPr>
          <p:cNvPr id="16" name="图片 15" descr="图片包含 浅色&#10;&#10;已生成高可信度的说明">
            <a:extLst>
              <a:ext uri="{FF2B5EF4-FFF2-40B4-BE49-F238E27FC236}">
                <a16:creationId xmlns:a16="http://schemas.microsoft.com/office/drawing/2014/main" id="{1F2A716A-6EFD-4392-869C-F141ED28339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10532041" y="4563405"/>
            <a:ext cx="416700" cy="1002880"/>
          </a:xfrm>
          <a:prstGeom prst="rect">
            <a:avLst/>
          </a:prstGeom>
        </p:spPr>
      </p:pic>
      <p:pic>
        <p:nvPicPr>
          <p:cNvPr id="17" name="图片 16" descr="图片包含 浅色&#10;&#10;已生成高可信度的说明">
            <a:extLst>
              <a:ext uri="{FF2B5EF4-FFF2-40B4-BE49-F238E27FC236}">
                <a16:creationId xmlns:a16="http://schemas.microsoft.com/office/drawing/2014/main" id="{59DAF339-0411-42E0-B97A-97E56E2E4A2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479043">
            <a:off x="4987558" y="4683367"/>
            <a:ext cx="416700" cy="1002880"/>
          </a:xfrm>
          <a:prstGeom prst="rect">
            <a:avLst/>
          </a:prstGeom>
        </p:spPr>
      </p:pic>
      <p:pic>
        <p:nvPicPr>
          <p:cNvPr id="19" name="图片 18" descr="图片包含 浅色&#10;&#10;已生成高可信度的说明">
            <a:extLst>
              <a:ext uri="{FF2B5EF4-FFF2-40B4-BE49-F238E27FC236}">
                <a16:creationId xmlns:a16="http://schemas.microsoft.com/office/drawing/2014/main" id="{C9612D4D-EF8C-4730-A3DA-9B28DDE45E8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flipH="1">
            <a:off x="5308295" y="4720811"/>
            <a:ext cx="416700" cy="1002880"/>
          </a:xfrm>
          <a:prstGeom prst="rect">
            <a:avLst/>
          </a:prstGeom>
        </p:spPr>
      </p:pic>
      <p:pic>
        <p:nvPicPr>
          <p:cNvPr id="27" name="图片 26" descr="图片包含 浅色&#10;&#10;已生成高可信度的说明">
            <a:extLst>
              <a:ext uri="{FF2B5EF4-FFF2-40B4-BE49-F238E27FC236}">
                <a16:creationId xmlns:a16="http://schemas.microsoft.com/office/drawing/2014/main" id="{3610F951-29F5-418F-B4C8-5938AEDAD1A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flipH="1">
            <a:off x="7482049" y="4830057"/>
            <a:ext cx="416700" cy="1002880"/>
          </a:xfrm>
          <a:prstGeom prst="rect">
            <a:avLst/>
          </a:prstGeom>
        </p:spPr>
      </p:pic>
      <p:pic>
        <p:nvPicPr>
          <p:cNvPr id="28" name="图片 27" descr="图片包含 浅色&#10;&#10;已生成高可信度的说明">
            <a:extLst>
              <a:ext uri="{FF2B5EF4-FFF2-40B4-BE49-F238E27FC236}">
                <a16:creationId xmlns:a16="http://schemas.microsoft.com/office/drawing/2014/main" id="{74213687-5A7A-42EB-B6FC-D2A7813962BD}"/>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37530" t="71041" r="58174" b="14336"/>
          <a:stretch/>
        </p:blipFill>
        <p:spPr>
          <a:xfrm flipH="1">
            <a:off x="5609189" y="5064845"/>
            <a:ext cx="289311" cy="696291"/>
          </a:xfrm>
          <a:prstGeom prst="rect">
            <a:avLst/>
          </a:prstGeom>
        </p:spPr>
      </p:pic>
      <p:pic>
        <p:nvPicPr>
          <p:cNvPr id="29" name="图片 28">
            <a:extLst>
              <a:ext uri="{FF2B5EF4-FFF2-40B4-BE49-F238E27FC236}">
                <a16:creationId xmlns:a16="http://schemas.microsoft.com/office/drawing/2014/main" id="{D7A43B00-6CA2-44F3-B0B4-321734199700}"/>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55642" t="69697" r="39377" b="20439"/>
          <a:stretch/>
        </p:blipFill>
        <p:spPr>
          <a:xfrm flipH="1">
            <a:off x="5170184" y="5057659"/>
            <a:ext cx="545577" cy="763679"/>
          </a:xfrm>
          <a:prstGeom prst="rect">
            <a:avLst/>
          </a:prstGeom>
        </p:spPr>
      </p:pic>
      <p:pic>
        <p:nvPicPr>
          <p:cNvPr id="30" name="图片 29" descr="图片包含 浅色&#10;&#10;已生成高可信度的说明">
            <a:extLst>
              <a:ext uri="{FF2B5EF4-FFF2-40B4-BE49-F238E27FC236}">
                <a16:creationId xmlns:a16="http://schemas.microsoft.com/office/drawing/2014/main" id="{B6666793-625C-42B2-A0C8-C55F809A32D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20387316" flipH="1">
            <a:off x="7348067" y="4871161"/>
            <a:ext cx="416700" cy="1002880"/>
          </a:xfrm>
          <a:prstGeom prst="rect">
            <a:avLst/>
          </a:prstGeom>
        </p:spPr>
      </p:pic>
      <p:pic>
        <p:nvPicPr>
          <p:cNvPr id="32" name="图片 31">
            <a:extLst>
              <a:ext uri="{FF2B5EF4-FFF2-40B4-BE49-F238E27FC236}">
                <a16:creationId xmlns:a16="http://schemas.microsoft.com/office/drawing/2014/main" id="{520E304B-9CB1-4537-9B4D-EE8F7F2D5895}"/>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55642" t="69697" r="39314" b="15293"/>
          <a:stretch/>
        </p:blipFill>
        <p:spPr>
          <a:xfrm rot="21249650">
            <a:off x="6936436" y="5140173"/>
            <a:ext cx="407659" cy="857489"/>
          </a:xfrm>
          <a:prstGeom prst="rect">
            <a:avLst/>
          </a:prstGeom>
        </p:spPr>
      </p:pic>
      <p:pic>
        <p:nvPicPr>
          <p:cNvPr id="34" name="图片 33" descr="图片包含 浅色&#10;&#10;已生成高可信度的说明">
            <a:extLst>
              <a:ext uri="{FF2B5EF4-FFF2-40B4-BE49-F238E27FC236}">
                <a16:creationId xmlns:a16="http://schemas.microsoft.com/office/drawing/2014/main" id="{718AB133-270E-4E58-BBDF-3220349223F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9413242" y="4590453"/>
            <a:ext cx="416700" cy="1002880"/>
          </a:xfrm>
          <a:prstGeom prst="rect">
            <a:avLst/>
          </a:prstGeom>
        </p:spPr>
      </p:pic>
      <p:pic>
        <p:nvPicPr>
          <p:cNvPr id="35" name="图片 34">
            <a:extLst>
              <a:ext uri="{FF2B5EF4-FFF2-40B4-BE49-F238E27FC236}">
                <a16:creationId xmlns:a16="http://schemas.microsoft.com/office/drawing/2014/main" id="{D2973E52-F015-40FF-81A0-034DF39E34C0}"/>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55642" t="69697" r="38916" b="19508"/>
          <a:stretch/>
        </p:blipFill>
        <p:spPr>
          <a:xfrm flipH="1">
            <a:off x="8751845" y="4629027"/>
            <a:ext cx="596003" cy="835712"/>
          </a:xfrm>
          <a:prstGeom prst="rect">
            <a:avLst/>
          </a:prstGeom>
        </p:spPr>
      </p:pic>
      <p:pic>
        <p:nvPicPr>
          <p:cNvPr id="36" name="图片 35" descr="图片包含 浅色&#10;&#10;已生成高可信度的说明">
            <a:extLst>
              <a:ext uri="{FF2B5EF4-FFF2-40B4-BE49-F238E27FC236}">
                <a16:creationId xmlns:a16="http://schemas.microsoft.com/office/drawing/2014/main" id="{907CB245-6415-4248-8A41-8642D273631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20387316" flipH="1">
            <a:off x="9212118" y="4554011"/>
            <a:ext cx="416700" cy="1002880"/>
          </a:xfrm>
          <a:prstGeom prst="rect">
            <a:avLst/>
          </a:prstGeom>
        </p:spPr>
      </p:pic>
      <p:grpSp>
        <p:nvGrpSpPr>
          <p:cNvPr id="4" name="PA_组合 3">
            <a:extLst>
              <a:ext uri="{FF2B5EF4-FFF2-40B4-BE49-F238E27FC236}">
                <a16:creationId xmlns:a16="http://schemas.microsoft.com/office/drawing/2014/main" id="{AD163B0E-CC79-4A50-9294-89815628C39C}"/>
              </a:ext>
            </a:extLst>
          </p:cNvPr>
          <p:cNvGrpSpPr/>
          <p:nvPr>
            <p:custDataLst>
              <p:tags r:id="rId2"/>
            </p:custDataLst>
          </p:nvPr>
        </p:nvGrpSpPr>
        <p:grpSpPr>
          <a:xfrm>
            <a:off x="10672516" y="4302689"/>
            <a:ext cx="831851" cy="2381251"/>
            <a:chOff x="10672515" y="4302689"/>
            <a:chExt cx="831851" cy="2381251"/>
          </a:xfrm>
        </p:grpSpPr>
        <p:sp>
          <p:nvSpPr>
            <p:cNvPr id="2" name="任意多边形: 形状 1">
              <a:extLst>
                <a:ext uri="{FF2B5EF4-FFF2-40B4-BE49-F238E27FC236}">
                  <a16:creationId xmlns:a16="http://schemas.microsoft.com/office/drawing/2014/main" id="{0B969A09-9698-43D8-BFCF-F7E473183577}"/>
                </a:ext>
              </a:extLst>
            </p:cNvPr>
            <p:cNvSpPr/>
            <p:nvPr/>
          </p:nvSpPr>
          <p:spPr>
            <a:xfrm>
              <a:off x="10672515" y="4302689"/>
              <a:ext cx="831851" cy="2381251"/>
            </a:xfrm>
            <a:custGeom>
              <a:avLst/>
              <a:gdLst/>
              <a:ahLst/>
              <a:cxnLst/>
              <a:rect l="0" t="0" r="0" b="0"/>
              <a:pathLst>
                <a:path w="831851" h="2381251">
                  <a:moveTo>
                    <a:pt x="0" y="0"/>
                  </a:moveTo>
                  <a:lnTo>
                    <a:pt x="831850" y="0"/>
                  </a:lnTo>
                  <a:lnTo>
                    <a:pt x="831850" y="2381250"/>
                  </a:lnTo>
                  <a:lnTo>
                    <a:pt x="0" y="2381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14" name="PA_图片 13">
              <a:extLst>
                <a:ext uri="{FF2B5EF4-FFF2-40B4-BE49-F238E27FC236}">
                  <a16:creationId xmlns:a16="http://schemas.microsoft.com/office/drawing/2014/main" id="{FA2F858C-6DD2-494F-82B3-4859ECA79563}"/>
                </a:ext>
              </a:extLst>
            </p:cNvPr>
            <p:cNvPicPr>
              <a:picLocks noChangeAspect="1"/>
            </p:cNvPicPr>
            <p:nvPr>
              <p:custDataLst>
                <p:tags r:id="rId11"/>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10672515" y="4302689"/>
              <a:ext cx="552450" cy="1162050"/>
            </a:xfrm>
            <a:prstGeom prst="rect">
              <a:avLst/>
            </a:prstGeom>
          </p:spPr>
        </p:pic>
      </p:grpSp>
      <p:grpSp>
        <p:nvGrpSpPr>
          <p:cNvPr id="6" name="PA_组合 5">
            <a:extLst>
              <a:ext uri="{FF2B5EF4-FFF2-40B4-BE49-F238E27FC236}">
                <a16:creationId xmlns:a16="http://schemas.microsoft.com/office/drawing/2014/main" id="{AD9DEF19-B8B6-4E18-9C3B-435BC1DE3E44}"/>
              </a:ext>
            </a:extLst>
          </p:cNvPr>
          <p:cNvGrpSpPr/>
          <p:nvPr>
            <p:custDataLst>
              <p:tags r:id="rId3"/>
            </p:custDataLst>
          </p:nvPr>
        </p:nvGrpSpPr>
        <p:grpSpPr>
          <a:xfrm>
            <a:off x="9553717" y="4329737"/>
            <a:ext cx="781051" cy="2381251"/>
            <a:chOff x="9553716" y="4329737"/>
            <a:chExt cx="781051" cy="2381251"/>
          </a:xfrm>
        </p:grpSpPr>
        <p:sp>
          <p:nvSpPr>
            <p:cNvPr id="5" name="任意多边形: 形状 4">
              <a:extLst>
                <a:ext uri="{FF2B5EF4-FFF2-40B4-BE49-F238E27FC236}">
                  <a16:creationId xmlns:a16="http://schemas.microsoft.com/office/drawing/2014/main" id="{7EFC145D-6C97-4D5B-8429-2CA79A576441}"/>
                </a:ext>
              </a:extLst>
            </p:cNvPr>
            <p:cNvSpPr/>
            <p:nvPr/>
          </p:nvSpPr>
          <p:spPr>
            <a:xfrm>
              <a:off x="9553716" y="4329737"/>
              <a:ext cx="781051" cy="2381251"/>
            </a:xfrm>
            <a:custGeom>
              <a:avLst/>
              <a:gdLst/>
              <a:ahLst/>
              <a:cxnLst/>
              <a:rect l="0" t="0" r="0" b="0"/>
              <a:pathLst>
                <a:path w="781051" h="2381251">
                  <a:moveTo>
                    <a:pt x="0" y="0"/>
                  </a:moveTo>
                  <a:lnTo>
                    <a:pt x="781050" y="0"/>
                  </a:lnTo>
                  <a:lnTo>
                    <a:pt x="781050" y="2381250"/>
                  </a:lnTo>
                  <a:lnTo>
                    <a:pt x="0" y="2381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33" name="PA_图片 32">
              <a:extLst>
                <a:ext uri="{FF2B5EF4-FFF2-40B4-BE49-F238E27FC236}">
                  <a16:creationId xmlns:a16="http://schemas.microsoft.com/office/drawing/2014/main" id="{AEAF34C4-983B-4CBC-9BA6-11174B39E210}"/>
                </a:ext>
              </a:extLst>
            </p:cNvPr>
            <p:cNvPicPr>
              <a:picLocks noChangeAspect="1"/>
            </p:cNvPicPr>
            <p:nvPr>
              <p:custDataLst>
                <p:tags r:id="rId10"/>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9553716" y="4329737"/>
              <a:ext cx="552450" cy="1162050"/>
            </a:xfrm>
            <a:prstGeom prst="rect">
              <a:avLst/>
            </a:prstGeom>
          </p:spPr>
        </p:pic>
      </p:grpSp>
      <p:grpSp>
        <p:nvGrpSpPr>
          <p:cNvPr id="8" name="PA_组合 7">
            <a:extLst>
              <a:ext uri="{FF2B5EF4-FFF2-40B4-BE49-F238E27FC236}">
                <a16:creationId xmlns:a16="http://schemas.microsoft.com/office/drawing/2014/main" id="{E85E6B82-67A9-404D-BF8F-1E121BB784AB}"/>
              </a:ext>
            </a:extLst>
          </p:cNvPr>
          <p:cNvGrpSpPr/>
          <p:nvPr>
            <p:custDataLst>
              <p:tags r:id="rId4"/>
            </p:custDataLst>
          </p:nvPr>
        </p:nvGrpSpPr>
        <p:grpSpPr>
          <a:xfrm>
            <a:off x="7792568" y="4483821"/>
            <a:ext cx="908051" cy="2254251"/>
            <a:chOff x="7792567" y="4483820"/>
            <a:chExt cx="908051" cy="2254251"/>
          </a:xfrm>
        </p:grpSpPr>
        <p:sp>
          <p:nvSpPr>
            <p:cNvPr id="7" name="任意多边形: 形状 6">
              <a:extLst>
                <a:ext uri="{FF2B5EF4-FFF2-40B4-BE49-F238E27FC236}">
                  <a16:creationId xmlns:a16="http://schemas.microsoft.com/office/drawing/2014/main" id="{BB5842F2-1197-4380-B784-1B4A5F5E8094}"/>
                </a:ext>
              </a:extLst>
            </p:cNvPr>
            <p:cNvSpPr/>
            <p:nvPr/>
          </p:nvSpPr>
          <p:spPr>
            <a:xfrm>
              <a:off x="7792567" y="4483820"/>
              <a:ext cx="908051" cy="2254251"/>
            </a:xfrm>
            <a:custGeom>
              <a:avLst/>
              <a:gdLst/>
              <a:ahLst/>
              <a:cxnLst/>
              <a:rect l="0" t="0" r="0" b="0"/>
              <a:pathLst>
                <a:path w="908051" h="2254251">
                  <a:moveTo>
                    <a:pt x="0" y="0"/>
                  </a:moveTo>
                  <a:lnTo>
                    <a:pt x="908050" y="0"/>
                  </a:lnTo>
                  <a:lnTo>
                    <a:pt x="908050" y="2254250"/>
                  </a:lnTo>
                  <a:lnTo>
                    <a:pt x="0" y="2254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26" name="PA_图片 25">
              <a:extLst>
                <a:ext uri="{FF2B5EF4-FFF2-40B4-BE49-F238E27FC236}">
                  <a16:creationId xmlns:a16="http://schemas.microsoft.com/office/drawing/2014/main" id="{69D14D44-1719-4762-A3DD-38EAAE707E1C}"/>
                </a:ext>
              </a:extLst>
            </p:cNvPr>
            <p:cNvPicPr>
              <a:picLocks noChangeAspect="1"/>
            </p:cNvPicPr>
            <p:nvPr>
              <p:custDataLst>
                <p:tags r:id="rId9"/>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flipH="1">
              <a:off x="8148168" y="4483820"/>
              <a:ext cx="552450" cy="1162050"/>
            </a:xfrm>
            <a:prstGeom prst="rect">
              <a:avLst/>
            </a:prstGeom>
          </p:spPr>
        </p:pic>
      </p:grpSp>
      <p:grpSp>
        <p:nvGrpSpPr>
          <p:cNvPr id="12" name="PA_组合 11">
            <a:extLst>
              <a:ext uri="{FF2B5EF4-FFF2-40B4-BE49-F238E27FC236}">
                <a16:creationId xmlns:a16="http://schemas.microsoft.com/office/drawing/2014/main" id="{9176319A-5153-43B6-BC56-25572D7189E7}"/>
              </a:ext>
            </a:extLst>
          </p:cNvPr>
          <p:cNvGrpSpPr/>
          <p:nvPr>
            <p:custDataLst>
              <p:tags r:id="rId5"/>
            </p:custDataLst>
          </p:nvPr>
        </p:nvGrpSpPr>
        <p:grpSpPr>
          <a:xfrm>
            <a:off x="6382809" y="4883715"/>
            <a:ext cx="858403" cy="1963119"/>
            <a:chOff x="6382808" y="4883715"/>
            <a:chExt cx="858403" cy="1963118"/>
          </a:xfrm>
        </p:grpSpPr>
        <p:sp>
          <p:nvSpPr>
            <p:cNvPr id="10" name="任意多边形: 形状 9">
              <a:extLst>
                <a:ext uri="{FF2B5EF4-FFF2-40B4-BE49-F238E27FC236}">
                  <a16:creationId xmlns:a16="http://schemas.microsoft.com/office/drawing/2014/main" id="{7BE14995-9583-4464-A171-2E57CCDF0849}"/>
                </a:ext>
              </a:extLst>
            </p:cNvPr>
            <p:cNvSpPr/>
            <p:nvPr/>
          </p:nvSpPr>
          <p:spPr>
            <a:xfrm>
              <a:off x="6382808" y="4883715"/>
              <a:ext cx="858403" cy="1963118"/>
            </a:xfrm>
            <a:custGeom>
              <a:avLst/>
              <a:gdLst/>
              <a:ahLst/>
              <a:cxnLst/>
              <a:rect l="0" t="0" r="0" b="0"/>
              <a:pathLst>
                <a:path w="858403" h="1963118">
                  <a:moveTo>
                    <a:pt x="0" y="0"/>
                  </a:moveTo>
                  <a:lnTo>
                    <a:pt x="858402" y="0"/>
                  </a:lnTo>
                  <a:lnTo>
                    <a:pt x="858402" y="1963117"/>
                  </a:lnTo>
                  <a:lnTo>
                    <a:pt x="0" y="1963117"/>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31" name="PA_图片 30" descr="图片包含 浅色&#10;&#10;已生成高可信度的说明">
              <a:extLst>
                <a:ext uri="{FF2B5EF4-FFF2-40B4-BE49-F238E27FC236}">
                  <a16:creationId xmlns:a16="http://schemas.microsoft.com/office/drawing/2014/main" id="{A5305E55-1013-4AF0-A1EA-382B6C8DFE30}"/>
                </a:ext>
              </a:extLst>
            </p:cNvPr>
            <p:cNvPicPr>
              <a:picLocks noChangeAspect="1"/>
            </p:cNvPicPr>
            <p:nvPr>
              <p:custDataLst>
                <p:tags r:id="rId8"/>
              </p:custDataLst>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1162036" flipH="1">
              <a:off x="6670013" y="4924433"/>
              <a:ext cx="416700" cy="1002880"/>
            </a:xfrm>
            <a:prstGeom prst="rect">
              <a:avLst/>
            </a:prstGeom>
          </p:spPr>
        </p:pic>
      </p:grpSp>
      <p:grpSp>
        <p:nvGrpSpPr>
          <p:cNvPr id="38" name="PA_组合 37">
            <a:extLst>
              <a:ext uri="{FF2B5EF4-FFF2-40B4-BE49-F238E27FC236}">
                <a16:creationId xmlns:a16="http://schemas.microsoft.com/office/drawing/2014/main" id="{7E26671C-C9AC-4723-9368-0CA5A046AC42}"/>
              </a:ext>
            </a:extLst>
          </p:cNvPr>
          <p:cNvGrpSpPr/>
          <p:nvPr>
            <p:custDataLst>
              <p:tags r:id="rId6"/>
            </p:custDataLst>
          </p:nvPr>
        </p:nvGrpSpPr>
        <p:grpSpPr>
          <a:xfrm>
            <a:off x="4287533" y="4483821"/>
            <a:ext cx="882651" cy="2279651"/>
            <a:chOff x="4287532" y="4483820"/>
            <a:chExt cx="882651" cy="2279651"/>
          </a:xfrm>
        </p:grpSpPr>
        <p:sp>
          <p:nvSpPr>
            <p:cNvPr id="37" name="任意多边形: 形状 36">
              <a:extLst>
                <a:ext uri="{FF2B5EF4-FFF2-40B4-BE49-F238E27FC236}">
                  <a16:creationId xmlns:a16="http://schemas.microsoft.com/office/drawing/2014/main" id="{3C512615-5A9C-41E0-B82C-30502083423C}"/>
                </a:ext>
              </a:extLst>
            </p:cNvPr>
            <p:cNvSpPr/>
            <p:nvPr/>
          </p:nvSpPr>
          <p:spPr>
            <a:xfrm>
              <a:off x="4287532" y="4483820"/>
              <a:ext cx="882651" cy="2279651"/>
            </a:xfrm>
            <a:custGeom>
              <a:avLst/>
              <a:gdLst/>
              <a:ahLst/>
              <a:cxnLst/>
              <a:rect l="0" t="0" r="0" b="0"/>
              <a:pathLst>
                <a:path w="882651" h="2279651">
                  <a:moveTo>
                    <a:pt x="0" y="0"/>
                  </a:moveTo>
                  <a:lnTo>
                    <a:pt x="882650" y="0"/>
                  </a:lnTo>
                  <a:lnTo>
                    <a:pt x="882650" y="2279650"/>
                  </a:lnTo>
                  <a:lnTo>
                    <a:pt x="0" y="22796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21" name="PA_图片 20">
              <a:extLst>
                <a:ext uri="{FF2B5EF4-FFF2-40B4-BE49-F238E27FC236}">
                  <a16:creationId xmlns:a16="http://schemas.microsoft.com/office/drawing/2014/main" id="{472677F7-D98E-4C2F-A926-8527DEF0C3BE}"/>
                </a:ext>
              </a:extLst>
            </p:cNvPr>
            <p:cNvPicPr>
              <a:picLocks noChangeAspect="1"/>
            </p:cNvPicPr>
            <p:nvPr>
              <p:custDataLst>
                <p:tags r:id="rId7"/>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flipH="1">
              <a:off x="4617733" y="4483820"/>
              <a:ext cx="552450" cy="1162050"/>
            </a:xfrm>
            <a:prstGeom prst="rect">
              <a:avLst/>
            </a:prstGeom>
          </p:spPr>
        </p:pic>
      </p:grpSp>
    </p:spTree>
    <p:extLst>
      <p:ext uri="{BB962C8B-B14F-4D97-AF65-F5344CB8AC3E}">
        <p14:creationId xmlns:p14="http://schemas.microsoft.com/office/powerpoint/2010/main" val="1785027120"/>
      </p:ext>
    </p:extLst>
  </p:cSld>
  <p:clrMapOvr>
    <a:masterClrMapping/>
  </p:clrMapOvr>
  <mc:AlternateContent xmlns:mc="http://schemas.openxmlformats.org/markup-compatibility/2006" xmlns:p14="http://schemas.microsoft.com/office/powerpoint/2010/main">
    <mc:Choice Requires="p14">
      <p:transition spd="slow" p14:dur="4000" advTm="9000">
        <p14:vortex dir="r"/>
      </p:transition>
    </mc:Choice>
    <mc:Fallback xmlns="">
      <p:transition spd="slow"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1000"/>
                                        <p:tgtEl>
                                          <p:spTgt spid="27"/>
                                        </p:tgtEl>
                                      </p:cBhvr>
                                    </p:animEffect>
                                    <p:anim calcmode="lin" valueType="num">
                                      <p:cBhvr>
                                        <p:cTn id="48" dur="1000" fill="hold"/>
                                        <p:tgtEl>
                                          <p:spTgt spid="27"/>
                                        </p:tgtEl>
                                        <p:attrNameLst>
                                          <p:attrName>ppt_x</p:attrName>
                                        </p:attrNameLst>
                                      </p:cBhvr>
                                      <p:tavLst>
                                        <p:tav tm="0">
                                          <p:val>
                                            <p:strVal val="#ppt_x"/>
                                          </p:val>
                                        </p:tav>
                                        <p:tav tm="100000">
                                          <p:val>
                                            <p:strVal val="#ppt_x"/>
                                          </p:val>
                                        </p:tav>
                                      </p:tavLst>
                                    </p:anim>
                                    <p:anim calcmode="lin" valueType="num">
                                      <p:cBhvr>
                                        <p:cTn id="49" dur="1000" fill="hold"/>
                                        <p:tgtEl>
                                          <p:spTgt spid="27"/>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1000"/>
                                        <p:tgtEl>
                                          <p:spTgt spid="28"/>
                                        </p:tgtEl>
                                      </p:cBhvr>
                                    </p:animEffect>
                                    <p:anim calcmode="lin" valueType="num">
                                      <p:cBhvr>
                                        <p:cTn id="53" dur="1000" fill="hold"/>
                                        <p:tgtEl>
                                          <p:spTgt spid="28"/>
                                        </p:tgtEl>
                                        <p:attrNameLst>
                                          <p:attrName>ppt_x</p:attrName>
                                        </p:attrNameLst>
                                      </p:cBhvr>
                                      <p:tavLst>
                                        <p:tav tm="0">
                                          <p:val>
                                            <p:strVal val="#ppt_x"/>
                                          </p:val>
                                        </p:tav>
                                        <p:tav tm="100000">
                                          <p:val>
                                            <p:strVal val="#ppt_x"/>
                                          </p:val>
                                        </p:tav>
                                      </p:tavLst>
                                    </p:anim>
                                    <p:anim calcmode="lin" valueType="num">
                                      <p:cBhvr>
                                        <p:cTn id="54" dur="1000" fill="hold"/>
                                        <p:tgtEl>
                                          <p:spTgt spid="28"/>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1000"/>
                                        <p:tgtEl>
                                          <p:spTgt spid="29"/>
                                        </p:tgtEl>
                                      </p:cBhvr>
                                    </p:animEffect>
                                    <p:anim calcmode="lin" valueType="num">
                                      <p:cBhvr>
                                        <p:cTn id="58" dur="1000" fill="hold"/>
                                        <p:tgtEl>
                                          <p:spTgt spid="29"/>
                                        </p:tgtEl>
                                        <p:attrNameLst>
                                          <p:attrName>ppt_x</p:attrName>
                                        </p:attrNameLst>
                                      </p:cBhvr>
                                      <p:tavLst>
                                        <p:tav tm="0">
                                          <p:val>
                                            <p:strVal val="#ppt_x"/>
                                          </p:val>
                                        </p:tav>
                                        <p:tav tm="100000">
                                          <p:val>
                                            <p:strVal val="#ppt_x"/>
                                          </p:val>
                                        </p:tav>
                                      </p:tavLst>
                                    </p:anim>
                                    <p:anim calcmode="lin" valueType="num">
                                      <p:cBhvr>
                                        <p:cTn id="59" dur="1000" fill="hold"/>
                                        <p:tgtEl>
                                          <p:spTgt spid="29"/>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1000"/>
                                        <p:tgtEl>
                                          <p:spTgt spid="30"/>
                                        </p:tgtEl>
                                      </p:cBhvr>
                                    </p:animEffect>
                                    <p:anim calcmode="lin" valueType="num">
                                      <p:cBhvr>
                                        <p:cTn id="63" dur="1000" fill="hold"/>
                                        <p:tgtEl>
                                          <p:spTgt spid="30"/>
                                        </p:tgtEl>
                                        <p:attrNameLst>
                                          <p:attrName>ppt_x</p:attrName>
                                        </p:attrNameLst>
                                      </p:cBhvr>
                                      <p:tavLst>
                                        <p:tav tm="0">
                                          <p:val>
                                            <p:strVal val="#ppt_x"/>
                                          </p:val>
                                        </p:tav>
                                        <p:tav tm="100000">
                                          <p:val>
                                            <p:strVal val="#ppt_x"/>
                                          </p:val>
                                        </p:tav>
                                      </p:tavLst>
                                    </p:anim>
                                    <p:anim calcmode="lin" valueType="num">
                                      <p:cBhvr>
                                        <p:cTn id="64" dur="1000" fill="hold"/>
                                        <p:tgtEl>
                                          <p:spTgt spid="30"/>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1000"/>
                                        <p:tgtEl>
                                          <p:spTgt spid="32"/>
                                        </p:tgtEl>
                                      </p:cBhvr>
                                    </p:animEffect>
                                    <p:anim calcmode="lin" valueType="num">
                                      <p:cBhvr>
                                        <p:cTn id="68" dur="1000" fill="hold"/>
                                        <p:tgtEl>
                                          <p:spTgt spid="32"/>
                                        </p:tgtEl>
                                        <p:attrNameLst>
                                          <p:attrName>ppt_x</p:attrName>
                                        </p:attrNameLst>
                                      </p:cBhvr>
                                      <p:tavLst>
                                        <p:tav tm="0">
                                          <p:val>
                                            <p:strVal val="#ppt_x"/>
                                          </p:val>
                                        </p:tav>
                                        <p:tav tm="100000">
                                          <p:val>
                                            <p:strVal val="#ppt_x"/>
                                          </p:val>
                                        </p:tav>
                                      </p:tavLst>
                                    </p:anim>
                                    <p:anim calcmode="lin" valueType="num">
                                      <p:cBhvr>
                                        <p:cTn id="69" dur="10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fade">
                                      <p:cBhvr>
                                        <p:cTn id="72" dur="1000"/>
                                        <p:tgtEl>
                                          <p:spTgt spid="34"/>
                                        </p:tgtEl>
                                      </p:cBhvr>
                                    </p:animEffect>
                                    <p:anim calcmode="lin" valueType="num">
                                      <p:cBhvr>
                                        <p:cTn id="73" dur="1000" fill="hold"/>
                                        <p:tgtEl>
                                          <p:spTgt spid="34"/>
                                        </p:tgtEl>
                                        <p:attrNameLst>
                                          <p:attrName>ppt_x</p:attrName>
                                        </p:attrNameLst>
                                      </p:cBhvr>
                                      <p:tavLst>
                                        <p:tav tm="0">
                                          <p:val>
                                            <p:strVal val="#ppt_x"/>
                                          </p:val>
                                        </p:tav>
                                        <p:tav tm="100000">
                                          <p:val>
                                            <p:strVal val="#ppt_x"/>
                                          </p:val>
                                        </p:tav>
                                      </p:tavLst>
                                    </p:anim>
                                    <p:anim calcmode="lin" valueType="num">
                                      <p:cBhvr>
                                        <p:cTn id="74" dur="1000" fill="hold"/>
                                        <p:tgtEl>
                                          <p:spTgt spid="34"/>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fade">
                                      <p:cBhvr>
                                        <p:cTn id="77" dur="1000"/>
                                        <p:tgtEl>
                                          <p:spTgt spid="35"/>
                                        </p:tgtEl>
                                      </p:cBhvr>
                                    </p:animEffect>
                                    <p:anim calcmode="lin" valueType="num">
                                      <p:cBhvr>
                                        <p:cTn id="78" dur="1000" fill="hold"/>
                                        <p:tgtEl>
                                          <p:spTgt spid="35"/>
                                        </p:tgtEl>
                                        <p:attrNameLst>
                                          <p:attrName>ppt_x</p:attrName>
                                        </p:attrNameLst>
                                      </p:cBhvr>
                                      <p:tavLst>
                                        <p:tav tm="0">
                                          <p:val>
                                            <p:strVal val="#ppt_x"/>
                                          </p:val>
                                        </p:tav>
                                        <p:tav tm="100000">
                                          <p:val>
                                            <p:strVal val="#ppt_x"/>
                                          </p:val>
                                        </p:tav>
                                      </p:tavLst>
                                    </p:anim>
                                    <p:anim calcmode="lin" valueType="num">
                                      <p:cBhvr>
                                        <p:cTn id="79" dur="1000" fill="hold"/>
                                        <p:tgtEl>
                                          <p:spTgt spid="35"/>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fade">
                                      <p:cBhvr>
                                        <p:cTn id="82" dur="1000"/>
                                        <p:tgtEl>
                                          <p:spTgt spid="36"/>
                                        </p:tgtEl>
                                      </p:cBhvr>
                                    </p:animEffect>
                                    <p:anim calcmode="lin" valueType="num">
                                      <p:cBhvr>
                                        <p:cTn id="83" dur="1000" fill="hold"/>
                                        <p:tgtEl>
                                          <p:spTgt spid="36"/>
                                        </p:tgtEl>
                                        <p:attrNameLst>
                                          <p:attrName>ppt_x</p:attrName>
                                        </p:attrNameLst>
                                      </p:cBhvr>
                                      <p:tavLst>
                                        <p:tav tm="0">
                                          <p:val>
                                            <p:strVal val="#ppt_x"/>
                                          </p:val>
                                        </p:tav>
                                        <p:tav tm="100000">
                                          <p:val>
                                            <p:strVal val="#ppt_x"/>
                                          </p:val>
                                        </p:tav>
                                      </p:tavLst>
                                    </p:anim>
                                    <p:anim calcmode="lin" valueType="num">
                                      <p:cBhvr>
                                        <p:cTn id="84" dur="1000" fill="hold"/>
                                        <p:tgtEl>
                                          <p:spTgt spid="36"/>
                                        </p:tgtEl>
                                        <p:attrNameLst>
                                          <p:attrName>ppt_y</p:attrName>
                                        </p:attrNameLst>
                                      </p:cBhvr>
                                      <p:tavLst>
                                        <p:tav tm="0">
                                          <p:val>
                                            <p:strVal val="#ppt_y+.1"/>
                                          </p:val>
                                        </p:tav>
                                        <p:tav tm="100000">
                                          <p:val>
                                            <p:strVal val="#ppt_y"/>
                                          </p:val>
                                        </p:tav>
                                      </p:tavLst>
                                    </p:anim>
                                  </p:childTnLst>
                                </p:cTn>
                              </p:par>
                              <p:par>
                                <p:cTn id="85" presetID="47" presetClass="entr" presetSubtype="0" fill="hold" nodeType="withEffect">
                                  <p:stCondLst>
                                    <p:cond delay="0"/>
                                  </p:stCondLst>
                                  <p:childTnLst>
                                    <p:set>
                                      <p:cBhvr>
                                        <p:cTn id="86" dur="1" fill="hold">
                                          <p:stCondLst>
                                            <p:cond delay="0"/>
                                          </p:stCondLst>
                                        </p:cTn>
                                        <p:tgtEl>
                                          <p:spTgt spid="13"/>
                                        </p:tgtEl>
                                        <p:attrNameLst>
                                          <p:attrName>style.visibility</p:attrName>
                                        </p:attrNameLst>
                                      </p:cBhvr>
                                      <p:to>
                                        <p:strVal val="visible"/>
                                      </p:to>
                                    </p:set>
                                    <p:animEffect transition="in" filter="fade">
                                      <p:cBhvr>
                                        <p:cTn id="87" dur="1000"/>
                                        <p:tgtEl>
                                          <p:spTgt spid="13"/>
                                        </p:tgtEl>
                                      </p:cBhvr>
                                    </p:animEffect>
                                    <p:anim calcmode="lin" valueType="num">
                                      <p:cBhvr>
                                        <p:cTn id="88" dur="1000" fill="hold"/>
                                        <p:tgtEl>
                                          <p:spTgt spid="13"/>
                                        </p:tgtEl>
                                        <p:attrNameLst>
                                          <p:attrName>ppt_x</p:attrName>
                                        </p:attrNameLst>
                                      </p:cBhvr>
                                      <p:tavLst>
                                        <p:tav tm="0">
                                          <p:val>
                                            <p:strVal val="#ppt_x"/>
                                          </p:val>
                                        </p:tav>
                                        <p:tav tm="100000">
                                          <p:val>
                                            <p:strVal val="#ppt_x"/>
                                          </p:val>
                                        </p:tav>
                                      </p:tavLst>
                                    </p:anim>
                                    <p:anim calcmode="lin" valueType="num">
                                      <p:cBhvr>
                                        <p:cTn id="89" dur="1000" fill="hold"/>
                                        <p:tgtEl>
                                          <p:spTgt spid="13"/>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4"/>
                                        </p:tgtEl>
                                        <p:attrNameLst>
                                          <p:attrName>style.visibility</p:attrName>
                                        </p:attrNameLst>
                                      </p:cBhvr>
                                      <p:to>
                                        <p:strVal val="visible"/>
                                      </p:to>
                                    </p:set>
                                    <p:animEffect transition="in" filter="fade">
                                      <p:cBhvr>
                                        <p:cTn id="92" dur="1000"/>
                                        <p:tgtEl>
                                          <p:spTgt spid="4"/>
                                        </p:tgtEl>
                                      </p:cBhvr>
                                    </p:animEffect>
                                    <p:anim calcmode="lin" valueType="num">
                                      <p:cBhvr>
                                        <p:cTn id="93" dur="1000" fill="hold"/>
                                        <p:tgtEl>
                                          <p:spTgt spid="4"/>
                                        </p:tgtEl>
                                        <p:attrNameLst>
                                          <p:attrName>ppt_x</p:attrName>
                                        </p:attrNameLst>
                                      </p:cBhvr>
                                      <p:tavLst>
                                        <p:tav tm="0">
                                          <p:val>
                                            <p:strVal val="#ppt_x"/>
                                          </p:val>
                                        </p:tav>
                                        <p:tav tm="100000">
                                          <p:val>
                                            <p:strVal val="#ppt_x"/>
                                          </p:val>
                                        </p:tav>
                                      </p:tavLst>
                                    </p:anim>
                                    <p:anim calcmode="lin" valueType="num">
                                      <p:cBhvr>
                                        <p:cTn id="94" dur="1000" fill="hold"/>
                                        <p:tgtEl>
                                          <p:spTgt spid="4"/>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6"/>
                                        </p:tgtEl>
                                        <p:attrNameLst>
                                          <p:attrName>style.visibility</p:attrName>
                                        </p:attrNameLst>
                                      </p:cBhvr>
                                      <p:to>
                                        <p:strVal val="visible"/>
                                      </p:to>
                                    </p:set>
                                    <p:animEffect transition="in" filter="fade">
                                      <p:cBhvr>
                                        <p:cTn id="97" dur="1000"/>
                                        <p:tgtEl>
                                          <p:spTgt spid="6"/>
                                        </p:tgtEl>
                                      </p:cBhvr>
                                    </p:animEffect>
                                    <p:anim calcmode="lin" valueType="num">
                                      <p:cBhvr>
                                        <p:cTn id="98" dur="1000" fill="hold"/>
                                        <p:tgtEl>
                                          <p:spTgt spid="6"/>
                                        </p:tgtEl>
                                        <p:attrNameLst>
                                          <p:attrName>ppt_x</p:attrName>
                                        </p:attrNameLst>
                                      </p:cBhvr>
                                      <p:tavLst>
                                        <p:tav tm="0">
                                          <p:val>
                                            <p:strVal val="#ppt_x"/>
                                          </p:val>
                                        </p:tav>
                                        <p:tav tm="100000">
                                          <p:val>
                                            <p:strVal val="#ppt_x"/>
                                          </p:val>
                                        </p:tav>
                                      </p:tavLst>
                                    </p:anim>
                                    <p:anim calcmode="lin" valueType="num">
                                      <p:cBhvr>
                                        <p:cTn id="99" dur="1000" fill="hold"/>
                                        <p:tgtEl>
                                          <p:spTgt spid="6"/>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8"/>
                                        </p:tgtEl>
                                        <p:attrNameLst>
                                          <p:attrName>style.visibility</p:attrName>
                                        </p:attrNameLst>
                                      </p:cBhvr>
                                      <p:to>
                                        <p:strVal val="visible"/>
                                      </p:to>
                                    </p:set>
                                    <p:animEffect transition="in" filter="fade">
                                      <p:cBhvr>
                                        <p:cTn id="102" dur="1000"/>
                                        <p:tgtEl>
                                          <p:spTgt spid="8"/>
                                        </p:tgtEl>
                                      </p:cBhvr>
                                    </p:animEffect>
                                    <p:anim calcmode="lin" valueType="num">
                                      <p:cBhvr>
                                        <p:cTn id="103" dur="1000" fill="hold"/>
                                        <p:tgtEl>
                                          <p:spTgt spid="8"/>
                                        </p:tgtEl>
                                        <p:attrNameLst>
                                          <p:attrName>ppt_x</p:attrName>
                                        </p:attrNameLst>
                                      </p:cBhvr>
                                      <p:tavLst>
                                        <p:tav tm="0">
                                          <p:val>
                                            <p:strVal val="#ppt_x"/>
                                          </p:val>
                                        </p:tav>
                                        <p:tav tm="100000">
                                          <p:val>
                                            <p:strVal val="#ppt_x"/>
                                          </p:val>
                                        </p:tav>
                                      </p:tavLst>
                                    </p:anim>
                                    <p:anim calcmode="lin" valueType="num">
                                      <p:cBhvr>
                                        <p:cTn id="104" dur="1000" fill="hold"/>
                                        <p:tgtEl>
                                          <p:spTgt spid="8"/>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12"/>
                                        </p:tgtEl>
                                        <p:attrNameLst>
                                          <p:attrName>style.visibility</p:attrName>
                                        </p:attrNameLst>
                                      </p:cBhvr>
                                      <p:to>
                                        <p:strVal val="visible"/>
                                      </p:to>
                                    </p:set>
                                    <p:animEffect transition="in" filter="fade">
                                      <p:cBhvr>
                                        <p:cTn id="107" dur="1000"/>
                                        <p:tgtEl>
                                          <p:spTgt spid="12"/>
                                        </p:tgtEl>
                                      </p:cBhvr>
                                    </p:animEffect>
                                    <p:anim calcmode="lin" valueType="num">
                                      <p:cBhvr>
                                        <p:cTn id="108" dur="1000" fill="hold"/>
                                        <p:tgtEl>
                                          <p:spTgt spid="12"/>
                                        </p:tgtEl>
                                        <p:attrNameLst>
                                          <p:attrName>ppt_x</p:attrName>
                                        </p:attrNameLst>
                                      </p:cBhvr>
                                      <p:tavLst>
                                        <p:tav tm="0">
                                          <p:val>
                                            <p:strVal val="#ppt_x"/>
                                          </p:val>
                                        </p:tav>
                                        <p:tav tm="100000">
                                          <p:val>
                                            <p:strVal val="#ppt_x"/>
                                          </p:val>
                                        </p:tav>
                                      </p:tavLst>
                                    </p:anim>
                                    <p:anim calcmode="lin" valueType="num">
                                      <p:cBhvr>
                                        <p:cTn id="109" dur="1000" fill="hold"/>
                                        <p:tgtEl>
                                          <p:spTgt spid="12"/>
                                        </p:tgtEl>
                                        <p:attrNameLst>
                                          <p:attrName>ppt_y</p:attrName>
                                        </p:attrNameLst>
                                      </p:cBhvr>
                                      <p:tavLst>
                                        <p:tav tm="0">
                                          <p:val>
                                            <p:strVal val="#ppt_y+.1"/>
                                          </p:val>
                                        </p:tav>
                                        <p:tav tm="100000">
                                          <p:val>
                                            <p:strVal val="#ppt_y"/>
                                          </p:val>
                                        </p:tav>
                                      </p:tavLst>
                                    </p:anim>
                                  </p:childTnLst>
                                </p:cTn>
                              </p:par>
                              <p:par>
                                <p:cTn id="110" presetID="42" presetClass="entr" presetSubtype="0" fill="hold" nodeType="withEffect">
                                  <p:stCondLst>
                                    <p:cond delay="0"/>
                                  </p:stCondLst>
                                  <p:childTnLst>
                                    <p:set>
                                      <p:cBhvr>
                                        <p:cTn id="111" dur="1" fill="hold">
                                          <p:stCondLst>
                                            <p:cond delay="0"/>
                                          </p:stCondLst>
                                        </p:cTn>
                                        <p:tgtEl>
                                          <p:spTgt spid="38"/>
                                        </p:tgtEl>
                                        <p:attrNameLst>
                                          <p:attrName>style.visibility</p:attrName>
                                        </p:attrNameLst>
                                      </p:cBhvr>
                                      <p:to>
                                        <p:strVal val="visible"/>
                                      </p:to>
                                    </p:set>
                                    <p:animEffect transition="in" filter="fade">
                                      <p:cBhvr>
                                        <p:cTn id="112" dur="1000"/>
                                        <p:tgtEl>
                                          <p:spTgt spid="38"/>
                                        </p:tgtEl>
                                      </p:cBhvr>
                                    </p:animEffect>
                                    <p:anim calcmode="lin" valueType="num">
                                      <p:cBhvr>
                                        <p:cTn id="113" dur="1000" fill="hold"/>
                                        <p:tgtEl>
                                          <p:spTgt spid="38"/>
                                        </p:tgtEl>
                                        <p:attrNameLst>
                                          <p:attrName>ppt_x</p:attrName>
                                        </p:attrNameLst>
                                      </p:cBhvr>
                                      <p:tavLst>
                                        <p:tav tm="0">
                                          <p:val>
                                            <p:strVal val="#ppt_x"/>
                                          </p:val>
                                        </p:tav>
                                        <p:tav tm="100000">
                                          <p:val>
                                            <p:strVal val="#ppt_x"/>
                                          </p:val>
                                        </p:tav>
                                      </p:tavLst>
                                    </p:anim>
                                    <p:anim calcmode="lin" valueType="num">
                                      <p:cBhvr>
                                        <p:cTn id="114" dur="1000" fill="hold"/>
                                        <p:tgtEl>
                                          <p:spTgt spid="38"/>
                                        </p:tgtEl>
                                        <p:attrNameLst>
                                          <p:attrName>ppt_y</p:attrName>
                                        </p:attrNameLst>
                                      </p:cBhvr>
                                      <p:tavLst>
                                        <p:tav tm="0">
                                          <p:val>
                                            <p:strVal val="#ppt_y+.1"/>
                                          </p:val>
                                        </p:tav>
                                        <p:tav tm="100000">
                                          <p:val>
                                            <p:strVal val="#ppt_y"/>
                                          </p:val>
                                        </p:tav>
                                      </p:tavLst>
                                    </p:anim>
                                  </p:childTnLst>
                                </p:cTn>
                              </p:par>
                            </p:childTnLst>
                          </p:cTn>
                        </p:par>
                        <p:par>
                          <p:cTn id="115" fill="hold">
                            <p:stCondLst>
                              <p:cond delay="1000"/>
                            </p:stCondLst>
                            <p:childTnLst>
                              <p:par>
                                <p:cTn id="116" presetID="32" presetClass="emph" presetSubtype="0" repeatCount="indefinite" fill="hold" nodeType="afterEffect">
                                  <p:stCondLst>
                                    <p:cond delay="0"/>
                                  </p:stCondLst>
                                  <p:endCondLst>
                                    <p:cond evt="onNext" delay="0">
                                      <p:tgtEl>
                                        <p:sldTgt/>
                                      </p:tgtEl>
                                    </p:cond>
                                  </p:endCondLst>
                                  <p:childTnLst>
                                    <p:animRot by="120000">
                                      <p:cBhvr>
                                        <p:cTn id="117" dur="50" fill="hold">
                                          <p:stCondLst>
                                            <p:cond delay="0"/>
                                          </p:stCondLst>
                                        </p:cTn>
                                        <p:tgtEl>
                                          <p:spTgt spid="4"/>
                                        </p:tgtEl>
                                        <p:attrNameLst>
                                          <p:attrName>r</p:attrName>
                                        </p:attrNameLst>
                                      </p:cBhvr>
                                    </p:animRot>
                                    <p:animRot by="-240000">
                                      <p:cBhvr>
                                        <p:cTn id="118" dur="100" fill="hold">
                                          <p:stCondLst>
                                            <p:cond delay="100"/>
                                          </p:stCondLst>
                                        </p:cTn>
                                        <p:tgtEl>
                                          <p:spTgt spid="4"/>
                                        </p:tgtEl>
                                        <p:attrNameLst>
                                          <p:attrName>r</p:attrName>
                                        </p:attrNameLst>
                                      </p:cBhvr>
                                    </p:animRot>
                                    <p:animRot by="240000">
                                      <p:cBhvr>
                                        <p:cTn id="119" dur="100" fill="hold">
                                          <p:stCondLst>
                                            <p:cond delay="200"/>
                                          </p:stCondLst>
                                        </p:cTn>
                                        <p:tgtEl>
                                          <p:spTgt spid="4"/>
                                        </p:tgtEl>
                                        <p:attrNameLst>
                                          <p:attrName>r</p:attrName>
                                        </p:attrNameLst>
                                      </p:cBhvr>
                                    </p:animRot>
                                    <p:animRot by="-240000">
                                      <p:cBhvr>
                                        <p:cTn id="120" dur="100" fill="hold">
                                          <p:stCondLst>
                                            <p:cond delay="300"/>
                                          </p:stCondLst>
                                        </p:cTn>
                                        <p:tgtEl>
                                          <p:spTgt spid="4"/>
                                        </p:tgtEl>
                                        <p:attrNameLst>
                                          <p:attrName>r</p:attrName>
                                        </p:attrNameLst>
                                      </p:cBhvr>
                                    </p:animRot>
                                    <p:animRot by="120000">
                                      <p:cBhvr>
                                        <p:cTn id="121" dur="100" fill="hold">
                                          <p:stCondLst>
                                            <p:cond delay="400"/>
                                          </p:stCondLst>
                                        </p:cTn>
                                        <p:tgtEl>
                                          <p:spTgt spid="4"/>
                                        </p:tgtEl>
                                        <p:attrNameLst>
                                          <p:attrName>r</p:attrName>
                                        </p:attrNameLst>
                                      </p:cBhvr>
                                    </p:animRot>
                                  </p:childTnLst>
                                </p:cTn>
                              </p:par>
                              <p:par>
                                <p:cTn id="122" presetID="32" presetClass="emph" presetSubtype="0" repeatCount="indefinite" fill="hold" nodeType="withEffect">
                                  <p:stCondLst>
                                    <p:cond delay="0"/>
                                  </p:stCondLst>
                                  <p:endCondLst>
                                    <p:cond evt="onNext" delay="0">
                                      <p:tgtEl>
                                        <p:sldTgt/>
                                      </p:tgtEl>
                                    </p:cond>
                                  </p:endCondLst>
                                  <p:childTnLst>
                                    <p:animRot by="120000">
                                      <p:cBhvr>
                                        <p:cTn id="123" dur="50" fill="hold">
                                          <p:stCondLst>
                                            <p:cond delay="0"/>
                                          </p:stCondLst>
                                        </p:cTn>
                                        <p:tgtEl>
                                          <p:spTgt spid="6"/>
                                        </p:tgtEl>
                                        <p:attrNameLst>
                                          <p:attrName>r</p:attrName>
                                        </p:attrNameLst>
                                      </p:cBhvr>
                                    </p:animRot>
                                    <p:animRot by="-240000">
                                      <p:cBhvr>
                                        <p:cTn id="124" dur="100" fill="hold">
                                          <p:stCondLst>
                                            <p:cond delay="100"/>
                                          </p:stCondLst>
                                        </p:cTn>
                                        <p:tgtEl>
                                          <p:spTgt spid="6"/>
                                        </p:tgtEl>
                                        <p:attrNameLst>
                                          <p:attrName>r</p:attrName>
                                        </p:attrNameLst>
                                      </p:cBhvr>
                                    </p:animRot>
                                    <p:animRot by="240000">
                                      <p:cBhvr>
                                        <p:cTn id="125" dur="100" fill="hold">
                                          <p:stCondLst>
                                            <p:cond delay="200"/>
                                          </p:stCondLst>
                                        </p:cTn>
                                        <p:tgtEl>
                                          <p:spTgt spid="6"/>
                                        </p:tgtEl>
                                        <p:attrNameLst>
                                          <p:attrName>r</p:attrName>
                                        </p:attrNameLst>
                                      </p:cBhvr>
                                    </p:animRot>
                                    <p:animRot by="-240000">
                                      <p:cBhvr>
                                        <p:cTn id="126" dur="100" fill="hold">
                                          <p:stCondLst>
                                            <p:cond delay="300"/>
                                          </p:stCondLst>
                                        </p:cTn>
                                        <p:tgtEl>
                                          <p:spTgt spid="6"/>
                                        </p:tgtEl>
                                        <p:attrNameLst>
                                          <p:attrName>r</p:attrName>
                                        </p:attrNameLst>
                                      </p:cBhvr>
                                    </p:animRot>
                                    <p:animRot by="120000">
                                      <p:cBhvr>
                                        <p:cTn id="127" dur="100" fill="hold">
                                          <p:stCondLst>
                                            <p:cond delay="400"/>
                                          </p:stCondLst>
                                        </p:cTn>
                                        <p:tgtEl>
                                          <p:spTgt spid="6"/>
                                        </p:tgtEl>
                                        <p:attrNameLst>
                                          <p:attrName>r</p:attrName>
                                        </p:attrNameLst>
                                      </p:cBhvr>
                                    </p:animRot>
                                  </p:childTnLst>
                                </p:cTn>
                              </p:par>
                              <p:par>
                                <p:cTn id="128" presetID="32" presetClass="emph" presetSubtype="0" repeatCount="indefinite" fill="hold" nodeType="withEffect">
                                  <p:stCondLst>
                                    <p:cond delay="0"/>
                                  </p:stCondLst>
                                  <p:endCondLst>
                                    <p:cond evt="onNext" delay="0">
                                      <p:tgtEl>
                                        <p:sldTgt/>
                                      </p:tgtEl>
                                    </p:cond>
                                  </p:endCondLst>
                                  <p:childTnLst>
                                    <p:animRot by="120000">
                                      <p:cBhvr>
                                        <p:cTn id="129" dur="50" fill="hold">
                                          <p:stCondLst>
                                            <p:cond delay="0"/>
                                          </p:stCondLst>
                                        </p:cTn>
                                        <p:tgtEl>
                                          <p:spTgt spid="8"/>
                                        </p:tgtEl>
                                        <p:attrNameLst>
                                          <p:attrName>r</p:attrName>
                                        </p:attrNameLst>
                                      </p:cBhvr>
                                    </p:animRot>
                                    <p:animRot by="-240000">
                                      <p:cBhvr>
                                        <p:cTn id="130" dur="100" fill="hold">
                                          <p:stCondLst>
                                            <p:cond delay="100"/>
                                          </p:stCondLst>
                                        </p:cTn>
                                        <p:tgtEl>
                                          <p:spTgt spid="8"/>
                                        </p:tgtEl>
                                        <p:attrNameLst>
                                          <p:attrName>r</p:attrName>
                                        </p:attrNameLst>
                                      </p:cBhvr>
                                    </p:animRot>
                                    <p:animRot by="240000">
                                      <p:cBhvr>
                                        <p:cTn id="131" dur="100" fill="hold">
                                          <p:stCondLst>
                                            <p:cond delay="200"/>
                                          </p:stCondLst>
                                        </p:cTn>
                                        <p:tgtEl>
                                          <p:spTgt spid="8"/>
                                        </p:tgtEl>
                                        <p:attrNameLst>
                                          <p:attrName>r</p:attrName>
                                        </p:attrNameLst>
                                      </p:cBhvr>
                                    </p:animRot>
                                    <p:animRot by="-240000">
                                      <p:cBhvr>
                                        <p:cTn id="132" dur="100" fill="hold">
                                          <p:stCondLst>
                                            <p:cond delay="300"/>
                                          </p:stCondLst>
                                        </p:cTn>
                                        <p:tgtEl>
                                          <p:spTgt spid="8"/>
                                        </p:tgtEl>
                                        <p:attrNameLst>
                                          <p:attrName>r</p:attrName>
                                        </p:attrNameLst>
                                      </p:cBhvr>
                                    </p:animRot>
                                    <p:animRot by="120000">
                                      <p:cBhvr>
                                        <p:cTn id="133" dur="100" fill="hold">
                                          <p:stCondLst>
                                            <p:cond delay="400"/>
                                          </p:stCondLst>
                                        </p:cTn>
                                        <p:tgtEl>
                                          <p:spTgt spid="8"/>
                                        </p:tgtEl>
                                        <p:attrNameLst>
                                          <p:attrName>r</p:attrName>
                                        </p:attrNameLst>
                                      </p:cBhvr>
                                    </p:animRot>
                                  </p:childTnLst>
                                </p:cTn>
                              </p:par>
                              <p:par>
                                <p:cTn id="134" presetID="32" presetClass="emph" presetSubtype="0" repeatCount="indefinite" fill="hold" nodeType="withEffect">
                                  <p:stCondLst>
                                    <p:cond delay="0"/>
                                  </p:stCondLst>
                                  <p:endCondLst>
                                    <p:cond evt="onNext" delay="0">
                                      <p:tgtEl>
                                        <p:sldTgt/>
                                      </p:tgtEl>
                                    </p:cond>
                                  </p:endCondLst>
                                  <p:childTnLst>
                                    <p:animRot by="120000">
                                      <p:cBhvr>
                                        <p:cTn id="135" dur="50" fill="hold">
                                          <p:stCondLst>
                                            <p:cond delay="0"/>
                                          </p:stCondLst>
                                        </p:cTn>
                                        <p:tgtEl>
                                          <p:spTgt spid="12"/>
                                        </p:tgtEl>
                                        <p:attrNameLst>
                                          <p:attrName>r</p:attrName>
                                        </p:attrNameLst>
                                      </p:cBhvr>
                                    </p:animRot>
                                    <p:animRot by="-240000">
                                      <p:cBhvr>
                                        <p:cTn id="136" dur="100" fill="hold">
                                          <p:stCondLst>
                                            <p:cond delay="100"/>
                                          </p:stCondLst>
                                        </p:cTn>
                                        <p:tgtEl>
                                          <p:spTgt spid="12"/>
                                        </p:tgtEl>
                                        <p:attrNameLst>
                                          <p:attrName>r</p:attrName>
                                        </p:attrNameLst>
                                      </p:cBhvr>
                                    </p:animRot>
                                    <p:animRot by="240000">
                                      <p:cBhvr>
                                        <p:cTn id="137" dur="100" fill="hold">
                                          <p:stCondLst>
                                            <p:cond delay="200"/>
                                          </p:stCondLst>
                                        </p:cTn>
                                        <p:tgtEl>
                                          <p:spTgt spid="12"/>
                                        </p:tgtEl>
                                        <p:attrNameLst>
                                          <p:attrName>r</p:attrName>
                                        </p:attrNameLst>
                                      </p:cBhvr>
                                    </p:animRot>
                                    <p:animRot by="-240000">
                                      <p:cBhvr>
                                        <p:cTn id="138" dur="100" fill="hold">
                                          <p:stCondLst>
                                            <p:cond delay="300"/>
                                          </p:stCondLst>
                                        </p:cTn>
                                        <p:tgtEl>
                                          <p:spTgt spid="12"/>
                                        </p:tgtEl>
                                        <p:attrNameLst>
                                          <p:attrName>r</p:attrName>
                                        </p:attrNameLst>
                                      </p:cBhvr>
                                    </p:animRot>
                                    <p:animRot by="120000">
                                      <p:cBhvr>
                                        <p:cTn id="139" dur="100" fill="hold">
                                          <p:stCondLst>
                                            <p:cond delay="400"/>
                                          </p:stCondLst>
                                        </p:cTn>
                                        <p:tgtEl>
                                          <p:spTgt spid="12"/>
                                        </p:tgtEl>
                                        <p:attrNameLst>
                                          <p:attrName>r</p:attrName>
                                        </p:attrNameLst>
                                      </p:cBhvr>
                                    </p:animRot>
                                  </p:childTnLst>
                                </p:cTn>
                              </p:par>
                              <p:par>
                                <p:cTn id="140" presetID="32" presetClass="emph" presetSubtype="0" repeatCount="indefinite" fill="hold" nodeType="withEffect">
                                  <p:stCondLst>
                                    <p:cond delay="0"/>
                                  </p:stCondLst>
                                  <p:endCondLst>
                                    <p:cond evt="onNext" delay="0">
                                      <p:tgtEl>
                                        <p:sldTgt/>
                                      </p:tgtEl>
                                    </p:cond>
                                  </p:endCondLst>
                                  <p:childTnLst>
                                    <p:animRot by="120000">
                                      <p:cBhvr>
                                        <p:cTn id="141" dur="50" fill="hold">
                                          <p:stCondLst>
                                            <p:cond delay="0"/>
                                          </p:stCondLst>
                                        </p:cTn>
                                        <p:tgtEl>
                                          <p:spTgt spid="38"/>
                                        </p:tgtEl>
                                        <p:attrNameLst>
                                          <p:attrName>r</p:attrName>
                                        </p:attrNameLst>
                                      </p:cBhvr>
                                    </p:animRot>
                                    <p:animRot by="-240000">
                                      <p:cBhvr>
                                        <p:cTn id="142" dur="100" fill="hold">
                                          <p:stCondLst>
                                            <p:cond delay="100"/>
                                          </p:stCondLst>
                                        </p:cTn>
                                        <p:tgtEl>
                                          <p:spTgt spid="38"/>
                                        </p:tgtEl>
                                        <p:attrNameLst>
                                          <p:attrName>r</p:attrName>
                                        </p:attrNameLst>
                                      </p:cBhvr>
                                    </p:animRot>
                                    <p:animRot by="240000">
                                      <p:cBhvr>
                                        <p:cTn id="143" dur="100" fill="hold">
                                          <p:stCondLst>
                                            <p:cond delay="200"/>
                                          </p:stCondLst>
                                        </p:cTn>
                                        <p:tgtEl>
                                          <p:spTgt spid="38"/>
                                        </p:tgtEl>
                                        <p:attrNameLst>
                                          <p:attrName>r</p:attrName>
                                        </p:attrNameLst>
                                      </p:cBhvr>
                                    </p:animRot>
                                    <p:animRot by="-240000">
                                      <p:cBhvr>
                                        <p:cTn id="144" dur="100" fill="hold">
                                          <p:stCondLst>
                                            <p:cond delay="300"/>
                                          </p:stCondLst>
                                        </p:cTn>
                                        <p:tgtEl>
                                          <p:spTgt spid="38"/>
                                        </p:tgtEl>
                                        <p:attrNameLst>
                                          <p:attrName>r</p:attrName>
                                        </p:attrNameLst>
                                      </p:cBhvr>
                                    </p:animRot>
                                    <p:animRot by="120000">
                                      <p:cBhvr>
                                        <p:cTn id="145" dur="100" fill="hold">
                                          <p:stCondLst>
                                            <p:cond delay="400"/>
                                          </p:stCondLst>
                                        </p:cTn>
                                        <p:tgtEl>
                                          <p:spTgt spid="38"/>
                                        </p:tgtEl>
                                        <p:attrNameLst>
                                          <p:attrName>r</p:attrName>
                                        </p:attrNameLst>
                                      </p:cBhvr>
                                    </p:animRot>
                                  </p:childTnLst>
                                </p:cTn>
                              </p:par>
                            </p:childTnLst>
                          </p:cTn>
                        </p:par>
                        <p:par>
                          <p:cTn id="146" fill="hold">
                            <p:stCondLst>
                              <p:cond delay="1500"/>
                            </p:stCondLst>
                            <p:childTnLst>
                              <p:par>
                                <p:cTn id="147" presetID="2" presetClass="entr" presetSubtype="1" fill="hold" nodeType="afterEffect">
                                  <p:stCondLst>
                                    <p:cond delay="0"/>
                                  </p:stCondLst>
                                  <p:childTnLst>
                                    <p:set>
                                      <p:cBhvr>
                                        <p:cTn id="148" dur="1" fill="hold">
                                          <p:stCondLst>
                                            <p:cond delay="0"/>
                                          </p:stCondLst>
                                        </p:cTn>
                                        <p:tgtEl>
                                          <p:spTgt spid="3"/>
                                        </p:tgtEl>
                                        <p:attrNameLst>
                                          <p:attrName>style.visibility</p:attrName>
                                        </p:attrNameLst>
                                      </p:cBhvr>
                                      <p:to>
                                        <p:strVal val="visible"/>
                                      </p:to>
                                    </p:set>
                                    <p:anim calcmode="lin" valueType="num">
                                      <p:cBhvr additive="base">
                                        <p:cTn id="149" dur="1000" fill="hold"/>
                                        <p:tgtEl>
                                          <p:spTgt spid="3"/>
                                        </p:tgtEl>
                                        <p:attrNameLst>
                                          <p:attrName>ppt_x</p:attrName>
                                        </p:attrNameLst>
                                      </p:cBhvr>
                                      <p:tavLst>
                                        <p:tav tm="0">
                                          <p:val>
                                            <p:strVal val="#ppt_x"/>
                                          </p:val>
                                        </p:tav>
                                        <p:tav tm="100000">
                                          <p:val>
                                            <p:strVal val="#ppt_x"/>
                                          </p:val>
                                        </p:tav>
                                      </p:tavLst>
                                    </p:anim>
                                    <p:anim calcmode="lin" valueType="num">
                                      <p:cBhvr additive="base">
                                        <p:cTn id="150" dur="1000" fill="hold"/>
                                        <p:tgtEl>
                                          <p:spTgt spid="3"/>
                                        </p:tgtEl>
                                        <p:attrNameLst>
                                          <p:attrName>ppt_y</p:attrName>
                                        </p:attrNameLst>
                                      </p:cBhvr>
                                      <p:tavLst>
                                        <p:tav tm="0">
                                          <p:val>
                                            <p:strVal val="0-#ppt_h/2"/>
                                          </p:val>
                                        </p:tav>
                                        <p:tav tm="100000">
                                          <p:val>
                                            <p:strVal val="#ppt_y"/>
                                          </p:val>
                                        </p:tav>
                                      </p:tavLst>
                                    </p:anim>
                                  </p:childTnLst>
                                </p:cTn>
                              </p:par>
                              <p:par>
                                <p:cTn id="151" presetID="2" presetClass="entr" presetSubtype="2" fill="hold" nodeType="withEffect">
                                  <p:stCondLst>
                                    <p:cond delay="0"/>
                                  </p:stCondLst>
                                  <p:childTnLst>
                                    <p:set>
                                      <p:cBhvr>
                                        <p:cTn id="152" dur="1" fill="hold">
                                          <p:stCondLst>
                                            <p:cond delay="0"/>
                                          </p:stCondLst>
                                        </p:cTn>
                                        <p:tgtEl>
                                          <p:spTgt spid="22"/>
                                        </p:tgtEl>
                                        <p:attrNameLst>
                                          <p:attrName>style.visibility</p:attrName>
                                        </p:attrNameLst>
                                      </p:cBhvr>
                                      <p:to>
                                        <p:strVal val="visible"/>
                                      </p:to>
                                    </p:set>
                                    <p:anim calcmode="lin" valueType="num">
                                      <p:cBhvr additive="base">
                                        <p:cTn id="153" dur="1000" fill="hold"/>
                                        <p:tgtEl>
                                          <p:spTgt spid="22"/>
                                        </p:tgtEl>
                                        <p:attrNameLst>
                                          <p:attrName>ppt_x</p:attrName>
                                        </p:attrNameLst>
                                      </p:cBhvr>
                                      <p:tavLst>
                                        <p:tav tm="0">
                                          <p:val>
                                            <p:strVal val="1+#ppt_w/2"/>
                                          </p:val>
                                        </p:tav>
                                        <p:tav tm="100000">
                                          <p:val>
                                            <p:strVal val="#ppt_x"/>
                                          </p:val>
                                        </p:tav>
                                      </p:tavLst>
                                    </p:anim>
                                    <p:anim calcmode="lin" valueType="num">
                                      <p:cBhvr additive="base">
                                        <p:cTn id="154" dur="1000" fill="hold"/>
                                        <p:tgtEl>
                                          <p:spTgt spid="22"/>
                                        </p:tgtEl>
                                        <p:attrNameLst>
                                          <p:attrName>ppt_y</p:attrName>
                                        </p:attrNameLst>
                                      </p:cBhvr>
                                      <p:tavLst>
                                        <p:tav tm="0">
                                          <p:val>
                                            <p:strVal val="#ppt_y"/>
                                          </p:val>
                                        </p:tav>
                                        <p:tav tm="100000">
                                          <p:val>
                                            <p:strVal val="#ppt_y"/>
                                          </p:val>
                                        </p:tav>
                                      </p:tavLst>
                                    </p:anim>
                                  </p:childTnLst>
                                </p:cTn>
                              </p:par>
                            </p:childTnLst>
                          </p:cTn>
                        </p:par>
                        <p:par>
                          <p:cTn id="155" fill="hold">
                            <p:stCondLst>
                              <p:cond delay="2500"/>
                            </p:stCondLst>
                            <p:childTnLst>
                              <p:par>
                                <p:cTn id="156" presetID="56" presetClass="entr" presetSubtype="0" fill="hold" grpId="0" nodeType="afterEffect">
                                  <p:stCondLst>
                                    <p:cond delay="0"/>
                                  </p:stCondLst>
                                  <p:iterate type="lt">
                                    <p:tmPct val="10000"/>
                                  </p:iterate>
                                  <p:childTnLst>
                                    <p:set>
                                      <p:cBhvr>
                                        <p:cTn id="157" dur="1" fill="hold">
                                          <p:stCondLst>
                                            <p:cond delay="0"/>
                                          </p:stCondLst>
                                        </p:cTn>
                                        <p:tgtEl>
                                          <p:spTgt spid="25"/>
                                        </p:tgtEl>
                                        <p:attrNameLst>
                                          <p:attrName>style.visibility</p:attrName>
                                        </p:attrNameLst>
                                      </p:cBhvr>
                                      <p:to>
                                        <p:strVal val="visible"/>
                                      </p:to>
                                    </p:set>
                                    <p:anim by="(-#ppt_w*2)" calcmode="lin" valueType="num">
                                      <p:cBhvr rctx="PPT">
                                        <p:cTn id="158" dur="500" autoRev="1" fill="hold">
                                          <p:stCondLst>
                                            <p:cond delay="0"/>
                                          </p:stCondLst>
                                        </p:cTn>
                                        <p:tgtEl>
                                          <p:spTgt spid="25"/>
                                        </p:tgtEl>
                                        <p:attrNameLst>
                                          <p:attrName>ppt_w</p:attrName>
                                        </p:attrNameLst>
                                      </p:cBhvr>
                                    </p:anim>
                                    <p:anim by="(#ppt_w*0.50)" calcmode="lin" valueType="num">
                                      <p:cBhvr>
                                        <p:cTn id="159" dur="500" decel="50000" autoRev="1" fill="hold">
                                          <p:stCondLst>
                                            <p:cond delay="0"/>
                                          </p:stCondLst>
                                        </p:cTn>
                                        <p:tgtEl>
                                          <p:spTgt spid="25"/>
                                        </p:tgtEl>
                                        <p:attrNameLst>
                                          <p:attrName>ppt_x</p:attrName>
                                        </p:attrNameLst>
                                      </p:cBhvr>
                                    </p:anim>
                                    <p:anim from="(-#ppt_h/2)" to="(#ppt_y)" calcmode="lin" valueType="num">
                                      <p:cBhvr>
                                        <p:cTn id="160" dur="1000" fill="hold">
                                          <p:stCondLst>
                                            <p:cond delay="0"/>
                                          </p:stCondLst>
                                        </p:cTn>
                                        <p:tgtEl>
                                          <p:spTgt spid="25"/>
                                        </p:tgtEl>
                                        <p:attrNameLst>
                                          <p:attrName>ppt_y</p:attrName>
                                        </p:attrNameLst>
                                      </p:cBhvr>
                                    </p:anim>
                                    <p:animRot by="21600000">
                                      <p:cBhvr>
                                        <p:cTn id="161" dur="1000" fill="hold">
                                          <p:stCondLst>
                                            <p:cond delay="0"/>
                                          </p:stCondLst>
                                        </p:cTn>
                                        <p:tgtEl>
                                          <p:spTgt spid="25"/>
                                        </p:tgtEl>
                                        <p:attrNameLst>
                                          <p:attrName>r</p:attrName>
                                        </p:attrNameLst>
                                      </p:cBhvr>
                                    </p:animRot>
                                  </p:childTnLst>
                                </p:cTn>
                              </p:par>
                            </p:childTnLst>
                          </p:cTn>
                        </p:par>
                        <p:par>
                          <p:cTn id="162" fill="hold">
                            <p:stCondLst>
                              <p:cond delay="3900"/>
                            </p:stCondLst>
                            <p:childTnLst>
                              <p:par>
                                <p:cTn id="163" presetID="12" presetClass="entr" presetSubtype="2" fill="hold" nodeType="afterEffect">
                                  <p:stCondLst>
                                    <p:cond delay="0"/>
                                  </p:stCondLst>
                                  <p:childTnLst>
                                    <p:set>
                                      <p:cBhvr>
                                        <p:cTn id="164" dur="1" fill="hold">
                                          <p:stCondLst>
                                            <p:cond delay="0"/>
                                          </p:stCondLst>
                                        </p:cTn>
                                        <p:tgtEl>
                                          <p:spTgt spid="15"/>
                                        </p:tgtEl>
                                        <p:attrNameLst>
                                          <p:attrName>style.visibility</p:attrName>
                                        </p:attrNameLst>
                                      </p:cBhvr>
                                      <p:to>
                                        <p:strVal val="visible"/>
                                      </p:to>
                                    </p:set>
                                    <p:anim calcmode="lin" valueType="num">
                                      <p:cBhvr additive="base">
                                        <p:cTn id="165" dur="500"/>
                                        <p:tgtEl>
                                          <p:spTgt spid="15"/>
                                        </p:tgtEl>
                                        <p:attrNameLst>
                                          <p:attrName>ppt_x</p:attrName>
                                        </p:attrNameLst>
                                      </p:cBhvr>
                                      <p:tavLst>
                                        <p:tav tm="0">
                                          <p:val>
                                            <p:strVal val="#ppt_x+#ppt_w*1.125000"/>
                                          </p:val>
                                        </p:tav>
                                        <p:tav tm="100000">
                                          <p:val>
                                            <p:strVal val="#ppt_x"/>
                                          </p:val>
                                        </p:tav>
                                      </p:tavLst>
                                    </p:anim>
                                    <p:animEffect transition="in" filter="wipe(left)">
                                      <p:cBhvr>
                                        <p:cTn id="166" dur="500"/>
                                        <p:tgtEl>
                                          <p:spTgt spid="15"/>
                                        </p:tgtEl>
                                      </p:cBhvr>
                                    </p:animEffect>
                                  </p:childTnLst>
                                </p:cTn>
                              </p:par>
                              <p:par>
                                <p:cTn id="167" presetID="12" presetClass="entr" presetSubtype="8" fill="hold" nodeType="withEffect">
                                  <p:stCondLst>
                                    <p:cond delay="0"/>
                                  </p:stCondLst>
                                  <p:childTnLst>
                                    <p:set>
                                      <p:cBhvr>
                                        <p:cTn id="168" dur="1" fill="hold">
                                          <p:stCondLst>
                                            <p:cond delay="0"/>
                                          </p:stCondLst>
                                        </p:cTn>
                                        <p:tgtEl>
                                          <p:spTgt spid="18"/>
                                        </p:tgtEl>
                                        <p:attrNameLst>
                                          <p:attrName>style.visibility</p:attrName>
                                        </p:attrNameLst>
                                      </p:cBhvr>
                                      <p:to>
                                        <p:strVal val="visible"/>
                                      </p:to>
                                    </p:set>
                                    <p:anim calcmode="lin" valueType="num">
                                      <p:cBhvr additive="base">
                                        <p:cTn id="169" dur="500"/>
                                        <p:tgtEl>
                                          <p:spTgt spid="18"/>
                                        </p:tgtEl>
                                        <p:attrNameLst>
                                          <p:attrName>ppt_x</p:attrName>
                                        </p:attrNameLst>
                                      </p:cBhvr>
                                      <p:tavLst>
                                        <p:tav tm="0">
                                          <p:val>
                                            <p:strVal val="#ppt_x-#ppt_w*1.125000"/>
                                          </p:val>
                                        </p:tav>
                                        <p:tav tm="100000">
                                          <p:val>
                                            <p:strVal val="#ppt_x"/>
                                          </p:val>
                                        </p:tav>
                                      </p:tavLst>
                                    </p:anim>
                                    <p:animEffect transition="in" filter="wipe(right)">
                                      <p:cBhvr>
                                        <p:cTn id="170" dur="500"/>
                                        <p:tgtEl>
                                          <p:spTgt spid="18"/>
                                        </p:tgtEl>
                                      </p:cBhvr>
                                    </p:animEffect>
                                  </p:childTnLst>
                                </p:cTn>
                              </p:par>
                            </p:childTnLst>
                          </p:cTn>
                        </p:par>
                        <p:par>
                          <p:cTn id="171" fill="hold">
                            <p:stCondLst>
                              <p:cond delay="4400"/>
                            </p:stCondLst>
                            <p:childTnLst>
                              <p:par>
                                <p:cTn id="172" presetID="26" presetClass="emph" presetSubtype="0" repeatCount="indefinite" fill="hold" nodeType="afterEffect">
                                  <p:stCondLst>
                                    <p:cond delay="0"/>
                                  </p:stCondLst>
                                  <p:endCondLst>
                                    <p:cond evt="onNext" delay="0">
                                      <p:tgtEl>
                                        <p:sldTgt/>
                                      </p:tgtEl>
                                    </p:cond>
                                  </p:endCondLst>
                                  <p:childTnLst>
                                    <p:animEffect transition="out" filter="fade">
                                      <p:cBhvr>
                                        <p:cTn id="173" dur="1000" tmFilter="0, 0; .2, .5; .8, .5; 1, 0"/>
                                        <p:tgtEl>
                                          <p:spTgt spid="15"/>
                                        </p:tgtEl>
                                      </p:cBhvr>
                                    </p:animEffect>
                                    <p:animScale>
                                      <p:cBhvr>
                                        <p:cTn id="174" dur="500" autoRev="1" fill="hold"/>
                                        <p:tgtEl>
                                          <p:spTgt spid="15"/>
                                        </p:tgtEl>
                                      </p:cBhvr>
                                      <p:by x="105000" y="105000"/>
                                    </p:animScale>
                                  </p:childTnLst>
                                </p:cTn>
                              </p:par>
                              <p:par>
                                <p:cTn id="175" presetID="26" presetClass="emph" presetSubtype="0" repeatCount="indefinite" fill="hold" nodeType="withEffect">
                                  <p:stCondLst>
                                    <p:cond delay="0"/>
                                  </p:stCondLst>
                                  <p:endCondLst>
                                    <p:cond evt="onNext" delay="0">
                                      <p:tgtEl>
                                        <p:sldTgt/>
                                      </p:tgtEl>
                                    </p:cond>
                                  </p:endCondLst>
                                  <p:childTnLst>
                                    <p:animEffect transition="out" filter="fade">
                                      <p:cBhvr>
                                        <p:cTn id="176" dur="1000" tmFilter="0, 0; .2, .5; .8, .5; 1, 0"/>
                                        <p:tgtEl>
                                          <p:spTgt spid="18"/>
                                        </p:tgtEl>
                                      </p:cBhvr>
                                    </p:animEffect>
                                    <p:animScale>
                                      <p:cBhvr>
                                        <p:cTn id="177" dur="500" autoRev="1" fill="hold"/>
                                        <p:tgtEl>
                                          <p:spTgt spid="18"/>
                                        </p:tgtEl>
                                      </p:cBhvr>
                                      <p:by x="105000" y="105000"/>
                                    </p:animScale>
                                  </p:childTnLst>
                                </p:cTn>
                              </p:par>
                            </p:childTnLst>
                          </p:cTn>
                        </p:par>
                        <p:par>
                          <p:cTn id="178" fill="hold">
                            <p:stCondLst>
                              <p:cond delay="5400"/>
                            </p:stCondLst>
                            <p:childTnLst>
                              <p:par>
                                <p:cTn id="179" presetID="34" presetClass="emph" presetSubtype="0" fill="hold" grpId="1" nodeType="afterEffect">
                                  <p:stCondLst>
                                    <p:cond delay="0"/>
                                  </p:stCondLst>
                                  <p:iterate type="lt">
                                    <p:tmPct val="12500"/>
                                  </p:iterate>
                                  <p:childTnLst>
                                    <p:animMotion origin="layout" path="M -2.70833E-6 4.44444E-6 L -2.70833E-6 -0.07223 " pathEditMode="relative" rAng="0" ptsTypes="AA">
                                      <p:cBhvr>
                                        <p:cTn id="180" dur="250" accel="50000" decel="50000" autoRev="1" fill="hold">
                                          <p:stCondLst>
                                            <p:cond delay="0"/>
                                          </p:stCondLst>
                                        </p:cTn>
                                        <p:tgtEl>
                                          <p:spTgt spid="25"/>
                                        </p:tgtEl>
                                        <p:attrNameLst>
                                          <p:attrName>ppt_x</p:attrName>
                                          <p:attrName>ppt_y</p:attrName>
                                        </p:attrNameLst>
                                      </p:cBhvr>
                                      <p:rCtr x="0" y="-3611"/>
                                    </p:animMotion>
                                    <p:animRot by="1500000">
                                      <p:cBhvr>
                                        <p:cTn id="181" dur="125" fill="hold">
                                          <p:stCondLst>
                                            <p:cond delay="0"/>
                                          </p:stCondLst>
                                        </p:cTn>
                                        <p:tgtEl>
                                          <p:spTgt spid="25"/>
                                        </p:tgtEl>
                                        <p:attrNameLst>
                                          <p:attrName>r</p:attrName>
                                        </p:attrNameLst>
                                      </p:cBhvr>
                                    </p:animRot>
                                    <p:animRot by="-1500000">
                                      <p:cBhvr>
                                        <p:cTn id="182" dur="125" fill="hold">
                                          <p:stCondLst>
                                            <p:cond delay="125"/>
                                          </p:stCondLst>
                                        </p:cTn>
                                        <p:tgtEl>
                                          <p:spTgt spid="25"/>
                                        </p:tgtEl>
                                        <p:attrNameLst>
                                          <p:attrName>r</p:attrName>
                                        </p:attrNameLst>
                                      </p:cBhvr>
                                    </p:animRot>
                                    <p:animRot by="-1500000">
                                      <p:cBhvr>
                                        <p:cTn id="183" dur="125" fill="hold">
                                          <p:stCondLst>
                                            <p:cond delay="250"/>
                                          </p:stCondLst>
                                        </p:cTn>
                                        <p:tgtEl>
                                          <p:spTgt spid="25"/>
                                        </p:tgtEl>
                                        <p:attrNameLst>
                                          <p:attrName>r</p:attrName>
                                        </p:attrNameLst>
                                      </p:cBhvr>
                                    </p:animRot>
                                    <p:animRot by="1500000">
                                      <p:cBhvr>
                                        <p:cTn id="184" dur="125" fill="hold">
                                          <p:stCondLst>
                                            <p:cond delay="375"/>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7" name="TextBox 29">
            <a:extLst>
              <a:ext uri="{FF2B5EF4-FFF2-40B4-BE49-F238E27FC236}">
                <a16:creationId xmlns:a16="http://schemas.microsoft.com/office/drawing/2014/main" id="{93717FB4-F4D2-8B3D-8523-8E63C4138DB2}"/>
              </a:ext>
            </a:extLst>
          </p:cNvPr>
          <p:cNvSpPr txBox="1"/>
          <p:nvPr/>
        </p:nvSpPr>
        <p:spPr>
          <a:xfrm>
            <a:off x="3905466" y="12477"/>
            <a:ext cx="4419600" cy="694357"/>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2400" b="1" i="0" u="none" strike="noStrike" kern="1200" cap="none" spc="-133"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SỰ TÍCH ÔNG ĐÙNG, BÀ ĐÙNG</a:t>
            </a:r>
          </a:p>
        </p:txBody>
      </p:sp>
      <p:pic>
        <p:nvPicPr>
          <p:cNvPr id="33" name="Picture 2">
            <a:extLst>
              <a:ext uri="{FF2B5EF4-FFF2-40B4-BE49-F238E27FC236}">
                <a16:creationId xmlns:a16="http://schemas.microsoft.com/office/drawing/2014/main" id="{463CFB69-4225-1580-624D-CD7C85E28C35}"/>
              </a:ext>
            </a:extLst>
          </p:cNvPr>
          <p:cNvPicPr>
            <a:picLocks noChangeAspect="1"/>
          </p:cNvPicPr>
          <p:nvPr/>
        </p:nvPicPr>
        <p:blipFill>
          <a:blip r:embed="rId4"/>
          <a:srcRect/>
          <a:stretch>
            <a:fillRect/>
          </a:stretch>
        </p:blipFill>
        <p:spPr>
          <a:xfrm>
            <a:off x="8077728" y="5860255"/>
            <a:ext cx="4114272" cy="1110853"/>
          </a:xfrm>
          <a:prstGeom prst="rect">
            <a:avLst/>
          </a:prstGeom>
        </p:spPr>
      </p:pic>
      <p:sp>
        <p:nvSpPr>
          <p:cNvPr id="3" name="TextBox 2">
            <a:extLst>
              <a:ext uri="{FF2B5EF4-FFF2-40B4-BE49-F238E27FC236}">
                <a16:creationId xmlns:a16="http://schemas.microsoft.com/office/drawing/2014/main" id="{E9582CE2-A162-9C13-09D4-C04FA0554C1D}"/>
              </a:ext>
            </a:extLst>
          </p:cNvPr>
          <p:cNvSpPr txBox="1"/>
          <p:nvPr/>
        </p:nvSpPr>
        <p:spPr>
          <a:xfrm>
            <a:off x="387285" y="852109"/>
            <a:ext cx="11455962" cy="4862870"/>
          </a:xfrm>
          <a:prstGeom prst="rect">
            <a:avLst/>
          </a:prstGeom>
          <a:noFill/>
        </p:spPr>
        <p:txBody>
          <a:bodyPr wrap="square">
            <a:spAutoFit/>
          </a:bodyPr>
          <a:lstStyle/>
          <a:p>
            <a:pPr algn="just"/>
            <a:r>
              <a:rPr lang="en-US" b="0" i="0" dirty="0">
                <a:solidFill>
                  <a:srgbClr val="000000"/>
                </a:solidFill>
                <a:effectLst/>
                <a:latin typeface="OpenSans"/>
              </a:rPr>
              <a:t>        </a:t>
            </a:r>
            <a:r>
              <a:rPr lang="vi-VN" sz="2200" b="0" i="0" dirty="0">
                <a:solidFill>
                  <a:srgbClr val="000000"/>
                </a:solidFill>
                <a:effectLst/>
                <a:latin typeface="OpenSans"/>
              </a:rPr>
              <a:t>Ngày xửa ngày xưa, ở xứ Mường Bi xuất hiện một đôi vợ chồng cao lớn khác thường. Họ đứng cao hơn năm lần đỉnh núi cao nhất. Người Mường hay gọi họ là ông Đùng, bà Đùng, nghĩa là ông bà khổng l</a:t>
            </a:r>
            <a:r>
              <a:rPr lang="en-US" sz="2200" b="0" i="0" dirty="0">
                <a:solidFill>
                  <a:srgbClr val="000000"/>
                </a:solidFill>
                <a:effectLst/>
                <a:latin typeface="OpenSans"/>
              </a:rPr>
              <a:t>ồ</a:t>
            </a:r>
            <a:r>
              <a:rPr lang="vi-VN" sz="2200" b="0" i="0" dirty="0">
                <a:solidFill>
                  <a:srgbClr val="000000"/>
                </a:solidFill>
                <a:effectLst/>
                <a:latin typeface="OpenSans"/>
              </a:rPr>
              <a:t>.</a:t>
            </a:r>
          </a:p>
          <a:p>
            <a:pPr algn="just"/>
            <a:r>
              <a:rPr lang="en-US" sz="2200" b="0" i="0" dirty="0">
                <a:solidFill>
                  <a:srgbClr val="000000"/>
                </a:solidFill>
                <a:effectLst/>
                <a:latin typeface="OpenSans"/>
              </a:rPr>
              <a:t>       </a:t>
            </a:r>
            <a:r>
              <a:rPr lang="vi-VN" sz="2200" b="0" i="0" dirty="0">
                <a:solidFill>
                  <a:srgbClr val="000000"/>
                </a:solidFill>
                <a:effectLst/>
                <a:latin typeface="OpenSans"/>
              </a:rPr>
              <a:t>Hồi ấy, đất thì cao thấp, lồi lõm. Cây cối hoang dại mọc chằng chịt. Nước thì chảy từ lòng đất, ngập lênh láng khắp nơi.</a:t>
            </a:r>
            <a:r>
              <a:rPr lang="en-US" sz="2200" b="0" i="0" dirty="0">
                <a:solidFill>
                  <a:srgbClr val="000000"/>
                </a:solidFill>
                <a:effectLst/>
                <a:latin typeface="OpenSans"/>
              </a:rPr>
              <a:t> </a:t>
            </a:r>
            <a:r>
              <a:rPr lang="vi-VN" sz="2200" b="0" i="0" dirty="0">
                <a:solidFill>
                  <a:srgbClr val="000000"/>
                </a:solidFill>
                <a:effectLst/>
                <a:latin typeface="OpenSans"/>
              </a:rPr>
              <a:t>Thấy vậy, ông Đùng, bà Đùng liền ra tay. Chỉ một ngày, ông bà đã nhổ cây, san đất, làm thành cánh đồng bằng phẳng, rộng rãi, lấy chỗ cho dân ở và cày cấy.</a:t>
            </a:r>
          </a:p>
          <a:p>
            <a:pPr algn="just"/>
            <a:r>
              <a:rPr lang="en-US" sz="2200" b="0" i="0" dirty="0">
                <a:solidFill>
                  <a:srgbClr val="000000"/>
                </a:solidFill>
                <a:effectLst/>
                <a:latin typeface="OpenSans"/>
              </a:rPr>
              <a:t>       </a:t>
            </a:r>
            <a:r>
              <a:rPr lang="vi-VN" sz="2200" b="0" i="0" dirty="0">
                <a:solidFill>
                  <a:srgbClr val="000000"/>
                </a:solidFill>
                <a:effectLst/>
                <a:latin typeface="OpenSans"/>
              </a:rPr>
              <a:t>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algn="just"/>
            <a:r>
              <a:rPr lang="en-US" sz="2200" b="0" i="0" dirty="0">
                <a:solidFill>
                  <a:srgbClr val="000000"/>
                </a:solidFill>
                <a:effectLst/>
                <a:latin typeface="OpenSans"/>
              </a:rPr>
              <a:t>        </a:t>
            </a:r>
            <a:r>
              <a:rPr lang="vi-VN" sz="2200" b="0" i="0" dirty="0">
                <a:solidFill>
                  <a:srgbClr val="000000"/>
                </a:solidFill>
                <a:effectLst/>
                <a:latin typeface="OpenSans"/>
              </a:rPr>
              <a:t>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bày </a:t>
            </a:r>
            <a:r>
              <a:rPr lang="en-US" sz="2200" b="0" i="0" dirty="0">
                <a:solidFill>
                  <a:srgbClr val="000000"/>
                </a:solidFill>
                <a:effectLst/>
                <a:latin typeface="OpenSans"/>
              </a:rPr>
              <a:t>m</a:t>
            </a:r>
            <a:r>
              <a:rPr lang="vi-VN" sz="2200" b="0" i="0" dirty="0">
                <a:solidFill>
                  <a:srgbClr val="000000"/>
                </a:solidFill>
                <a:effectLst/>
                <a:latin typeface="OpenSans"/>
              </a:rPr>
              <a:t>ươi t</a:t>
            </a:r>
            <a:r>
              <a:rPr lang="en-US" sz="2200" b="0" i="0" dirty="0">
                <a:solidFill>
                  <a:srgbClr val="000000"/>
                </a:solidFill>
                <a:effectLst/>
                <a:latin typeface="OpenSans"/>
              </a:rPr>
              <a:t>h</a:t>
            </a:r>
            <a:r>
              <a:rPr lang="vi-VN" sz="2200" b="0" i="0" dirty="0">
                <a:solidFill>
                  <a:srgbClr val="000000"/>
                </a:solidFill>
                <a:effectLst/>
                <a:latin typeface="OpenSans"/>
              </a:rPr>
              <a:t>ác, trăm ba mươi ghềnh” như bây giờ.</a:t>
            </a:r>
          </a:p>
          <a:p>
            <a:pPr algn="r"/>
            <a:r>
              <a:rPr lang="vi-VN" sz="2400" b="0" i="0" dirty="0">
                <a:solidFill>
                  <a:srgbClr val="000000"/>
                </a:solidFill>
                <a:effectLst/>
                <a:latin typeface="OpenSans"/>
              </a:rPr>
              <a:t>(Theo Truyện cổ dân tộc Mường)</a:t>
            </a:r>
          </a:p>
        </p:txBody>
      </p:sp>
    </p:spTree>
    <p:extLst>
      <p:ext uri="{BB962C8B-B14F-4D97-AF65-F5344CB8AC3E}">
        <p14:creationId xmlns:p14="http://schemas.microsoft.com/office/powerpoint/2010/main" val="2066439446"/>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10287000" y="3436620"/>
            <a:ext cx="1891644" cy="3332888"/>
          </a:xfrm>
          <a:prstGeom prst="rect">
            <a:avLst/>
          </a:prstGeom>
        </p:spPr>
      </p:pic>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pic>
        <p:nvPicPr>
          <p:cNvPr id="3" name="Picture 2"/>
          <p:cNvPicPr>
            <a:picLocks noChangeAspect="1"/>
          </p:cNvPicPr>
          <p:nvPr/>
        </p:nvPicPr>
        <p:blipFill>
          <a:blip r:embed="rId5"/>
          <a:stretch>
            <a:fillRect/>
          </a:stretch>
        </p:blipFill>
        <p:spPr>
          <a:xfrm>
            <a:off x="1594019" y="119171"/>
            <a:ext cx="8610600" cy="6842759"/>
          </a:xfrm>
          <a:prstGeom prst="rect">
            <a:avLst/>
          </a:prstGeom>
        </p:spPr>
      </p:pic>
      <p:grpSp>
        <p:nvGrpSpPr>
          <p:cNvPr id="20" name="Group 19"/>
          <p:cNvGrpSpPr/>
          <p:nvPr/>
        </p:nvGrpSpPr>
        <p:grpSpPr>
          <a:xfrm>
            <a:off x="1815496" y="1359710"/>
            <a:ext cx="7763350" cy="2292353"/>
            <a:chOff x="1895407" y="1646988"/>
            <a:chExt cx="7650627" cy="2292353"/>
          </a:xfrm>
        </p:grpSpPr>
        <p:sp>
          <p:nvSpPr>
            <p:cNvPr id="9" name="Rectangle 8"/>
            <p:cNvSpPr/>
            <p:nvPr/>
          </p:nvSpPr>
          <p:spPr>
            <a:xfrm>
              <a:off x="1895407" y="1653984"/>
              <a:ext cx="1938527" cy="523220"/>
            </a:xfrm>
            <a:prstGeom prst="rect">
              <a:avLst/>
            </a:prstGeom>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a:solidFill>
                    <a:srgbClr val="F79646">
                      <a:lumMod val="50000"/>
                    </a:srgbClr>
                  </a:solidFill>
                  <a:latin typeface="Nunito Black" pitchFamily="2" charset="0"/>
                  <a:cs typeface="Baloo 2 SemiBold" pitchFamily="2" charset="0"/>
                </a:rPr>
                <a:t>x</a:t>
              </a:r>
              <a:r>
                <a:rPr kumimoji="0" lang="en-US" sz="2800" b="0" i="0" u="none" strike="noStrike" kern="1200" cap="none" spc="0" normalizeH="0" baseline="0" noProof="0" dirty="0" err="1">
                  <a:ln>
                    <a:noFill/>
                  </a:ln>
                  <a:solidFill>
                    <a:srgbClr val="F79646">
                      <a:lumMod val="50000"/>
                    </a:srgbClr>
                  </a:solidFill>
                  <a:effectLst/>
                  <a:uLnTx/>
                  <a:uFillTx/>
                  <a:latin typeface="Nunito Black" pitchFamily="2" charset="0"/>
                  <a:ea typeface="+mn-ea"/>
                  <a:cs typeface="Baloo 2 SemiBold" pitchFamily="2" charset="0"/>
                </a:rPr>
                <a:t>ửa</a:t>
              </a:r>
              <a:endParaRPr kumimoji="0" lang="en-US" sz="2800" b="0" i="0" u="none" strike="noStrike" kern="1200" cap="none" spc="0" normalizeH="0" baseline="0" noProof="0" dirty="0">
                <a:ln>
                  <a:noFill/>
                </a:ln>
                <a:solidFill>
                  <a:srgbClr val="F79646">
                    <a:lumMod val="50000"/>
                  </a:srgbClr>
                </a:solidFill>
                <a:effectLst/>
                <a:uLnTx/>
                <a:uFillTx/>
                <a:latin typeface="Nunito Black" pitchFamily="2" charset="0"/>
                <a:ea typeface="+mn-ea"/>
                <a:cs typeface="Baloo 2 SemiBold" pitchFamily="2" charset="0"/>
              </a:endParaRPr>
            </a:p>
          </p:txBody>
        </p:sp>
        <p:sp>
          <p:nvSpPr>
            <p:cNvPr id="13" name="Rectangle 12"/>
            <p:cNvSpPr/>
            <p:nvPr/>
          </p:nvSpPr>
          <p:spPr>
            <a:xfrm>
              <a:off x="4496402" y="1661068"/>
              <a:ext cx="798078" cy="523220"/>
            </a:xfrm>
            <a:prstGeom prst="rect">
              <a:avLst/>
            </a:prstGeom>
          </p:spPr>
          <p:txBody>
            <a:bodyPr wrap="non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Nunito Black" pitchFamily="2" charset="0"/>
                  <a:cs typeface="Baloo 2 SemiBold" pitchFamily="2" charset="0"/>
                </a:rPr>
                <a:t>xưa</a:t>
              </a:r>
              <a:endParaRPr kumimoji="0" lang="en-US" sz="2800" b="0" i="0" u="none" strike="noStrike" kern="1200" cap="none" spc="0" normalizeH="0" baseline="0" noProof="0" dirty="0">
                <a:ln>
                  <a:noFill/>
                </a:ln>
                <a:solidFill>
                  <a:srgbClr val="F79646">
                    <a:lumMod val="50000"/>
                  </a:srgbClr>
                </a:solidFill>
                <a:effectLst/>
                <a:uLnTx/>
                <a:uFillTx/>
                <a:latin typeface="Nunito Black" pitchFamily="2" charset="0"/>
                <a:ea typeface="+mn-ea"/>
                <a:cs typeface="Baloo 2 SemiBold" pitchFamily="2" charset="0"/>
              </a:endParaRPr>
            </a:p>
          </p:txBody>
        </p:sp>
        <p:sp>
          <p:nvSpPr>
            <p:cNvPr id="14" name="Rectangle 13"/>
            <p:cNvSpPr/>
            <p:nvPr/>
          </p:nvSpPr>
          <p:spPr>
            <a:xfrm>
              <a:off x="6532596" y="1661068"/>
              <a:ext cx="837572" cy="523220"/>
            </a:xfrm>
            <a:prstGeom prst="rect">
              <a:avLst/>
            </a:prstGeom>
          </p:spPr>
          <p:txBody>
            <a:bodyPr wrap="non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Nunito Black" pitchFamily="2" charset="0"/>
                  <a:cs typeface="Baloo 2 SemiBold" pitchFamily="2" charset="0"/>
                </a:rPr>
                <a:t>lõm</a:t>
              </a:r>
              <a:endParaRPr kumimoji="0" lang="en-US" sz="2800" b="0" i="0" u="none" strike="noStrike" kern="1200" cap="none" spc="0" normalizeH="0" baseline="0" noProof="0" dirty="0">
                <a:ln>
                  <a:noFill/>
                </a:ln>
                <a:solidFill>
                  <a:srgbClr val="F79646">
                    <a:lumMod val="50000"/>
                  </a:srgbClr>
                </a:solidFill>
                <a:effectLst/>
                <a:uLnTx/>
                <a:uFillTx/>
                <a:latin typeface="Nunito Black" pitchFamily="2" charset="0"/>
                <a:ea typeface="+mn-ea"/>
                <a:cs typeface="Baloo 2 SemiBold" pitchFamily="2" charset="0"/>
              </a:endParaRPr>
            </a:p>
          </p:txBody>
        </p:sp>
        <p:sp>
          <p:nvSpPr>
            <p:cNvPr id="15" name="Rectangle 14"/>
            <p:cNvSpPr/>
            <p:nvPr/>
          </p:nvSpPr>
          <p:spPr>
            <a:xfrm>
              <a:off x="8341966" y="1646988"/>
              <a:ext cx="1204068" cy="954107"/>
            </a:xfrm>
            <a:prstGeom prst="rect">
              <a:avLst/>
            </a:prstGeom>
          </p:spPr>
          <p:txBody>
            <a:bodyPr wrap="non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Nunito Black" pitchFamily="2" charset="0"/>
                  <a:cs typeface="Baloo 2 SemiBold" pitchFamily="2" charset="0"/>
                </a:rPr>
                <a:t>chằng</a:t>
              </a:r>
              <a:endParaRPr lang="en-US" sz="2800" dirty="0">
                <a:solidFill>
                  <a:srgbClr val="F79646">
                    <a:lumMod val="50000"/>
                  </a:srgbClr>
                </a:solidFill>
                <a:latin typeface="Nunito Black" pitchFamily="2" charset="0"/>
                <a:cs typeface="Baloo 2 SemiBold" pitchFamily="2" charset="0"/>
              </a:endParaRPr>
            </a:p>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chịt</a:t>
              </a:r>
              <a:endParaRPr kumimoji="0" lang="en-US" sz="2800" b="0" i="0" u="none" strike="noStrike" kern="1200" cap="none" spc="0" normalizeH="0" baseline="0" noProof="0" dirty="0">
                <a:ln>
                  <a:noFill/>
                </a:ln>
                <a:solidFill>
                  <a:srgbClr val="F79646">
                    <a:lumMod val="50000"/>
                  </a:srgbClr>
                </a:solidFill>
                <a:effectLst/>
                <a:uLnTx/>
                <a:uFillTx/>
                <a:latin typeface="Nunito Black" pitchFamily="2" charset="0"/>
                <a:ea typeface="+mn-ea"/>
                <a:cs typeface="Baloo 2 SemiBold" pitchFamily="2" charset="0"/>
              </a:endParaRPr>
            </a:p>
          </p:txBody>
        </p:sp>
        <p:sp>
          <p:nvSpPr>
            <p:cNvPr id="17" name="Rectangle 16"/>
            <p:cNvSpPr/>
            <p:nvPr/>
          </p:nvSpPr>
          <p:spPr>
            <a:xfrm>
              <a:off x="3180196" y="3200678"/>
              <a:ext cx="1538971" cy="523220"/>
            </a:xfrm>
            <a:prstGeom prst="rect">
              <a:avLst/>
            </a:prstGeom>
          </p:spPr>
          <p:txBody>
            <a:bodyPr wrap="non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Nunito Black" pitchFamily="2" charset="0"/>
                  <a:cs typeface="Baloo 2 SemiBold" pitchFamily="2" charset="0"/>
                </a:rPr>
                <a:t>rộng</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rãi</a:t>
              </a:r>
              <a:endParaRPr kumimoji="0" lang="en-US" sz="2800" b="0" i="0" u="none" strike="noStrike" kern="1200" cap="none" spc="0" normalizeH="0" baseline="0" noProof="0" dirty="0">
                <a:ln>
                  <a:noFill/>
                </a:ln>
                <a:solidFill>
                  <a:srgbClr val="F79646">
                    <a:lumMod val="50000"/>
                  </a:srgbClr>
                </a:solidFill>
                <a:effectLst/>
                <a:uLnTx/>
                <a:uFillTx/>
                <a:latin typeface="Nunito Black" pitchFamily="2" charset="0"/>
                <a:ea typeface="+mn-ea"/>
                <a:cs typeface="Baloo 2 SemiBold" pitchFamily="2" charset="0"/>
              </a:endParaRPr>
            </a:p>
          </p:txBody>
        </p:sp>
        <p:sp>
          <p:nvSpPr>
            <p:cNvPr id="19" name="Rectangle 18"/>
            <p:cNvSpPr/>
            <p:nvPr/>
          </p:nvSpPr>
          <p:spPr>
            <a:xfrm>
              <a:off x="7140572" y="2985234"/>
              <a:ext cx="1341505" cy="954107"/>
            </a:xfrm>
            <a:prstGeom prst="rect">
              <a:avLst/>
            </a:prstGeom>
          </p:spPr>
          <p:txBody>
            <a:bodyPr wrap="non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Nunito Black" pitchFamily="2" charset="0"/>
                  <a:cs typeface="Baloo 2 SemiBold" pitchFamily="2" charset="0"/>
                </a:rPr>
                <a:t>ngoằn</a:t>
              </a:r>
              <a:endParaRPr lang="en-US" sz="2800" dirty="0">
                <a:solidFill>
                  <a:srgbClr val="F79646">
                    <a:lumMod val="50000"/>
                  </a:srgbClr>
                </a:solidFill>
                <a:latin typeface="Nunito Black" pitchFamily="2" charset="0"/>
                <a:cs typeface="Baloo 2 SemiBold" pitchFamily="2" charset="0"/>
              </a:endParaRPr>
            </a:p>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ngoèo</a:t>
              </a:r>
              <a:endParaRPr kumimoji="0" lang="en-US" sz="2800" b="0" i="0" u="none" strike="noStrike" kern="1200" cap="none" spc="0" normalizeH="0" baseline="0" noProof="0" dirty="0">
                <a:ln>
                  <a:noFill/>
                </a:ln>
                <a:solidFill>
                  <a:srgbClr val="F79646">
                    <a:lumMod val="50000"/>
                  </a:srgbClr>
                </a:solidFill>
                <a:effectLst/>
                <a:uLnTx/>
                <a:uFillTx/>
                <a:latin typeface="Nunito Black" pitchFamily="2" charset="0"/>
                <a:ea typeface="+mn-ea"/>
                <a:cs typeface="Baloo 2 SemiBold" pitchFamily="2" charset="0"/>
              </a:endParaRPr>
            </a:p>
          </p:txBody>
        </p:sp>
      </p:grpSp>
      <p:sp>
        <p:nvSpPr>
          <p:cNvPr id="21" name="Rectangle 20"/>
          <p:cNvSpPr/>
          <p:nvPr/>
        </p:nvSpPr>
        <p:spPr>
          <a:xfrm>
            <a:off x="4907013" y="4148957"/>
            <a:ext cx="1984612" cy="954107"/>
          </a:xfrm>
          <a:prstGeom prst="rect">
            <a:avLst/>
          </a:prstGeom>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Luyện</a:t>
            </a:r>
            <a:r>
              <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rPr>
              <a:t> </a:t>
            </a: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đọc</a:t>
            </a:r>
            <a:r>
              <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rPr>
              <a:t> </a:t>
            </a: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từ</a:t>
            </a:r>
            <a:r>
              <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rPr>
              <a:t> </a:t>
            </a: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khó</a:t>
            </a:r>
            <a:endPar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endParaRPr>
          </a:p>
        </p:txBody>
      </p:sp>
      <p:pic>
        <p:nvPicPr>
          <p:cNvPr id="23" name="Picture 22"/>
          <p:cNvPicPr>
            <a:picLocks noChangeAspect="1"/>
          </p:cNvPicPr>
          <p:nvPr/>
        </p:nvPicPr>
        <p:blipFill>
          <a:blip r:embed="rId6"/>
          <a:stretch>
            <a:fillRect/>
          </a:stretch>
        </p:blipFill>
        <p:spPr>
          <a:xfrm>
            <a:off x="0" y="4121182"/>
            <a:ext cx="2247900" cy="2733675"/>
          </a:xfrm>
          <a:prstGeom prst="rect">
            <a:avLst/>
          </a:prstGeom>
        </p:spPr>
      </p:pic>
    </p:spTree>
    <p:extLst>
      <p:ext uri="{BB962C8B-B14F-4D97-AF65-F5344CB8AC3E}">
        <p14:creationId xmlns:p14="http://schemas.microsoft.com/office/powerpoint/2010/main" val="34191630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86326C-8CA5-B477-D693-78812B10C913}"/>
              </a:ext>
            </a:extLst>
          </p:cNvPr>
          <p:cNvPicPr>
            <a:picLocks noChangeAspect="1"/>
          </p:cNvPicPr>
          <p:nvPr/>
        </p:nvPicPr>
        <p:blipFill>
          <a:blip r:embed="rId3"/>
          <a:stretch>
            <a:fillRect/>
          </a:stretch>
        </p:blipFill>
        <p:spPr>
          <a:xfrm>
            <a:off x="203962" y="183059"/>
            <a:ext cx="957102" cy="762024"/>
          </a:xfrm>
          <a:prstGeom prst="rect">
            <a:avLst/>
          </a:prstGeom>
        </p:spPr>
      </p:pic>
      <p:sp>
        <p:nvSpPr>
          <p:cNvPr id="3" name="TextBox 2">
            <a:extLst>
              <a:ext uri="{FF2B5EF4-FFF2-40B4-BE49-F238E27FC236}">
                <a16:creationId xmlns:a16="http://schemas.microsoft.com/office/drawing/2014/main" id="{47D514A2-1E83-B989-CD44-BC2F55951171}"/>
              </a:ext>
            </a:extLst>
          </p:cNvPr>
          <p:cNvSpPr txBox="1"/>
          <p:nvPr/>
        </p:nvSpPr>
        <p:spPr>
          <a:xfrm>
            <a:off x="1161063" y="366232"/>
            <a:ext cx="2717351" cy="578882"/>
          </a:xfrm>
          <a:prstGeom prst="roundRect">
            <a:avLst/>
          </a:prstGeom>
          <a:solidFill>
            <a:srgbClr val="FFFFCC"/>
          </a:solidFill>
          <a:ln w="28575">
            <a:solidFill>
              <a:srgbClr val="217875"/>
            </a:solidFill>
            <a:prstDash val="sysDash"/>
          </a:ln>
        </p:spPr>
        <p:txBody>
          <a:bodyPr wrap="square">
            <a:spAutoFit/>
          </a:bodyPr>
          <a:lstStyle/>
          <a:p>
            <a:pPr algn="ctr" defTabSz="609458">
              <a:defRPr/>
            </a:pPr>
            <a:r>
              <a:rPr lang="en-US" sz="2800">
                <a:solidFill>
                  <a:srgbClr val="F79646">
                    <a:lumMod val="50000"/>
                  </a:srgbClr>
                </a:solidFill>
                <a:latin typeface="Baloo 2 SemiBold" pitchFamily="2" charset="0"/>
                <a:ea typeface="宋体" panose="02010600030101010101" pitchFamily="2" charset="-122"/>
                <a:cs typeface="Baloo 2 SemiBold" pitchFamily="2" charset="0"/>
              </a:rPr>
              <a:t>Chia đoạn</a:t>
            </a:r>
          </a:p>
        </p:txBody>
      </p:sp>
      <p:sp>
        <p:nvSpPr>
          <p:cNvPr id="4" name="TextBox 3">
            <a:extLst>
              <a:ext uri="{FF2B5EF4-FFF2-40B4-BE49-F238E27FC236}">
                <a16:creationId xmlns:a16="http://schemas.microsoft.com/office/drawing/2014/main" id="{D08EC8C9-1D8D-9EDF-8F0C-FC4F4A123BB0}"/>
              </a:ext>
            </a:extLst>
          </p:cNvPr>
          <p:cNvSpPr txBox="1"/>
          <p:nvPr/>
        </p:nvSpPr>
        <p:spPr>
          <a:xfrm>
            <a:off x="1161064" y="1250095"/>
            <a:ext cx="5951461" cy="646986"/>
          </a:xfrm>
          <a:prstGeom prst="roundRect">
            <a:avLst/>
          </a:prstGeom>
          <a:solidFill>
            <a:srgbClr val="FFFFCC"/>
          </a:solidFill>
          <a:ln w="28575">
            <a:solidFill>
              <a:srgbClr val="217875"/>
            </a:solidFill>
            <a:prstDash val="sysDash"/>
          </a:ln>
        </p:spPr>
        <p:txBody>
          <a:bodyPr wrap="square">
            <a:spAutoFit/>
          </a:bodyPr>
          <a:lstStyle/>
          <a:p>
            <a:pPr defTabSz="609458">
              <a:defRPr/>
            </a:pPr>
            <a:r>
              <a:rPr lang="en-US" sz="3200" dirty="0" err="1">
                <a:solidFill>
                  <a:srgbClr val="F79646">
                    <a:lumMod val="50000"/>
                  </a:srgbClr>
                </a:solidFill>
                <a:latin typeface="Baloo 2 SemiBold" pitchFamily="2" charset="0"/>
                <a:ea typeface="宋体" panose="02010600030101010101" pitchFamily="2" charset="-122"/>
                <a:cs typeface="Baloo 2 SemiBold" pitchFamily="2" charset="0"/>
              </a:rPr>
              <a:t>Đoạn</a:t>
            </a:r>
            <a:r>
              <a:rPr lang="en-US" sz="3200" dirty="0">
                <a:solidFill>
                  <a:srgbClr val="F79646">
                    <a:lumMod val="50000"/>
                  </a:srgbClr>
                </a:solidFill>
                <a:latin typeface="Baloo 2 SemiBold" pitchFamily="2" charset="0"/>
                <a:ea typeface="宋体" panose="02010600030101010101" pitchFamily="2" charset="-122"/>
                <a:cs typeface="Baloo 2 SemiBold" pitchFamily="2" charset="0"/>
              </a:rPr>
              <a:t> 1: </a:t>
            </a:r>
            <a:r>
              <a:rPr lang="en-US" sz="3200" dirty="0" err="1">
                <a:solidFill>
                  <a:srgbClr val="F79646">
                    <a:lumMod val="50000"/>
                  </a:srgbClr>
                </a:solidFill>
                <a:latin typeface="Baloo 2 SemiBold" pitchFamily="2" charset="0"/>
                <a:ea typeface="宋体" panose="02010600030101010101" pitchFamily="2" charset="-122"/>
                <a:cs typeface="Baloo 2 SemiBold" pitchFamily="2" charset="0"/>
              </a:rPr>
              <a:t>Từ</a:t>
            </a:r>
            <a:r>
              <a:rPr lang="en-US" sz="3200" dirty="0">
                <a:solidFill>
                  <a:srgbClr val="F79646">
                    <a:lumMod val="50000"/>
                  </a:srgbClr>
                </a:solidFill>
                <a:latin typeface="Baloo 2 SemiBold" pitchFamily="2" charset="0"/>
                <a:ea typeface="宋体" panose="02010600030101010101" pitchFamily="2" charset="-122"/>
                <a:cs typeface="Baloo 2 SemiBold" pitchFamily="2" charset="0"/>
              </a:rPr>
              <a:t> </a:t>
            </a:r>
            <a:r>
              <a:rPr lang="en-US" sz="3200" dirty="0" err="1">
                <a:solidFill>
                  <a:srgbClr val="F79646">
                    <a:lumMod val="50000"/>
                  </a:srgbClr>
                </a:solidFill>
                <a:latin typeface="Baloo 2 SemiBold" pitchFamily="2" charset="0"/>
                <a:ea typeface="宋体" panose="02010600030101010101" pitchFamily="2" charset="-122"/>
                <a:cs typeface="Baloo 2 SemiBold" pitchFamily="2" charset="0"/>
              </a:rPr>
              <a:t>đầu</a:t>
            </a:r>
            <a:r>
              <a:rPr lang="en-US" sz="3200" dirty="0">
                <a:solidFill>
                  <a:srgbClr val="F79646">
                    <a:lumMod val="50000"/>
                  </a:srgbClr>
                </a:solidFill>
                <a:latin typeface="Baloo 2 SemiBold" pitchFamily="2" charset="0"/>
                <a:ea typeface="宋体" panose="02010600030101010101" pitchFamily="2" charset="-122"/>
                <a:cs typeface="Baloo 2 SemiBold" pitchFamily="2" charset="0"/>
              </a:rPr>
              <a:t> </a:t>
            </a:r>
            <a:r>
              <a:rPr lang="en-US" sz="3200" dirty="0" err="1">
                <a:solidFill>
                  <a:srgbClr val="F79646">
                    <a:lumMod val="50000"/>
                  </a:srgbClr>
                </a:solidFill>
                <a:latin typeface="Baloo 2 SemiBold" pitchFamily="2" charset="0"/>
                <a:ea typeface="宋体" panose="02010600030101010101" pitchFamily="2" charset="-122"/>
                <a:cs typeface="Baloo 2 SemiBold" pitchFamily="2" charset="0"/>
              </a:rPr>
              <a:t>đến</a:t>
            </a:r>
            <a:r>
              <a:rPr lang="en-US" sz="3200" dirty="0">
                <a:solidFill>
                  <a:srgbClr val="F79646">
                    <a:lumMod val="50000"/>
                  </a:srgbClr>
                </a:solidFill>
                <a:latin typeface="Baloo 2 SemiBold" pitchFamily="2" charset="0"/>
                <a:ea typeface="宋体" panose="02010600030101010101" pitchFamily="2" charset="-122"/>
                <a:cs typeface="Baloo 2 SemiBold" pitchFamily="2" charset="0"/>
              </a:rPr>
              <a:t> </a:t>
            </a:r>
            <a:r>
              <a:rPr lang="en-US" sz="3200" dirty="0" err="1">
                <a:solidFill>
                  <a:srgbClr val="FF0000"/>
                </a:solidFill>
                <a:latin typeface="Baloo 2 SemiBold" pitchFamily="2" charset="0"/>
                <a:ea typeface="宋体" panose="02010600030101010101" pitchFamily="2" charset="-122"/>
                <a:cs typeface="Baloo 2 SemiBold" pitchFamily="2" charset="0"/>
              </a:rPr>
              <a:t>khổng</a:t>
            </a:r>
            <a:r>
              <a:rPr lang="en-US" sz="3200" dirty="0">
                <a:solidFill>
                  <a:srgbClr val="FF0000"/>
                </a:solidFill>
                <a:latin typeface="Baloo 2 SemiBold" pitchFamily="2" charset="0"/>
                <a:ea typeface="宋体" panose="02010600030101010101" pitchFamily="2" charset="-122"/>
                <a:cs typeface="Baloo 2 SemiBold" pitchFamily="2" charset="0"/>
              </a:rPr>
              <a:t> </a:t>
            </a:r>
            <a:r>
              <a:rPr lang="en-US" sz="3200" dirty="0" err="1">
                <a:solidFill>
                  <a:srgbClr val="FF0000"/>
                </a:solidFill>
                <a:latin typeface="Baloo 2 SemiBold" pitchFamily="2" charset="0"/>
                <a:ea typeface="宋体" panose="02010600030101010101" pitchFamily="2" charset="-122"/>
                <a:cs typeface="Baloo 2 SemiBold" pitchFamily="2" charset="0"/>
              </a:rPr>
              <a:t>lồ</a:t>
            </a:r>
            <a:r>
              <a:rPr lang="en-US" sz="3200" dirty="0">
                <a:solidFill>
                  <a:srgbClr val="FF0000"/>
                </a:solidFill>
                <a:latin typeface="Baloo 2 SemiBold" pitchFamily="2" charset="0"/>
                <a:ea typeface="宋体" panose="02010600030101010101" pitchFamily="2" charset="-122"/>
                <a:cs typeface="Baloo 2 SemiBold" pitchFamily="2" charset="0"/>
              </a:rPr>
              <a:t>.</a:t>
            </a:r>
          </a:p>
        </p:txBody>
      </p:sp>
      <p:sp>
        <p:nvSpPr>
          <p:cNvPr id="5" name="TextBox 4">
            <a:extLst>
              <a:ext uri="{FF2B5EF4-FFF2-40B4-BE49-F238E27FC236}">
                <a16:creationId xmlns:a16="http://schemas.microsoft.com/office/drawing/2014/main" id="{9DB80D81-350B-95EE-4BAC-0F350BEB649B}"/>
              </a:ext>
            </a:extLst>
          </p:cNvPr>
          <p:cNvSpPr txBox="1"/>
          <p:nvPr/>
        </p:nvSpPr>
        <p:spPr>
          <a:xfrm>
            <a:off x="1474034" y="2240811"/>
            <a:ext cx="5638491" cy="646986"/>
          </a:xfrm>
          <a:prstGeom prst="roundRect">
            <a:avLst/>
          </a:prstGeom>
          <a:solidFill>
            <a:srgbClr val="FFFFCC"/>
          </a:solidFill>
          <a:ln w="28575">
            <a:solidFill>
              <a:srgbClr val="217875"/>
            </a:solidFill>
            <a:prstDash val="sysDash"/>
          </a:ln>
        </p:spPr>
        <p:txBody>
          <a:bodyPr wrap="square">
            <a:spAutoFit/>
          </a:bodyPr>
          <a:lstStyle/>
          <a:p>
            <a:pPr defTabSz="609458">
              <a:defRPr/>
            </a:pPr>
            <a:r>
              <a:rPr lang="en-US" sz="3200" dirty="0" err="1">
                <a:solidFill>
                  <a:srgbClr val="F79646">
                    <a:lumMod val="50000"/>
                  </a:srgbClr>
                </a:solidFill>
                <a:latin typeface="Baloo 2 SemiBold" pitchFamily="2" charset="0"/>
                <a:ea typeface="宋体" panose="02010600030101010101" pitchFamily="2" charset="-122"/>
                <a:cs typeface="Baloo 2 SemiBold" pitchFamily="2" charset="0"/>
              </a:rPr>
              <a:t>Đoạn</a:t>
            </a:r>
            <a:r>
              <a:rPr lang="en-US" sz="3200" dirty="0">
                <a:solidFill>
                  <a:srgbClr val="F79646">
                    <a:lumMod val="50000"/>
                  </a:srgbClr>
                </a:solidFill>
                <a:latin typeface="Baloo 2 SemiBold" pitchFamily="2" charset="0"/>
                <a:ea typeface="宋体" panose="02010600030101010101" pitchFamily="2" charset="-122"/>
                <a:cs typeface="Baloo 2 SemiBold" pitchFamily="2" charset="0"/>
              </a:rPr>
              <a:t> 2: </a:t>
            </a:r>
            <a:r>
              <a:rPr lang="en-US" sz="3200" dirty="0" err="1">
                <a:solidFill>
                  <a:srgbClr val="F79646">
                    <a:lumMod val="50000"/>
                  </a:srgbClr>
                </a:solidFill>
                <a:latin typeface="Baloo 2 SemiBold" pitchFamily="2" charset="0"/>
                <a:ea typeface="宋体" panose="02010600030101010101" pitchFamily="2" charset="-122"/>
                <a:cs typeface="Baloo 2 SemiBold" pitchFamily="2" charset="0"/>
              </a:rPr>
              <a:t>Tiếp</a:t>
            </a:r>
            <a:r>
              <a:rPr lang="en-US" sz="3200" dirty="0">
                <a:solidFill>
                  <a:srgbClr val="F79646">
                    <a:lumMod val="50000"/>
                  </a:srgbClr>
                </a:solidFill>
                <a:latin typeface="Baloo 2 SemiBold" pitchFamily="2" charset="0"/>
                <a:ea typeface="宋体" panose="02010600030101010101" pitchFamily="2" charset="-122"/>
                <a:cs typeface="Baloo 2 SemiBold" pitchFamily="2" charset="0"/>
              </a:rPr>
              <a:t> </a:t>
            </a:r>
            <a:r>
              <a:rPr lang="en-US" sz="3200" dirty="0" err="1">
                <a:solidFill>
                  <a:srgbClr val="F79646">
                    <a:lumMod val="50000"/>
                  </a:srgbClr>
                </a:solidFill>
                <a:latin typeface="Baloo 2 SemiBold" pitchFamily="2" charset="0"/>
                <a:ea typeface="宋体" panose="02010600030101010101" pitchFamily="2" charset="-122"/>
                <a:cs typeface="Baloo 2 SemiBold" pitchFamily="2" charset="0"/>
              </a:rPr>
              <a:t>theo</a:t>
            </a:r>
            <a:r>
              <a:rPr lang="en-US" sz="3200" dirty="0">
                <a:solidFill>
                  <a:srgbClr val="F79646">
                    <a:lumMod val="50000"/>
                  </a:srgbClr>
                </a:solidFill>
                <a:latin typeface="Baloo 2 SemiBold" pitchFamily="2" charset="0"/>
                <a:ea typeface="宋体" panose="02010600030101010101" pitchFamily="2" charset="-122"/>
                <a:cs typeface="Baloo 2 SemiBold" pitchFamily="2" charset="0"/>
              </a:rPr>
              <a:t> </a:t>
            </a:r>
            <a:r>
              <a:rPr lang="en-US" sz="3200" dirty="0" err="1">
                <a:solidFill>
                  <a:srgbClr val="F79646">
                    <a:lumMod val="50000"/>
                  </a:srgbClr>
                </a:solidFill>
                <a:latin typeface="Baloo 2 SemiBold" pitchFamily="2" charset="0"/>
                <a:ea typeface="宋体" panose="02010600030101010101" pitchFamily="2" charset="-122"/>
                <a:cs typeface="Baloo 2 SemiBold" pitchFamily="2" charset="0"/>
              </a:rPr>
              <a:t>đến</a:t>
            </a:r>
            <a:r>
              <a:rPr lang="en-US" sz="3200" dirty="0">
                <a:solidFill>
                  <a:srgbClr val="F79646">
                    <a:lumMod val="50000"/>
                  </a:srgbClr>
                </a:solidFill>
                <a:latin typeface="Baloo 2 SemiBold" pitchFamily="2" charset="0"/>
                <a:ea typeface="宋体" panose="02010600030101010101" pitchFamily="2" charset="-122"/>
                <a:cs typeface="Baloo 2 SemiBold" pitchFamily="2" charset="0"/>
              </a:rPr>
              <a:t> </a:t>
            </a:r>
            <a:r>
              <a:rPr lang="en-US" sz="3200" dirty="0" err="1">
                <a:solidFill>
                  <a:srgbClr val="FF0000"/>
                </a:solidFill>
                <a:latin typeface="Baloo 2 SemiBold" pitchFamily="2" charset="0"/>
                <a:ea typeface="宋体" panose="02010600030101010101" pitchFamily="2" charset="-122"/>
                <a:cs typeface="Baloo 2 SemiBold" pitchFamily="2" charset="0"/>
              </a:rPr>
              <a:t>cày</a:t>
            </a:r>
            <a:r>
              <a:rPr lang="en-US" sz="3200" dirty="0">
                <a:solidFill>
                  <a:srgbClr val="FF0000"/>
                </a:solidFill>
                <a:latin typeface="Baloo 2 SemiBold" pitchFamily="2" charset="0"/>
                <a:ea typeface="宋体" panose="02010600030101010101" pitchFamily="2" charset="-122"/>
                <a:cs typeface="Baloo 2 SemiBold" pitchFamily="2" charset="0"/>
              </a:rPr>
              <a:t> </a:t>
            </a:r>
            <a:r>
              <a:rPr lang="en-US" sz="3200" dirty="0" err="1">
                <a:solidFill>
                  <a:srgbClr val="FF0000"/>
                </a:solidFill>
                <a:latin typeface="Baloo 2 SemiBold" pitchFamily="2" charset="0"/>
                <a:ea typeface="宋体" panose="02010600030101010101" pitchFamily="2" charset="-122"/>
                <a:cs typeface="Baloo 2 SemiBold" pitchFamily="2" charset="0"/>
              </a:rPr>
              <a:t>cấy</a:t>
            </a:r>
            <a:r>
              <a:rPr lang="en-US" sz="3200" dirty="0">
                <a:solidFill>
                  <a:srgbClr val="FF0000"/>
                </a:solidFill>
                <a:latin typeface="Baloo 2 SemiBold" pitchFamily="2" charset="0"/>
                <a:ea typeface="宋体" panose="02010600030101010101" pitchFamily="2" charset="-122"/>
                <a:cs typeface="Baloo 2 SemiBold" pitchFamily="2" charset="0"/>
              </a:rPr>
              <a:t>.</a:t>
            </a:r>
          </a:p>
        </p:txBody>
      </p:sp>
      <p:sp>
        <p:nvSpPr>
          <p:cNvPr id="6" name="TextBox 5">
            <a:extLst>
              <a:ext uri="{FF2B5EF4-FFF2-40B4-BE49-F238E27FC236}">
                <a16:creationId xmlns:a16="http://schemas.microsoft.com/office/drawing/2014/main" id="{D1DBF8D0-FC71-5096-21E1-9E4916EF2FFE}"/>
              </a:ext>
            </a:extLst>
          </p:cNvPr>
          <p:cNvSpPr txBox="1"/>
          <p:nvPr/>
        </p:nvSpPr>
        <p:spPr>
          <a:xfrm>
            <a:off x="2110439" y="3200582"/>
            <a:ext cx="5638491" cy="646986"/>
          </a:xfrm>
          <a:prstGeom prst="roundRect">
            <a:avLst/>
          </a:prstGeom>
          <a:solidFill>
            <a:srgbClr val="FFFFCC"/>
          </a:solidFill>
          <a:ln w="28575">
            <a:solidFill>
              <a:srgbClr val="217875"/>
            </a:solidFill>
            <a:prstDash val="sysDash"/>
          </a:ln>
        </p:spPr>
        <p:txBody>
          <a:bodyPr wrap="square">
            <a:spAutoFit/>
          </a:bodyPr>
          <a:lstStyle/>
          <a:p>
            <a:pPr algn="ctr" defTabSz="609458">
              <a:defRPr/>
            </a:pPr>
            <a:r>
              <a:rPr lang="en-US" sz="3200" dirty="0" err="1">
                <a:solidFill>
                  <a:srgbClr val="F79646">
                    <a:lumMod val="50000"/>
                  </a:srgbClr>
                </a:solidFill>
                <a:latin typeface="Baloo 2 SemiBold" pitchFamily="2" charset="0"/>
                <a:ea typeface="宋体" panose="02010600030101010101" pitchFamily="2" charset="-122"/>
                <a:cs typeface="Baloo 2 SemiBold" pitchFamily="2" charset="0"/>
              </a:rPr>
              <a:t>Đoạn</a:t>
            </a:r>
            <a:r>
              <a:rPr lang="en-US" sz="3200" dirty="0">
                <a:solidFill>
                  <a:srgbClr val="F79646">
                    <a:lumMod val="50000"/>
                  </a:srgbClr>
                </a:solidFill>
                <a:latin typeface="Baloo 2 SemiBold" pitchFamily="2" charset="0"/>
                <a:ea typeface="宋体" panose="02010600030101010101" pitchFamily="2" charset="-122"/>
                <a:cs typeface="Baloo 2 SemiBold" pitchFamily="2" charset="0"/>
              </a:rPr>
              <a:t> 3: </a:t>
            </a:r>
            <a:r>
              <a:rPr lang="en-US" sz="3200" dirty="0" err="1">
                <a:solidFill>
                  <a:srgbClr val="F79646">
                    <a:lumMod val="50000"/>
                  </a:srgbClr>
                </a:solidFill>
                <a:latin typeface="Baloo 2 SemiBold" pitchFamily="2" charset="0"/>
                <a:ea typeface="宋体" panose="02010600030101010101" pitchFamily="2" charset="-122"/>
                <a:cs typeface="Baloo 2 SemiBold" pitchFamily="2" charset="0"/>
              </a:rPr>
              <a:t>Tiếp</a:t>
            </a:r>
            <a:r>
              <a:rPr lang="en-US" sz="3200" dirty="0">
                <a:solidFill>
                  <a:srgbClr val="F79646">
                    <a:lumMod val="50000"/>
                  </a:srgbClr>
                </a:solidFill>
                <a:latin typeface="Baloo 2 SemiBold" pitchFamily="2" charset="0"/>
                <a:ea typeface="宋体" panose="02010600030101010101" pitchFamily="2" charset="-122"/>
                <a:cs typeface="Baloo 2 SemiBold" pitchFamily="2" charset="0"/>
              </a:rPr>
              <a:t> </a:t>
            </a:r>
            <a:r>
              <a:rPr lang="en-US" sz="3200" dirty="0" err="1">
                <a:solidFill>
                  <a:srgbClr val="F79646">
                    <a:lumMod val="50000"/>
                  </a:srgbClr>
                </a:solidFill>
                <a:latin typeface="Baloo 2 SemiBold" pitchFamily="2" charset="0"/>
                <a:ea typeface="宋体" panose="02010600030101010101" pitchFamily="2" charset="-122"/>
                <a:cs typeface="Baloo 2 SemiBold" pitchFamily="2" charset="0"/>
              </a:rPr>
              <a:t>theo</a:t>
            </a:r>
            <a:r>
              <a:rPr lang="en-US" sz="3200" dirty="0">
                <a:solidFill>
                  <a:srgbClr val="F79646">
                    <a:lumMod val="50000"/>
                  </a:srgbClr>
                </a:solidFill>
                <a:latin typeface="Baloo 2 SemiBold" pitchFamily="2" charset="0"/>
                <a:ea typeface="宋体" panose="02010600030101010101" pitchFamily="2" charset="-122"/>
                <a:cs typeface="Baloo 2 SemiBold" pitchFamily="2" charset="0"/>
              </a:rPr>
              <a:t> </a:t>
            </a:r>
            <a:r>
              <a:rPr lang="en-US" sz="3200" dirty="0" err="1">
                <a:solidFill>
                  <a:srgbClr val="F79646">
                    <a:lumMod val="50000"/>
                  </a:srgbClr>
                </a:solidFill>
                <a:latin typeface="Baloo 2 SemiBold" pitchFamily="2" charset="0"/>
                <a:ea typeface="宋体" panose="02010600030101010101" pitchFamily="2" charset="-122"/>
                <a:cs typeface="Baloo 2 SemiBold" pitchFamily="2" charset="0"/>
              </a:rPr>
              <a:t>đến</a:t>
            </a:r>
            <a:r>
              <a:rPr lang="en-US" sz="3200" dirty="0">
                <a:solidFill>
                  <a:srgbClr val="F79646">
                    <a:lumMod val="50000"/>
                  </a:srgbClr>
                </a:solidFill>
                <a:latin typeface="Baloo 2 SemiBold" pitchFamily="2" charset="0"/>
                <a:ea typeface="宋体" panose="02010600030101010101" pitchFamily="2" charset="-122"/>
                <a:cs typeface="Baloo 2 SemiBold" pitchFamily="2" charset="0"/>
              </a:rPr>
              <a:t> </a:t>
            </a:r>
            <a:r>
              <a:rPr lang="en-US" sz="3200" dirty="0" err="1">
                <a:solidFill>
                  <a:srgbClr val="FF0000"/>
                </a:solidFill>
                <a:latin typeface="Baloo 2 SemiBold" pitchFamily="2" charset="0"/>
                <a:ea typeface="宋体" panose="02010600030101010101" pitchFamily="2" charset="-122"/>
                <a:cs typeface="Baloo 2 SemiBold" pitchFamily="2" charset="0"/>
              </a:rPr>
              <a:t>ngày</a:t>
            </a:r>
            <a:r>
              <a:rPr lang="en-US" sz="3200" dirty="0">
                <a:solidFill>
                  <a:srgbClr val="FF0000"/>
                </a:solidFill>
                <a:latin typeface="Baloo 2 SemiBold" pitchFamily="2" charset="0"/>
                <a:ea typeface="宋体" panose="02010600030101010101" pitchFamily="2" charset="-122"/>
                <a:cs typeface="Baloo 2 SemiBold" pitchFamily="2" charset="0"/>
              </a:rPr>
              <a:t> nay</a:t>
            </a:r>
          </a:p>
        </p:txBody>
      </p:sp>
      <p:pic>
        <p:nvPicPr>
          <p:cNvPr id="7" name="Picture 6" descr="A picture containing clipart&#10;&#10;Description automatically generated">
            <a:extLst>
              <a:ext uri="{FF2B5EF4-FFF2-40B4-BE49-F238E27FC236}">
                <a16:creationId xmlns:a16="http://schemas.microsoft.com/office/drawing/2014/main" id="{E92C747D-1303-CC53-1219-A2E3E90D38E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286" b="94286" l="10000" r="90000">
                        <a14:foregroundMark x1="50571" y1="8571" x2="50571" y2="8571"/>
                        <a14:foregroundMark x1="50571" y1="4286" x2="50571" y2="4286"/>
                        <a14:foregroundMark x1="52857" y1="61786" x2="52857" y2="61786"/>
                        <a14:foregroundMark x1="48286" y1="94286" x2="48286" y2="94286"/>
                        <a14:foregroundMark x1="58286" y1="93929" x2="54571" y2="92857"/>
                      </a14:backgroundRemoval>
                    </a14:imgEffect>
                  </a14:imgLayer>
                </a14:imgProps>
              </a:ext>
              <a:ext uri="{28A0092B-C50C-407E-A947-70E740481C1C}">
                <a14:useLocalDpi xmlns:a14="http://schemas.microsoft.com/office/drawing/2010/main" val="0"/>
              </a:ext>
            </a:extLst>
          </a:blip>
          <a:stretch>
            <a:fillRect/>
          </a:stretch>
        </p:blipFill>
        <p:spPr>
          <a:xfrm>
            <a:off x="8194979" y="4117639"/>
            <a:ext cx="3181392" cy="2545113"/>
          </a:xfrm>
          <a:prstGeom prst="rect">
            <a:avLst/>
          </a:prstGeom>
        </p:spPr>
      </p:pic>
      <p:sp>
        <p:nvSpPr>
          <p:cNvPr id="8" name="TextBox 7">
            <a:extLst>
              <a:ext uri="{FF2B5EF4-FFF2-40B4-BE49-F238E27FC236}">
                <a16:creationId xmlns:a16="http://schemas.microsoft.com/office/drawing/2014/main" id="{75CD4899-A1B7-2499-1410-9322FF9890E6}"/>
              </a:ext>
            </a:extLst>
          </p:cNvPr>
          <p:cNvSpPr txBox="1"/>
          <p:nvPr/>
        </p:nvSpPr>
        <p:spPr>
          <a:xfrm>
            <a:off x="2739617" y="4430424"/>
            <a:ext cx="5638491" cy="646986"/>
          </a:xfrm>
          <a:prstGeom prst="roundRect">
            <a:avLst/>
          </a:prstGeom>
          <a:solidFill>
            <a:srgbClr val="FFFFCC"/>
          </a:solidFill>
          <a:ln w="28575">
            <a:solidFill>
              <a:srgbClr val="217875"/>
            </a:solidFill>
            <a:prstDash val="sysDash"/>
          </a:ln>
        </p:spPr>
        <p:txBody>
          <a:bodyPr wrap="square">
            <a:spAutoFit/>
          </a:bodyPr>
          <a:lstStyle/>
          <a:p>
            <a:pPr algn="ctr" defTabSz="609458">
              <a:defRPr/>
            </a:pPr>
            <a:r>
              <a:rPr lang="en-US" sz="3200" dirty="0" err="1">
                <a:solidFill>
                  <a:srgbClr val="F79646">
                    <a:lumMod val="50000"/>
                  </a:srgbClr>
                </a:solidFill>
                <a:latin typeface="Baloo 2 SemiBold" pitchFamily="2" charset="0"/>
                <a:ea typeface="宋体" panose="02010600030101010101" pitchFamily="2" charset="-122"/>
                <a:cs typeface="Baloo 2 SemiBold" pitchFamily="2" charset="0"/>
              </a:rPr>
              <a:t>Đoạn</a:t>
            </a:r>
            <a:r>
              <a:rPr lang="en-US" sz="3200" dirty="0">
                <a:solidFill>
                  <a:srgbClr val="F79646">
                    <a:lumMod val="50000"/>
                  </a:srgbClr>
                </a:solidFill>
                <a:latin typeface="Baloo 2 SemiBold" pitchFamily="2" charset="0"/>
                <a:ea typeface="宋体" panose="02010600030101010101" pitchFamily="2" charset="-122"/>
                <a:cs typeface="Baloo 2 SemiBold" pitchFamily="2" charset="0"/>
              </a:rPr>
              <a:t> 4: </a:t>
            </a:r>
            <a:r>
              <a:rPr lang="en-US" sz="3200" dirty="0" err="1">
                <a:solidFill>
                  <a:srgbClr val="F79646">
                    <a:lumMod val="50000"/>
                  </a:srgbClr>
                </a:solidFill>
                <a:latin typeface="Baloo 2 SemiBold" pitchFamily="2" charset="0"/>
                <a:ea typeface="宋体" panose="02010600030101010101" pitchFamily="2" charset="-122"/>
                <a:cs typeface="Baloo 2 SemiBold" pitchFamily="2" charset="0"/>
              </a:rPr>
              <a:t>Còn</a:t>
            </a:r>
            <a:r>
              <a:rPr lang="en-US" sz="3200" dirty="0">
                <a:solidFill>
                  <a:srgbClr val="F79646">
                    <a:lumMod val="50000"/>
                  </a:srgbClr>
                </a:solidFill>
                <a:latin typeface="Baloo 2 SemiBold" pitchFamily="2" charset="0"/>
                <a:ea typeface="宋体" panose="02010600030101010101" pitchFamily="2" charset="-122"/>
                <a:cs typeface="Baloo 2 SemiBold" pitchFamily="2" charset="0"/>
              </a:rPr>
              <a:t> </a:t>
            </a:r>
            <a:r>
              <a:rPr lang="en-US" sz="3200" dirty="0" err="1">
                <a:solidFill>
                  <a:srgbClr val="F79646">
                    <a:lumMod val="50000"/>
                  </a:srgbClr>
                </a:solidFill>
                <a:latin typeface="Baloo 2 SemiBold" pitchFamily="2" charset="0"/>
                <a:ea typeface="宋体" panose="02010600030101010101" pitchFamily="2" charset="-122"/>
                <a:cs typeface="Baloo 2 SemiBold" pitchFamily="2" charset="0"/>
              </a:rPr>
              <a:t>lại</a:t>
            </a:r>
            <a:endParaRPr lang="en-US" sz="3200" dirty="0">
              <a:solidFill>
                <a:srgbClr val="F79646">
                  <a:lumMod val="50000"/>
                </a:srgbClr>
              </a:solidFill>
              <a:latin typeface="Baloo 2 SemiBold" pitchFamily="2" charset="0"/>
              <a:ea typeface="宋体" panose="02010600030101010101" pitchFamily="2" charset="-122"/>
              <a:cs typeface="Baloo 2 SemiBold" pitchFamily="2" charset="0"/>
            </a:endParaRPr>
          </a:p>
        </p:txBody>
      </p:sp>
    </p:spTree>
    <p:extLst>
      <p:ext uri="{BB962C8B-B14F-4D97-AF65-F5344CB8AC3E}">
        <p14:creationId xmlns:p14="http://schemas.microsoft.com/office/powerpoint/2010/main" val="335328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a:off x="5414889" y="3382238"/>
            <a:ext cx="1083849" cy="1003255"/>
            <a:chOff x="5690161" y="4082829"/>
            <a:chExt cx="1623352" cy="1502638"/>
          </a:xfrm>
        </p:grpSpPr>
        <p:sp>
          <p:nvSpPr>
            <p:cNvPr id="10" name="Freeform 495"/>
            <p:cNvSpPr>
              <a:spLocks/>
            </p:cNvSpPr>
            <p:nvPr/>
          </p:nvSpPr>
          <p:spPr bwMode="auto">
            <a:xfrm>
              <a:off x="5791621" y="5558806"/>
              <a:ext cx="124417" cy="14071"/>
            </a:xfrm>
            <a:custGeom>
              <a:avLst/>
              <a:gdLst>
                <a:gd name="T0" fmla="*/ 68 w 71"/>
                <a:gd name="T1" fmla="*/ 0 h 8"/>
                <a:gd name="T2" fmla="*/ 2 w 71"/>
                <a:gd name="T3" fmla="*/ 0 h 8"/>
                <a:gd name="T4" fmla="*/ 0 w 71"/>
                <a:gd name="T5" fmla="*/ 4 h 8"/>
                <a:gd name="T6" fmla="*/ 4 w 71"/>
                <a:gd name="T7" fmla="*/ 7 h 8"/>
                <a:gd name="T8" fmla="*/ 8 w 71"/>
                <a:gd name="T9" fmla="*/ 7 h 8"/>
                <a:gd name="T10" fmla="*/ 8 w 71"/>
                <a:gd name="T11" fmla="*/ 7 h 8"/>
                <a:gd name="T12" fmla="*/ 62 w 71"/>
                <a:gd name="T13" fmla="*/ 7 h 8"/>
                <a:gd name="T14" fmla="*/ 68 w 71"/>
                <a:gd name="T15" fmla="*/ 7 h 8"/>
                <a:gd name="T16" fmla="*/ 71 w 71"/>
                <a:gd name="T17" fmla="*/ 4 h 8"/>
                <a:gd name="T18" fmla="*/ 68 w 71"/>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8">
                  <a:moveTo>
                    <a:pt x="68" y="0"/>
                  </a:moveTo>
                  <a:cubicBezTo>
                    <a:pt x="2" y="0"/>
                    <a:pt x="2" y="0"/>
                    <a:pt x="2" y="0"/>
                  </a:cubicBezTo>
                  <a:cubicBezTo>
                    <a:pt x="2" y="0"/>
                    <a:pt x="0" y="0"/>
                    <a:pt x="0" y="4"/>
                  </a:cubicBezTo>
                  <a:cubicBezTo>
                    <a:pt x="0" y="8"/>
                    <a:pt x="4" y="7"/>
                    <a:pt x="4" y="7"/>
                  </a:cubicBezTo>
                  <a:cubicBezTo>
                    <a:pt x="8" y="7"/>
                    <a:pt x="8" y="7"/>
                    <a:pt x="8" y="7"/>
                  </a:cubicBezTo>
                  <a:cubicBezTo>
                    <a:pt x="8" y="7"/>
                    <a:pt x="8" y="7"/>
                    <a:pt x="8" y="7"/>
                  </a:cubicBezTo>
                  <a:cubicBezTo>
                    <a:pt x="62" y="7"/>
                    <a:pt x="62" y="7"/>
                    <a:pt x="62" y="7"/>
                  </a:cubicBezTo>
                  <a:cubicBezTo>
                    <a:pt x="68" y="7"/>
                    <a:pt x="68" y="7"/>
                    <a:pt x="68" y="7"/>
                  </a:cubicBezTo>
                  <a:cubicBezTo>
                    <a:pt x="68" y="7"/>
                    <a:pt x="71" y="6"/>
                    <a:pt x="71" y="4"/>
                  </a:cubicBezTo>
                  <a:cubicBezTo>
                    <a:pt x="71" y="1"/>
                    <a:pt x="68" y="0"/>
                    <a:pt x="6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Freeform 496"/>
            <p:cNvSpPr>
              <a:spLocks/>
            </p:cNvSpPr>
            <p:nvPr/>
          </p:nvSpPr>
          <p:spPr bwMode="auto">
            <a:xfrm>
              <a:off x="5784956" y="5539550"/>
              <a:ext cx="136267" cy="14071"/>
            </a:xfrm>
            <a:custGeom>
              <a:avLst/>
              <a:gdLst>
                <a:gd name="T0" fmla="*/ 75 w 78"/>
                <a:gd name="T1" fmla="*/ 0 h 8"/>
                <a:gd name="T2" fmla="*/ 3 w 78"/>
                <a:gd name="T3" fmla="*/ 0 h 8"/>
                <a:gd name="T4" fmla="*/ 0 w 78"/>
                <a:gd name="T5" fmla="*/ 4 h 8"/>
                <a:gd name="T6" fmla="*/ 6 w 78"/>
                <a:gd name="T7" fmla="*/ 7 h 8"/>
                <a:gd name="T8" fmla="*/ 72 w 78"/>
                <a:gd name="T9" fmla="*/ 7 h 8"/>
                <a:gd name="T10" fmla="*/ 75 w 78"/>
                <a:gd name="T11" fmla="*/ 7 h 8"/>
                <a:gd name="T12" fmla="*/ 78 w 78"/>
                <a:gd name="T13" fmla="*/ 3 h 8"/>
                <a:gd name="T14" fmla="*/ 75 w 78"/>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8">
                  <a:moveTo>
                    <a:pt x="75" y="0"/>
                  </a:moveTo>
                  <a:cubicBezTo>
                    <a:pt x="3" y="0"/>
                    <a:pt x="3" y="0"/>
                    <a:pt x="3" y="0"/>
                  </a:cubicBezTo>
                  <a:cubicBezTo>
                    <a:pt x="3" y="0"/>
                    <a:pt x="0" y="0"/>
                    <a:pt x="0" y="4"/>
                  </a:cubicBezTo>
                  <a:cubicBezTo>
                    <a:pt x="0" y="8"/>
                    <a:pt x="6" y="7"/>
                    <a:pt x="6" y="7"/>
                  </a:cubicBezTo>
                  <a:cubicBezTo>
                    <a:pt x="72" y="7"/>
                    <a:pt x="72" y="7"/>
                    <a:pt x="72" y="7"/>
                  </a:cubicBezTo>
                  <a:cubicBezTo>
                    <a:pt x="75" y="7"/>
                    <a:pt x="75" y="7"/>
                    <a:pt x="75" y="7"/>
                  </a:cubicBezTo>
                  <a:cubicBezTo>
                    <a:pt x="75" y="7"/>
                    <a:pt x="78" y="7"/>
                    <a:pt x="78" y="3"/>
                  </a:cubicBezTo>
                  <a:cubicBezTo>
                    <a:pt x="78" y="0"/>
                    <a:pt x="75" y="0"/>
                    <a:pt x="7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Freeform 497"/>
            <p:cNvSpPr>
              <a:spLocks/>
            </p:cNvSpPr>
            <p:nvPr/>
          </p:nvSpPr>
          <p:spPr bwMode="auto">
            <a:xfrm>
              <a:off x="5784956" y="5501040"/>
              <a:ext cx="136267" cy="12590"/>
            </a:xfrm>
            <a:custGeom>
              <a:avLst/>
              <a:gdLst>
                <a:gd name="T0" fmla="*/ 76 w 78"/>
                <a:gd name="T1" fmla="*/ 0 h 7"/>
                <a:gd name="T2" fmla="*/ 3 w 78"/>
                <a:gd name="T3" fmla="*/ 0 h 7"/>
                <a:gd name="T4" fmla="*/ 0 w 78"/>
                <a:gd name="T5" fmla="*/ 4 h 7"/>
                <a:gd name="T6" fmla="*/ 3 w 78"/>
                <a:gd name="T7" fmla="*/ 7 h 7"/>
                <a:gd name="T8" fmla="*/ 75 w 78"/>
                <a:gd name="T9" fmla="*/ 7 h 7"/>
                <a:gd name="T10" fmla="*/ 78 w 78"/>
                <a:gd name="T11" fmla="*/ 3 h 7"/>
                <a:gd name="T12" fmla="*/ 76 w 7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78" h="7">
                  <a:moveTo>
                    <a:pt x="76" y="0"/>
                  </a:moveTo>
                  <a:cubicBezTo>
                    <a:pt x="3" y="0"/>
                    <a:pt x="3" y="0"/>
                    <a:pt x="3" y="0"/>
                  </a:cubicBezTo>
                  <a:cubicBezTo>
                    <a:pt x="3" y="0"/>
                    <a:pt x="0" y="1"/>
                    <a:pt x="0" y="4"/>
                  </a:cubicBezTo>
                  <a:cubicBezTo>
                    <a:pt x="0" y="7"/>
                    <a:pt x="3" y="7"/>
                    <a:pt x="3" y="7"/>
                  </a:cubicBezTo>
                  <a:cubicBezTo>
                    <a:pt x="75" y="7"/>
                    <a:pt x="75" y="7"/>
                    <a:pt x="75" y="7"/>
                  </a:cubicBezTo>
                  <a:cubicBezTo>
                    <a:pt x="75" y="7"/>
                    <a:pt x="78" y="7"/>
                    <a:pt x="78" y="3"/>
                  </a:cubicBezTo>
                  <a:cubicBezTo>
                    <a:pt x="78" y="0"/>
                    <a:pt x="76" y="0"/>
                    <a:pt x="7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Freeform 498"/>
            <p:cNvSpPr>
              <a:spLocks/>
            </p:cNvSpPr>
            <p:nvPr/>
          </p:nvSpPr>
          <p:spPr bwMode="auto">
            <a:xfrm>
              <a:off x="5784956" y="5520295"/>
              <a:ext cx="136267" cy="12590"/>
            </a:xfrm>
            <a:custGeom>
              <a:avLst/>
              <a:gdLst>
                <a:gd name="T0" fmla="*/ 76 w 78"/>
                <a:gd name="T1" fmla="*/ 0 h 7"/>
                <a:gd name="T2" fmla="*/ 3 w 78"/>
                <a:gd name="T3" fmla="*/ 0 h 7"/>
                <a:gd name="T4" fmla="*/ 0 w 78"/>
                <a:gd name="T5" fmla="*/ 4 h 7"/>
                <a:gd name="T6" fmla="*/ 3 w 78"/>
                <a:gd name="T7" fmla="*/ 7 h 7"/>
                <a:gd name="T8" fmla="*/ 75 w 78"/>
                <a:gd name="T9" fmla="*/ 7 h 7"/>
                <a:gd name="T10" fmla="*/ 78 w 78"/>
                <a:gd name="T11" fmla="*/ 3 h 7"/>
                <a:gd name="T12" fmla="*/ 76 w 7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78" h="7">
                  <a:moveTo>
                    <a:pt x="76" y="0"/>
                  </a:moveTo>
                  <a:cubicBezTo>
                    <a:pt x="3" y="0"/>
                    <a:pt x="3" y="0"/>
                    <a:pt x="3" y="0"/>
                  </a:cubicBezTo>
                  <a:cubicBezTo>
                    <a:pt x="3" y="0"/>
                    <a:pt x="0" y="1"/>
                    <a:pt x="0" y="4"/>
                  </a:cubicBezTo>
                  <a:cubicBezTo>
                    <a:pt x="0" y="7"/>
                    <a:pt x="3" y="7"/>
                    <a:pt x="3" y="7"/>
                  </a:cubicBezTo>
                  <a:cubicBezTo>
                    <a:pt x="75" y="7"/>
                    <a:pt x="75" y="7"/>
                    <a:pt x="75" y="7"/>
                  </a:cubicBezTo>
                  <a:cubicBezTo>
                    <a:pt x="75" y="7"/>
                    <a:pt x="78" y="7"/>
                    <a:pt x="78" y="3"/>
                  </a:cubicBezTo>
                  <a:cubicBezTo>
                    <a:pt x="78" y="0"/>
                    <a:pt x="76" y="0"/>
                    <a:pt x="7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Freeform 499"/>
            <p:cNvSpPr>
              <a:spLocks noEditPoints="1"/>
            </p:cNvSpPr>
            <p:nvPr/>
          </p:nvSpPr>
          <p:spPr bwMode="auto">
            <a:xfrm>
              <a:off x="5690161" y="5090018"/>
              <a:ext cx="324374" cy="402135"/>
            </a:xfrm>
            <a:custGeom>
              <a:avLst/>
              <a:gdLst>
                <a:gd name="T0" fmla="*/ 94 w 185"/>
                <a:gd name="T1" fmla="*/ 0 h 230"/>
                <a:gd name="T2" fmla="*/ 87 w 185"/>
                <a:gd name="T3" fmla="*/ 0 h 230"/>
                <a:gd name="T4" fmla="*/ 8 w 185"/>
                <a:gd name="T5" fmla="*/ 51 h 230"/>
                <a:gd name="T6" fmla="*/ 0 w 185"/>
                <a:gd name="T7" fmla="*/ 92 h 230"/>
                <a:gd name="T8" fmla="*/ 9 w 185"/>
                <a:gd name="T9" fmla="*/ 133 h 230"/>
                <a:gd name="T10" fmla="*/ 25 w 185"/>
                <a:gd name="T11" fmla="*/ 163 h 230"/>
                <a:gd name="T12" fmla="*/ 40 w 185"/>
                <a:gd name="T13" fmla="*/ 193 h 230"/>
                <a:gd name="T14" fmla="*/ 43 w 185"/>
                <a:gd name="T15" fmla="*/ 213 h 230"/>
                <a:gd name="T16" fmla="*/ 55 w 185"/>
                <a:gd name="T17" fmla="*/ 230 h 230"/>
                <a:gd name="T18" fmla="*/ 134 w 185"/>
                <a:gd name="T19" fmla="*/ 229 h 230"/>
                <a:gd name="T20" fmla="*/ 145 w 185"/>
                <a:gd name="T21" fmla="*/ 193 h 230"/>
                <a:gd name="T22" fmla="*/ 160 w 185"/>
                <a:gd name="T23" fmla="*/ 163 h 230"/>
                <a:gd name="T24" fmla="*/ 185 w 185"/>
                <a:gd name="T25" fmla="*/ 92 h 230"/>
                <a:gd name="T26" fmla="*/ 185 w 185"/>
                <a:gd name="T27" fmla="*/ 89 h 230"/>
                <a:gd name="T28" fmla="*/ 176 w 185"/>
                <a:gd name="T29" fmla="*/ 92 h 230"/>
                <a:gd name="T30" fmla="*/ 152 w 185"/>
                <a:gd name="T31" fmla="*/ 158 h 230"/>
                <a:gd name="T32" fmla="*/ 148 w 185"/>
                <a:gd name="T33" fmla="*/ 164 h 230"/>
                <a:gd name="T34" fmla="*/ 148 w 185"/>
                <a:gd name="T35" fmla="*/ 141 h 230"/>
                <a:gd name="T36" fmla="*/ 141 w 185"/>
                <a:gd name="T37" fmla="*/ 122 h 230"/>
                <a:gd name="T38" fmla="*/ 107 w 185"/>
                <a:gd name="T39" fmla="*/ 101 h 230"/>
                <a:gd name="T40" fmla="*/ 101 w 185"/>
                <a:gd name="T41" fmla="*/ 137 h 230"/>
                <a:gd name="T42" fmla="*/ 97 w 185"/>
                <a:gd name="T43" fmla="*/ 117 h 230"/>
                <a:gd name="T44" fmla="*/ 89 w 185"/>
                <a:gd name="T45" fmla="*/ 126 h 230"/>
                <a:gd name="T46" fmla="*/ 85 w 185"/>
                <a:gd name="T47" fmla="*/ 141 h 230"/>
                <a:gd name="T48" fmla="*/ 80 w 185"/>
                <a:gd name="T49" fmla="*/ 101 h 230"/>
                <a:gd name="T50" fmla="*/ 93 w 185"/>
                <a:gd name="T51" fmla="*/ 113 h 230"/>
                <a:gd name="T52" fmla="*/ 107 w 185"/>
                <a:gd name="T53" fmla="*/ 101 h 230"/>
                <a:gd name="T54" fmla="*/ 110 w 185"/>
                <a:gd name="T55" fmla="*/ 85 h 230"/>
                <a:gd name="T56" fmla="*/ 90 w 185"/>
                <a:gd name="T57" fmla="*/ 44 h 230"/>
                <a:gd name="T58" fmla="*/ 77 w 185"/>
                <a:gd name="T59" fmla="*/ 83 h 230"/>
                <a:gd name="T60" fmla="*/ 80 w 185"/>
                <a:gd name="T61" fmla="*/ 99 h 230"/>
                <a:gd name="T62" fmla="*/ 47 w 185"/>
                <a:gd name="T63" fmla="*/ 119 h 230"/>
                <a:gd name="T64" fmla="*/ 38 w 185"/>
                <a:gd name="T65" fmla="*/ 141 h 230"/>
                <a:gd name="T66" fmla="*/ 36 w 185"/>
                <a:gd name="T67" fmla="*/ 159 h 230"/>
                <a:gd name="T68" fmla="*/ 33 w 185"/>
                <a:gd name="T69" fmla="*/ 159 h 230"/>
                <a:gd name="T70" fmla="*/ 17 w 185"/>
                <a:gd name="T71" fmla="*/ 129 h 230"/>
                <a:gd name="T72" fmla="*/ 9 w 185"/>
                <a:gd name="T73" fmla="*/ 87 h 230"/>
                <a:gd name="T74" fmla="*/ 33 w 185"/>
                <a:gd name="T75" fmla="*/ 33 h 230"/>
                <a:gd name="T76" fmla="*/ 93 w 185"/>
                <a:gd name="T77" fmla="*/ 9 h 230"/>
                <a:gd name="T78" fmla="*/ 176 w 185"/>
                <a:gd name="T79" fmla="*/ 9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5" h="230">
                  <a:moveTo>
                    <a:pt x="158" y="26"/>
                  </a:moveTo>
                  <a:cubicBezTo>
                    <a:pt x="142" y="10"/>
                    <a:pt x="120" y="1"/>
                    <a:pt x="94" y="0"/>
                  </a:cubicBezTo>
                  <a:cubicBezTo>
                    <a:pt x="94" y="0"/>
                    <a:pt x="94" y="0"/>
                    <a:pt x="93" y="0"/>
                  </a:cubicBezTo>
                  <a:cubicBezTo>
                    <a:pt x="87" y="0"/>
                    <a:pt x="87" y="0"/>
                    <a:pt x="87" y="0"/>
                  </a:cubicBezTo>
                  <a:cubicBezTo>
                    <a:pt x="63" y="0"/>
                    <a:pt x="44" y="9"/>
                    <a:pt x="27" y="26"/>
                  </a:cubicBezTo>
                  <a:cubicBezTo>
                    <a:pt x="20" y="33"/>
                    <a:pt x="13" y="40"/>
                    <a:pt x="8" y="51"/>
                  </a:cubicBezTo>
                  <a:cubicBezTo>
                    <a:pt x="3" y="62"/>
                    <a:pt x="0" y="74"/>
                    <a:pt x="0" y="87"/>
                  </a:cubicBezTo>
                  <a:cubicBezTo>
                    <a:pt x="0" y="92"/>
                    <a:pt x="0" y="92"/>
                    <a:pt x="0" y="92"/>
                  </a:cubicBezTo>
                  <a:cubicBezTo>
                    <a:pt x="0" y="93"/>
                    <a:pt x="0" y="93"/>
                    <a:pt x="0" y="93"/>
                  </a:cubicBezTo>
                  <a:cubicBezTo>
                    <a:pt x="1" y="109"/>
                    <a:pt x="4" y="122"/>
                    <a:pt x="9" y="133"/>
                  </a:cubicBezTo>
                  <a:cubicBezTo>
                    <a:pt x="13" y="142"/>
                    <a:pt x="18" y="151"/>
                    <a:pt x="23" y="160"/>
                  </a:cubicBezTo>
                  <a:cubicBezTo>
                    <a:pt x="25" y="163"/>
                    <a:pt x="25" y="163"/>
                    <a:pt x="25" y="163"/>
                  </a:cubicBezTo>
                  <a:cubicBezTo>
                    <a:pt x="26" y="165"/>
                    <a:pt x="27" y="167"/>
                    <a:pt x="28" y="169"/>
                  </a:cubicBezTo>
                  <a:cubicBezTo>
                    <a:pt x="33" y="177"/>
                    <a:pt x="37" y="184"/>
                    <a:pt x="40" y="193"/>
                  </a:cubicBezTo>
                  <a:cubicBezTo>
                    <a:pt x="41" y="197"/>
                    <a:pt x="41" y="201"/>
                    <a:pt x="42" y="205"/>
                  </a:cubicBezTo>
                  <a:cubicBezTo>
                    <a:pt x="42" y="208"/>
                    <a:pt x="42" y="210"/>
                    <a:pt x="43" y="213"/>
                  </a:cubicBezTo>
                  <a:cubicBezTo>
                    <a:pt x="44" y="220"/>
                    <a:pt x="49" y="225"/>
                    <a:pt x="52" y="229"/>
                  </a:cubicBezTo>
                  <a:cubicBezTo>
                    <a:pt x="53" y="230"/>
                    <a:pt x="54" y="230"/>
                    <a:pt x="55" y="230"/>
                  </a:cubicBezTo>
                  <a:cubicBezTo>
                    <a:pt x="130" y="230"/>
                    <a:pt x="130" y="230"/>
                    <a:pt x="130" y="230"/>
                  </a:cubicBezTo>
                  <a:cubicBezTo>
                    <a:pt x="132" y="230"/>
                    <a:pt x="133" y="230"/>
                    <a:pt x="134" y="229"/>
                  </a:cubicBezTo>
                  <a:cubicBezTo>
                    <a:pt x="140" y="223"/>
                    <a:pt x="141" y="214"/>
                    <a:pt x="142" y="205"/>
                  </a:cubicBezTo>
                  <a:cubicBezTo>
                    <a:pt x="143" y="201"/>
                    <a:pt x="144" y="197"/>
                    <a:pt x="145" y="193"/>
                  </a:cubicBezTo>
                  <a:cubicBezTo>
                    <a:pt x="148" y="185"/>
                    <a:pt x="152" y="176"/>
                    <a:pt x="156" y="168"/>
                  </a:cubicBezTo>
                  <a:cubicBezTo>
                    <a:pt x="158" y="166"/>
                    <a:pt x="159" y="164"/>
                    <a:pt x="160" y="163"/>
                  </a:cubicBezTo>
                  <a:cubicBezTo>
                    <a:pt x="161" y="160"/>
                    <a:pt x="162" y="157"/>
                    <a:pt x="164" y="155"/>
                  </a:cubicBezTo>
                  <a:cubicBezTo>
                    <a:pt x="173" y="137"/>
                    <a:pt x="184" y="119"/>
                    <a:pt x="185" y="92"/>
                  </a:cubicBezTo>
                  <a:cubicBezTo>
                    <a:pt x="185" y="92"/>
                    <a:pt x="185" y="92"/>
                    <a:pt x="185" y="92"/>
                  </a:cubicBezTo>
                  <a:cubicBezTo>
                    <a:pt x="185" y="89"/>
                    <a:pt x="185" y="89"/>
                    <a:pt x="185" y="89"/>
                  </a:cubicBezTo>
                  <a:cubicBezTo>
                    <a:pt x="184" y="64"/>
                    <a:pt x="175" y="43"/>
                    <a:pt x="158" y="26"/>
                  </a:cubicBezTo>
                  <a:close/>
                  <a:moveTo>
                    <a:pt x="176" y="92"/>
                  </a:moveTo>
                  <a:cubicBezTo>
                    <a:pt x="174" y="116"/>
                    <a:pt x="165" y="133"/>
                    <a:pt x="156" y="150"/>
                  </a:cubicBezTo>
                  <a:cubicBezTo>
                    <a:pt x="154" y="153"/>
                    <a:pt x="153" y="156"/>
                    <a:pt x="152" y="158"/>
                  </a:cubicBezTo>
                  <a:cubicBezTo>
                    <a:pt x="151" y="160"/>
                    <a:pt x="149" y="162"/>
                    <a:pt x="148" y="164"/>
                  </a:cubicBezTo>
                  <a:cubicBezTo>
                    <a:pt x="148" y="164"/>
                    <a:pt x="148" y="164"/>
                    <a:pt x="148" y="164"/>
                  </a:cubicBezTo>
                  <a:cubicBezTo>
                    <a:pt x="148" y="161"/>
                    <a:pt x="148" y="159"/>
                    <a:pt x="149" y="154"/>
                  </a:cubicBezTo>
                  <a:cubicBezTo>
                    <a:pt x="150" y="148"/>
                    <a:pt x="148" y="144"/>
                    <a:pt x="148" y="141"/>
                  </a:cubicBezTo>
                  <a:cubicBezTo>
                    <a:pt x="147" y="137"/>
                    <a:pt x="145" y="129"/>
                    <a:pt x="145" y="129"/>
                  </a:cubicBezTo>
                  <a:cubicBezTo>
                    <a:pt x="145" y="120"/>
                    <a:pt x="141" y="122"/>
                    <a:pt x="141" y="122"/>
                  </a:cubicBezTo>
                  <a:cubicBezTo>
                    <a:pt x="139" y="118"/>
                    <a:pt x="117" y="110"/>
                    <a:pt x="117" y="110"/>
                  </a:cubicBezTo>
                  <a:cubicBezTo>
                    <a:pt x="107" y="101"/>
                    <a:pt x="107" y="101"/>
                    <a:pt x="107" y="101"/>
                  </a:cubicBezTo>
                  <a:cubicBezTo>
                    <a:pt x="109" y="103"/>
                    <a:pt x="109" y="103"/>
                    <a:pt x="109" y="103"/>
                  </a:cubicBezTo>
                  <a:cubicBezTo>
                    <a:pt x="109" y="111"/>
                    <a:pt x="101" y="137"/>
                    <a:pt x="101" y="137"/>
                  </a:cubicBezTo>
                  <a:cubicBezTo>
                    <a:pt x="102" y="134"/>
                    <a:pt x="96" y="124"/>
                    <a:pt x="96" y="124"/>
                  </a:cubicBezTo>
                  <a:cubicBezTo>
                    <a:pt x="95" y="123"/>
                    <a:pt x="97" y="117"/>
                    <a:pt x="97" y="117"/>
                  </a:cubicBezTo>
                  <a:cubicBezTo>
                    <a:pt x="90" y="109"/>
                    <a:pt x="86" y="118"/>
                    <a:pt x="86" y="118"/>
                  </a:cubicBezTo>
                  <a:cubicBezTo>
                    <a:pt x="85" y="120"/>
                    <a:pt x="89" y="126"/>
                    <a:pt x="89" y="126"/>
                  </a:cubicBezTo>
                  <a:cubicBezTo>
                    <a:pt x="88" y="127"/>
                    <a:pt x="88" y="133"/>
                    <a:pt x="88" y="133"/>
                  </a:cubicBezTo>
                  <a:cubicBezTo>
                    <a:pt x="87" y="135"/>
                    <a:pt x="85" y="141"/>
                    <a:pt x="85" y="141"/>
                  </a:cubicBezTo>
                  <a:cubicBezTo>
                    <a:pt x="80" y="128"/>
                    <a:pt x="78" y="103"/>
                    <a:pt x="78" y="103"/>
                  </a:cubicBezTo>
                  <a:cubicBezTo>
                    <a:pt x="77" y="102"/>
                    <a:pt x="80" y="101"/>
                    <a:pt x="80" y="101"/>
                  </a:cubicBezTo>
                  <a:cubicBezTo>
                    <a:pt x="82" y="104"/>
                    <a:pt x="82" y="104"/>
                    <a:pt x="82" y="104"/>
                  </a:cubicBezTo>
                  <a:cubicBezTo>
                    <a:pt x="84" y="108"/>
                    <a:pt x="93" y="113"/>
                    <a:pt x="93" y="113"/>
                  </a:cubicBezTo>
                  <a:cubicBezTo>
                    <a:pt x="102" y="107"/>
                    <a:pt x="102" y="107"/>
                    <a:pt x="102" y="107"/>
                  </a:cubicBezTo>
                  <a:cubicBezTo>
                    <a:pt x="108" y="104"/>
                    <a:pt x="107" y="101"/>
                    <a:pt x="107" y="101"/>
                  </a:cubicBezTo>
                  <a:cubicBezTo>
                    <a:pt x="106" y="100"/>
                    <a:pt x="106" y="94"/>
                    <a:pt x="106" y="94"/>
                  </a:cubicBezTo>
                  <a:cubicBezTo>
                    <a:pt x="107" y="93"/>
                    <a:pt x="110" y="85"/>
                    <a:pt x="110" y="85"/>
                  </a:cubicBezTo>
                  <a:cubicBezTo>
                    <a:pt x="114" y="80"/>
                    <a:pt x="113" y="71"/>
                    <a:pt x="113" y="71"/>
                  </a:cubicBezTo>
                  <a:cubicBezTo>
                    <a:pt x="119" y="41"/>
                    <a:pt x="90" y="44"/>
                    <a:pt x="90" y="44"/>
                  </a:cubicBezTo>
                  <a:cubicBezTo>
                    <a:pt x="69" y="46"/>
                    <a:pt x="75" y="72"/>
                    <a:pt x="75" y="72"/>
                  </a:cubicBezTo>
                  <a:cubicBezTo>
                    <a:pt x="72" y="73"/>
                    <a:pt x="77" y="83"/>
                    <a:pt x="77" y="83"/>
                  </a:cubicBezTo>
                  <a:cubicBezTo>
                    <a:pt x="76" y="84"/>
                    <a:pt x="79" y="91"/>
                    <a:pt x="79" y="91"/>
                  </a:cubicBezTo>
                  <a:cubicBezTo>
                    <a:pt x="80" y="99"/>
                    <a:pt x="80" y="99"/>
                    <a:pt x="80" y="99"/>
                  </a:cubicBezTo>
                  <a:cubicBezTo>
                    <a:pt x="78" y="100"/>
                    <a:pt x="71" y="109"/>
                    <a:pt x="71" y="109"/>
                  </a:cubicBezTo>
                  <a:cubicBezTo>
                    <a:pt x="59" y="109"/>
                    <a:pt x="47" y="119"/>
                    <a:pt x="47" y="119"/>
                  </a:cubicBezTo>
                  <a:cubicBezTo>
                    <a:pt x="40" y="118"/>
                    <a:pt x="41" y="123"/>
                    <a:pt x="41" y="129"/>
                  </a:cubicBezTo>
                  <a:cubicBezTo>
                    <a:pt x="41" y="134"/>
                    <a:pt x="41" y="133"/>
                    <a:pt x="38" y="141"/>
                  </a:cubicBezTo>
                  <a:cubicBezTo>
                    <a:pt x="35" y="148"/>
                    <a:pt x="39" y="144"/>
                    <a:pt x="37" y="148"/>
                  </a:cubicBezTo>
                  <a:cubicBezTo>
                    <a:pt x="36" y="151"/>
                    <a:pt x="36" y="154"/>
                    <a:pt x="36" y="159"/>
                  </a:cubicBezTo>
                  <a:cubicBezTo>
                    <a:pt x="36" y="160"/>
                    <a:pt x="36" y="162"/>
                    <a:pt x="36" y="163"/>
                  </a:cubicBezTo>
                  <a:cubicBezTo>
                    <a:pt x="35" y="162"/>
                    <a:pt x="34" y="160"/>
                    <a:pt x="33" y="159"/>
                  </a:cubicBezTo>
                  <a:cubicBezTo>
                    <a:pt x="31" y="155"/>
                    <a:pt x="31" y="155"/>
                    <a:pt x="31" y="155"/>
                  </a:cubicBezTo>
                  <a:cubicBezTo>
                    <a:pt x="26" y="147"/>
                    <a:pt x="21" y="138"/>
                    <a:pt x="17" y="129"/>
                  </a:cubicBezTo>
                  <a:cubicBezTo>
                    <a:pt x="12" y="119"/>
                    <a:pt x="10" y="108"/>
                    <a:pt x="9" y="92"/>
                  </a:cubicBezTo>
                  <a:cubicBezTo>
                    <a:pt x="9" y="87"/>
                    <a:pt x="9" y="87"/>
                    <a:pt x="9" y="87"/>
                  </a:cubicBezTo>
                  <a:cubicBezTo>
                    <a:pt x="10" y="75"/>
                    <a:pt x="12" y="65"/>
                    <a:pt x="17" y="55"/>
                  </a:cubicBezTo>
                  <a:cubicBezTo>
                    <a:pt x="21" y="46"/>
                    <a:pt x="27" y="39"/>
                    <a:pt x="33" y="33"/>
                  </a:cubicBezTo>
                  <a:cubicBezTo>
                    <a:pt x="48" y="17"/>
                    <a:pt x="66" y="10"/>
                    <a:pt x="87" y="9"/>
                  </a:cubicBezTo>
                  <a:cubicBezTo>
                    <a:pt x="93" y="9"/>
                    <a:pt x="93" y="9"/>
                    <a:pt x="93" y="9"/>
                  </a:cubicBezTo>
                  <a:cubicBezTo>
                    <a:pt x="117" y="10"/>
                    <a:pt x="137" y="18"/>
                    <a:pt x="151" y="32"/>
                  </a:cubicBezTo>
                  <a:cubicBezTo>
                    <a:pt x="167" y="48"/>
                    <a:pt x="175" y="67"/>
                    <a:pt x="176" y="90"/>
                  </a:cubicBezTo>
                  <a:lnTo>
                    <a:pt x="176" y="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Freeform 500"/>
            <p:cNvSpPr>
              <a:spLocks/>
            </p:cNvSpPr>
            <p:nvPr/>
          </p:nvSpPr>
          <p:spPr bwMode="auto">
            <a:xfrm>
              <a:off x="6883236" y="5084093"/>
              <a:ext cx="430277" cy="369550"/>
            </a:xfrm>
            <a:custGeom>
              <a:avLst/>
              <a:gdLst>
                <a:gd name="T0" fmla="*/ 164 w 246"/>
                <a:gd name="T1" fmla="*/ 0 h 211"/>
                <a:gd name="T2" fmla="*/ 81 w 246"/>
                <a:gd name="T3" fmla="*/ 0 h 211"/>
                <a:gd name="T4" fmla="*/ 0 w 246"/>
                <a:gd name="T5" fmla="*/ 68 h 211"/>
                <a:gd name="T6" fmla="*/ 25 w 246"/>
                <a:gd name="T7" fmla="*/ 68 h 211"/>
                <a:gd name="T8" fmla="*/ 84 w 246"/>
                <a:gd name="T9" fmla="*/ 23 h 211"/>
                <a:gd name="T10" fmla="*/ 161 w 246"/>
                <a:gd name="T11" fmla="*/ 23 h 211"/>
                <a:gd name="T12" fmla="*/ 222 w 246"/>
                <a:gd name="T13" fmla="*/ 85 h 211"/>
                <a:gd name="T14" fmla="*/ 161 w 246"/>
                <a:gd name="T15" fmla="*/ 146 h 211"/>
                <a:gd name="T16" fmla="*/ 123 w 246"/>
                <a:gd name="T17" fmla="*/ 146 h 211"/>
                <a:gd name="T18" fmla="*/ 123 w 246"/>
                <a:gd name="T19" fmla="*/ 155 h 211"/>
                <a:gd name="T20" fmla="*/ 123 w 246"/>
                <a:gd name="T21" fmla="*/ 160 h 211"/>
                <a:gd name="T22" fmla="*/ 123 w 246"/>
                <a:gd name="T23" fmla="*/ 168 h 211"/>
                <a:gd name="T24" fmla="*/ 139 w 246"/>
                <a:gd name="T25" fmla="*/ 168 h 211"/>
                <a:gd name="T26" fmla="*/ 189 w 246"/>
                <a:gd name="T27" fmla="*/ 211 h 211"/>
                <a:gd name="T28" fmla="*/ 186 w 246"/>
                <a:gd name="T29" fmla="*/ 165 h 211"/>
                <a:gd name="T30" fmla="*/ 246 w 246"/>
                <a:gd name="T31" fmla="*/ 86 h 211"/>
                <a:gd name="T32" fmla="*/ 246 w 246"/>
                <a:gd name="T33" fmla="*/ 82 h 211"/>
                <a:gd name="T34" fmla="*/ 164 w 246"/>
                <a:gd name="T35"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6" h="211">
                  <a:moveTo>
                    <a:pt x="164" y="0"/>
                  </a:moveTo>
                  <a:cubicBezTo>
                    <a:pt x="81" y="0"/>
                    <a:pt x="81" y="0"/>
                    <a:pt x="81" y="0"/>
                  </a:cubicBezTo>
                  <a:cubicBezTo>
                    <a:pt x="41" y="0"/>
                    <a:pt x="7" y="29"/>
                    <a:pt x="0" y="68"/>
                  </a:cubicBezTo>
                  <a:cubicBezTo>
                    <a:pt x="25" y="68"/>
                    <a:pt x="25" y="68"/>
                    <a:pt x="25" y="68"/>
                  </a:cubicBezTo>
                  <a:cubicBezTo>
                    <a:pt x="33" y="42"/>
                    <a:pt x="56" y="23"/>
                    <a:pt x="84" y="23"/>
                  </a:cubicBezTo>
                  <a:cubicBezTo>
                    <a:pt x="161" y="23"/>
                    <a:pt x="161" y="23"/>
                    <a:pt x="161" y="23"/>
                  </a:cubicBezTo>
                  <a:cubicBezTo>
                    <a:pt x="195" y="23"/>
                    <a:pt x="222" y="51"/>
                    <a:pt x="222" y="85"/>
                  </a:cubicBezTo>
                  <a:cubicBezTo>
                    <a:pt x="222" y="119"/>
                    <a:pt x="195" y="146"/>
                    <a:pt x="161" y="146"/>
                  </a:cubicBezTo>
                  <a:cubicBezTo>
                    <a:pt x="123" y="146"/>
                    <a:pt x="123" y="146"/>
                    <a:pt x="123" y="146"/>
                  </a:cubicBezTo>
                  <a:cubicBezTo>
                    <a:pt x="123" y="149"/>
                    <a:pt x="123" y="152"/>
                    <a:pt x="123" y="155"/>
                  </a:cubicBezTo>
                  <a:cubicBezTo>
                    <a:pt x="123" y="160"/>
                    <a:pt x="123" y="160"/>
                    <a:pt x="123" y="160"/>
                  </a:cubicBezTo>
                  <a:cubicBezTo>
                    <a:pt x="123" y="162"/>
                    <a:pt x="123" y="165"/>
                    <a:pt x="123" y="168"/>
                  </a:cubicBezTo>
                  <a:cubicBezTo>
                    <a:pt x="139" y="168"/>
                    <a:pt x="139" y="168"/>
                    <a:pt x="139" y="168"/>
                  </a:cubicBezTo>
                  <a:cubicBezTo>
                    <a:pt x="189" y="211"/>
                    <a:pt x="189" y="211"/>
                    <a:pt x="189" y="211"/>
                  </a:cubicBezTo>
                  <a:cubicBezTo>
                    <a:pt x="186" y="165"/>
                    <a:pt x="186" y="165"/>
                    <a:pt x="186" y="165"/>
                  </a:cubicBezTo>
                  <a:cubicBezTo>
                    <a:pt x="220" y="156"/>
                    <a:pt x="246" y="124"/>
                    <a:pt x="246" y="86"/>
                  </a:cubicBezTo>
                  <a:cubicBezTo>
                    <a:pt x="246" y="82"/>
                    <a:pt x="246" y="82"/>
                    <a:pt x="246" y="82"/>
                  </a:cubicBezTo>
                  <a:cubicBezTo>
                    <a:pt x="246" y="37"/>
                    <a:pt x="210" y="0"/>
                    <a:pt x="16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Freeform 501"/>
            <p:cNvSpPr>
              <a:spLocks/>
            </p:cNvSpPr>
            <p:nvPr/>
          </p:nvSpPr>
          <p:spPr bwMode="auto">
            <a:xfrm>
              <a:off x="6866944" y="5366255"/>
              <a:ext cx="17774" cy="39991"/>
            </a:xfrm>
            <a:custGeom>
              <a:avLst/>
              <a:gdLst>
                <a:gd name="T0" fmla="*/ 0 w 10"/>
                <a:gd name="T1" fmla="*/ 0 h 23"/>
                <a:gd name="T2" fmla="*/ 0 w 10"/>
                <a:gd name="T3" fmla="*/ 23 h 23"/>
                <a:gd name="T4" fmla="*/ 8 w 10"/>
                <a:gd name="T5" fmla="*/ 19 h 23"/>
                <a:gd name="T6" fmla="*/ 10 w 10"/>
                <a:gd name="T7" fmla="*/ 11 h 23"/>
                <a:gd name="T8" fmla="*/ 8 w 10"/>
                <a:gd name="T9" fmla="*/ 4 h 23"/>
                <a:gd name="T10" fmla="*/ 0 w 10"/>
                <a:gd name="T11" fmla="*/ 0 h 23"/>
              </a:gdLst>
              <a:ahLst/>
              <a:cxnLst>
                <a:cxn ang="0">
                  <a:pos x="T0" y="T1"/>
                </a:cxn>
                <a:cxn ang="0">
                  <a:pos x="T2" y="T3"/>
                </a:cxn>
                <a:cxn ang="0">
                  <a:pos x="T4" y="T5"/>
                </a:cxn>
                <a:cxn ang="0">
                  <a:pos x="T6" y="T7"/>
                </a:cxn>
                <a:cxn ang="0">
                  <a:pos x="T8" y="T9"/>
                </a:cxn>
                <a:cxn ang="0">
                  <a:pos x="T10" y="T11"/>
                </a:cxn>
              </a:cxnLst>
              <a:rect l="0" t="0" r="r" b="b"/>
              <a:pathLst>
                <a:path w="10" h="23">
                  <a:moveTo>
                    <a:pt x="0" y="0"/>
                  </a:moveTo>
                  <a:cubicBezTo>
                    <a:pt x="0" y="23"/>
                    <a:pt x="0" y="23"/>
                    <a:pt x="0" y="23"/>
                  </a:cubicBezTo>
                  <a:cubicBezTo>
                    <a:pt x="3" y="22"/>
                    <a:pt x="6" y="21"/>
                    <a:pt x="8" y="19"/>
                  </a:cubicBezTo>
                  <a:cubicBezTo>
                    <a:pt x="9" y="17"/>
                    <a:pt x="10" y="14"/>
                    <a:pt x="10" y="11"/>
                  </a:cubicBezTo>
                  <a:cubicBezTo>
                    <a:pt x="10" y="8"/>
                    <a:pt x="10" y="6"/>
                    <a:pt x="8" y="4"/>
                  </a:cubicBezTo>
                  <a:cubicBezTo>
                    <a:pt x="7" y="3"/>
                    <a:pt x="4"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Freeform 502"/>
            <p:cNvSpPr>
              <a:spLocks noEditPoints="1"/>
            </p:cNvSpPr>
            <p:nvPr/>
          </p:nvSpPr>
          <p:spPr bwMode="auto">
            <a:xfrm>
              <a:off x="6775852" y="5277385"/>
              <a:ext cx="174036" cy="173296"/>
            </a:xfrm>
            <a:custGeom>
              <a:avLst/>
              <a:gdLst>
                <a:gd name="T0" fmla="*/ 50 w 99"/>
                <a:gd name="T1" fmla="*/ 0 h 99"/>
                <a:gd name="T2" fmla="*/ 0 w 99"/>
                <a:gd name="T3" fmla="*/ 49 h 99"/>
                <a:gd name="T4" fmla="*/ 50 w 99"/>
                <a:gd name="T5" fmla="*/ 99 h 99"/>
                <a:gd name="T6" fmla="*/ 99 w 99"/>
                <a:gd name="T7" fmla="*/ 49 h 99"/>
                <a:gd name="T8" fmla="*/ 50 w 99"/>
                <a:gd name="T9" fmla="*/ 0 h 99"/>
                <a:gd name="T10" fmla="*/ 65 w 99"/>
                <a:gd name="T11" fmla="*/ 74 h 99"/>
                <a:gd name="T12" fmla="*/ 52 w 99"/>
                <a:gd name="T13" fmla="*/ 80 h 99"/>
                <a:gd name="T14" fmla="*/ 52 w 99"/>
                <a:gd name="T15" fmla="*/ 87 h 99"/>
                <a:gd name="T16" fmla="*/ 48 w 99"/>
                <a:gd name="T17" fmla="*/ 87 h 99"/>
                <a:gd name="T18" fmla="*/ 48 w 99"/>
                <a:gd name="T19" fmla="*/ 80 h 99"/>
                <a:gd name="T20" fmla="*/ 39 w 99"/>
                <a:gd name="T21" fmla="*/ 77 h 99"/>
                <a:gd name="T22" fmla="*/ 33 w 99"/>
                <a:gd name="T23" fmla="*/ 72 h 99"/>
                <a:gd name="T24" fmla="*/ 30 w 99"/>
                <a:gd name="T25" fmla="*/ 62 h 99"/>
                <a:gd name="T26" fmla="*/ 38 w 99"/>
                <a:gd name="T27" fmla="*/ 60 h 99"/>
                <a:gd name="T28" fmla="*/ 41 w 99"/>
                <a:gd name="T29" fmla="*/ 69 h 99"/>
                <a:gd name="T30" fmla="*/ 48 w 99"/>
                <a:gd name="T31" fmla="*/ 74 h 99"/>
                <a:gd name="T32" fmla="*/ 48 w 99"/>
                <a:gd name="T33" fmla="*/ 50 h 99"/>
                <a:gd name="T34" fmla="*/ 39 w 99"/>
                <a:gd name="T35" fmla="*/ 47 h 99"/>
                <a:gd name="T36" fmla="*/ 33 w 99"/>
                <a:gd name="T37" fmla="*/ 41 h 99"/>
                <a:gd name="T38" fmla="*/ 31 w 99"/>
                <a:gd name="T39" fmla="*/ 33 h 99"/>
                <a:gd name="T40" fmla="*/ 37 w 99"/>
                <a:gd name="T41" fmla="*/ 20 h 99"/>
                <a:gd name="T42" fmla="*/ 48 w 99"/>
                <a:gd name="T43" fmla="*/ 16 h 99"/>
                <a:gd name="T44" fmla="*/ 48 w 99"/>
                <a:gd name="T45" fmla="*/ 13 h 99"/>
                <a:gd name="T46" fmla="*/ 52 w 99"/>
                <a:gd name="T47" fmla="*/ 13 h 99"/>
                <a:gd name="T48" fmla="*/ 52 w 99"/>
                <a:gd name="T49" fmla="*/ 16 h 99"/>
                <a:gd name="T50" fmla="*/ 63 w 99"/>
                <a:gd name="T51" fmla="*/ 20 h 99"/>
                <a:gd name="T52" fmla="*/ 68 w 99"/>
                <a:gd name="T53" fmla="*/ 31 h 99"/>
                <a:gd name="T54" fmla="*/ 61 w 99"/>
                <a:gd name="T55" fmla="*/ 32 h 99"/>
                <a:gd name="T56" fmla="*/ 58 w 99"/>
                <a:gd name="T57" fmla="*/ 26 h 99"/>
                <a:gd name="T58" fmla="*/ 52 w 99"/>
                <a:gd name="T59" fmla="*/ 23 h 99"/>
                <a:gd name="T60" fmla="*/ 52 w 99"/>
                <a:gd name="T61" fmla="*/ 44 h 99"/>
                <a:gd name="T62" fmla="*/ 60 w 99"/>
                <a:gd name="T63" fmla="*/ 46 h 99"/>
                <a:gd name="T64" fmla="*/ 65 w 99"/>
                <a:gd name="T65" fmla="*/ 50 h 99"/>
                <a:gd name="T66" fmla="*/ 69 w 99"/>
                <a:gd name="T67" fmla="*/ 55 h 99"/>
                <a:gd name="T68" fmla="*/ 70 w 99"/>
                <a:gd name="T69" fmla="*/ 61 h 99"/>
                <a:gd name="T70" fmla="*/ 65 w 99"/>
                <a:gd name="T71" fmla="*/ 7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9" h="99">
                  <a:moveTo>
                    <a:pt x="50" y="0"/>
                  </a:moveTo>
                  <a:cubicBezTo>
                    <a:pt x="22" y="0"/>
                    <a:pt x="0" y="22"/>
                    <a:pt x="0" y="49"/>
                  </a:cubicBezTo>
                  <a:cubicBezTo>
                    <a:pt x="0" y="77"/>
                    <a:pt x="22" y="99"/>
                    <a:pt x="50" y="99"/>
                  </a:cubicBezTo>
                  <a:cubicBezTo>
                    <a:pt x="77" y="99"/>
                    <a:pt x="99" y="77"/>
                    <a:pt x="99" y="49"/>
                  </a:cubicBezTo>
                  <a:cubicBezTo>
                    <a:pt x="99" y="22"/>
                    <a:pt x="77" y="0"/>
                    <a:pt x="50" y="0"/>
                  </a:cubicBezTo>
                  <a:close/>
                  <a:moveTo>
                    <a:pt x="65" y="74"/>
                  </a:moveTo>
                  <a:cubicBezTo>
                    <a:pt x="62" y="78"/>
                    <a:pt x="58" y="79"/>
                    <a:pt x="52" y="80"/>
                  </a:cubicBezTo>
                  <a:cubicBezTo>
                    <a:pt x="52" y="87"/>
                    <a:pt x="52" y="87"/>
                    <a:pt x="52" y="87"/>
                  </a:cubicBezTo>
                  <a:cubicBezTo>
                    <a:pt x="48" y="87"/>
                    <a:pt x="48" y="87"/>
                    <a:pt x="48" y="87"/>
                  </a:cubicBezTo>
                  <a:cubicBezTo>
                    <a:pt x="48" y="80"/>
                    <a:pt x="48" y="80"/>
                    <a:pt x="48" y="80"/>
                  </a:cubicBezTo>
                  <a:cubicBezTo>
                    <a:pt x="44" y="79"/>
                    <a:pt x="41" y="79"/>
                    <a:pt x="39" y="77"/>
                  </a:cubicBezTo>
                  <a:cubicBezTo>
                    <a:pt x="37" y="76"/>
                    <a:pt x="35" y="74"/>
                    <a:pt x="33" y="72"/>
                  </a:cubicBezTo>
                  <a:cubicBezTo>
                    <a:pt x="31" y="69"/>
                    <a:pt x="30" y="66"/>
                    <a:pt x="30" y="62"/>
                  </a:cubicBezTo>
                  <a:cubicBezTo>
                    <a:pt x="38" y="60"/>
                    <a:pt x="38" y="60"/>
                    <a:pt x="38" y="60"/>
                  </a:cubicBezTo>
                  <a:cubicBezTo>
                    <a:pt x="38" y="64"/>
                    <a:pt x="39" y="67"/>
                    <a:pt x="41" y="69"/>
                  </a:cubicBezTo>
                  <a:cubicBezTo>
                    <a:pt x="43" y="72"/>
                    <a:pt x="45" y="73"/>
                    <a:pt x="48" y="74"/>
                  </a:cubicBezTo>
                  <a:cubicBezTo>
                    <a:pt x="48" y="50"/>
                    <a:pt x="48" y="50"/>
                    <a:pt x="48" y="50"/>
                  </a:cubicBezTo>
                  <a:cubicBezTo>
                    <a:pt x="45" y="49"/>
                    <a:pt x="42" y="48"/>
                    <a:pt x="39" y="47"/>
                  </a:cubicBezTo>
                  <a:cubicBezTo>
                    <a:pt x="36" y="45"/>
                    <a:pt x="35" y="43"/>
                    <a:pt x="33" y="41"/>
                  </a:cubicBezTo>
                  <a:cubicBezTo>
                    <a:pt x="32" y="39"/>
                    <a:pt x="31" y="36"/>
                    <a:pt x="31" y="33"/>
                  </a:cubicBezTo>
                  <a:cubicBezTo>
                    <a:pt x="31" y="28"/>
                    <a:pt x="33" y="24"/>
                    <a:pt x="37" y="20"/>
                  </a:cubicBezTo>
                  <a:cubicBezTo>
                    <a:pt x="39" y="18"/>
                    <a:pt x="43" y="17"/>
                    <a:pt x="48" y="16"/>
                  </a:cubicBezTo>
                  <a:cubicBezTo>
                    <a:pt x="48" y="13"/>
                    <a:pt x="48" y="13"/>
                    <a:pt x="48" y="13"/>
                  </a:cubicBezTo>
                  <a:cubicBezTo>
                    <a:pt x="52" y="13"/>
                    <a:pt x="52" y="13"/>
                    <a:pt x="52" y="13"/>
                  </a:cubicBezTo>
                  <a:cubicBezTo>
                    <a:pt x="52" y="16"/>
                    <a:pt x="52" y="16"/>
                    <a:pt x="52" y="16"/>
                  </a:cubicBezTo>
                  <a:cubicBezTo>
                    <a:pt x="57" y="17"/>
                    <a:pt x="60" y="18"/>
                    <a:pt x="63" y="20"/>
                  </a:cubicBezTo>
                  <a:cubicBezTo>
                    <a:pt x="66" y="23"/>
                    <a:pt x="68" y="26"/>
                    <a:pt x="68" y="31"/>
                  </a:cubicBezTo>
                  <a:cubicBezTo>
                    <a:pt x="61" y="32"/>
                    <a:pt x="61" y="32"/>
                    <a:pt x="61" y="32"/>
                  </a:cubicBezTo>
                  <a:cubicBezTo>
                    <a:pt x="60" y="29"/>
                    <a:pt x="59" y="27"/>
                    <a:pt x="58" y="26"/>
                  </a:cubicBezTo>
                  <a:cubicBezTo>
                    <a:pt x="57" y="24"/>
                    <a:pt x="55" y="23"/>
                    <a:pt x="52" y="23"/>
                  </a:cubicBezTo>
                  <a:cubicBezTo>
                    <a:pt x="52" y="44"/>
                    <a:pt x="52" y="44"/>
                    <a:pt x="52" y="44"/>
                  </a:cubicBezTo>
                  <a:cubicBezTo>
                    <a:pt x="56" y="45"/>
                    <a:pt x="59" y="46"/>
                    <a:pt x="60" y="46"/>
                  </a:cubicBezTo>
                  <a:cubicBezTo>
                    <a:pt x="62" y="47"/>
                    <a:pt x="64" y="48"/>
                    <a:pt x="65" y="50"/>
                  </a:cubicBezTo>
                  <a:cubicBezTo>
                    <a:pt x="67" y="51"/>
                    <a:pt x="68" y="53"/>
                    <a:pt x="69" y="55"/>
                  </a:cubicBezTo>
                  <a:cubicBezTo>
                    <a:pt x="70" y="57"/>
                    <a:pt x="70" y="59"/>
                    <a:pt x="70" y="61"/>
                  </a:cubicBezTo>
                  <a:cubicBezTo>
                    <a:pt x="70" y="67"/>
                    <a:pt x="68" y="71"/>
                    <a:pt x="65"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Freeform 503"/>
            <p:cNvSpPr>
              <a:spLocks/>
            </p:cNvSpPr>
            <p:nvPr/>
          </p:nvSpPr>
          <p:spPr bwMode="auto">
            <a:xfrm>
              <a:off x="6844726" y="5315895"/>
              <a:ext cx="15552" cy="36288"/>
            </a:xfrm>
            <a:custGeom>
              <a:avLst/>
              <a:gdLst>
                <a:gd name="T0" fmla="*/ 0 w 9"/>
                <a:gd name="T1" fmla="*/ 11 h 21"/>
                <a:gd name="T2" fmla="*/ 2 w 9"/>
                <a:gd name="T3" fmla="*/ 17 h 21"/>
                <a:gd name="T4" fmla="*/ 9 w 9"/>
                <a:gd name="T5" fmla="*/ 21 h 21"/>
                <a:gd name="T6" fmla="*/ 9 w 9"/>
                <a:gd name="T7" fmla="*/ 0 h 21"/>
                <a:gd name="T8" fmla="*/ 2 w 9"/>
                <a:gd name="T9" fmla="*/ 4 h 21"/>
                <a:gd name="T10" fmla="*/ 0 w 9"/>
                <a:gd name="T11" fmla="*/ 11 h 21"/>
              </a:gdLst>
              <a:ahLst/>
              <a:cxnLst>
                <a:cxn ang="0">
                  <a:pos x="T0" y="T1"/>
                </a:cxn>
                <a:cxn ang="0">
                  <a:pos x="T2" y="T3"/>
                </a:cxn>
                <a:cxn ang="0">
                  <a:pos x="T4" y="T5"/>
                </a:cxn>
                <a:cxn ang="0">
                  <a:pos x="T6" y="T7"/>
                </a:cxn>
                <a:cxn ang="0">
                  <a:pos x="T8" y="T9"/>
                </a:cxn>
                <a:cxn ang="0">
                  <a:pos x="T10" y="T11"/>
                </a:cxn>
              </a:cxnLst>
              <a:rect l="0" t="0" r="r" b="b"/>
              <a:pathLst>
                <a:path w="9" h="21">
                  <a:moveTo>
                    <a:pt x="0" y="11"/>
                  </a:moveTo>
                  <a:cubicBezTo>
                    <a:pt x="0" y="13"/>
                    <a:pt x="0" y="15"/>
                    <a:pt x="2" y="17"/>
                  </a:cubicBezTo>
                  <a:cubicBezTo>
                    <a:pt x="3" y="19"/>
                    <a:pt x="6" y="20"/>
                    <a:pt x="9" y="21"/>
                  </a:cubicBezTo>
                  <a:cubicBezTo>
                    <a:pt x="9" y="0"/>
                    <a:pt x="9" y="0"/>
                    <a:pt x="9" y="0"/>
                  </a:cubicBezTo>
                  <a:cubicBezTo>
                    <a:pt x="6" y="1"/>
                    <a:pt x="4" y="2"/>
                    <a:pt x="2" y="4"/>
                  </a:cubicBezTo>
                  <a:cubicBezTo>
                    <a:pt x="1" y="6"/>
                    <a:pt x="0" y="8"/>
                    <a:pt x="0"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Freeform 504"/>
            <p:cNvSpPr>
              <a:spLocks noEditPoints="1"/>
            </p:cNvSpPr>
            <p:nvPr/>
          </p:nvSpPr>
          <p:spPr bwMode="auto">
            <a:xfrm>
              <a:off x="6649954" y="5215917"/>
              <a:ext cx="432499" cy="369550"/>
            </a:xfrm>
            <a:custGeom>
              <a:avLst/>
              <a:gdLst>
                <a:gd name="T0" fmla="*/ 165 w 247"/>
                <a:gd name="T1" fmla="*/ 0 h 211"/>
                <a:gd name="T2" fmla="*/ 82 w 247"/>
                <a:gd name="T3" fmla="*/ 0 h 211"/>
                <a:gd name="T4" fmla="*/ 0 w 247"/>
                <a:gd name="T5" fmla="*/ 82 h 211"/>
                <a:gd name="T6" fmla="*/ 0 w 247"/>
                <a:gd name="T7" fmla="*/ 86 h 211"/>
                <a:gd name="T8" fmla="*/ 61 w 247"/>
                <a:gd name="T9" fmla="*/ 165 h 211"/>
                <a:gd name="T10" fmla="*/ 58 w 247"/>
                <a:gd name="T11" fmla="*/ 211 h 211"/>
                <a:gd name="T12" fmla="*/ 107 w 247"/>
                <a:gd name="T13" fmla="*/ 168 h 211"/>
                <a:gd name="T14" fmla="*/ 165 w 247"/>
                <a:gd name="T15" fmla="*/ 168 h 211"/>
                <a:gd name="T16" fmla="*/ 247 w 247"/>
                <a:gd name="T17" fmla="*/ 86 h 211"/>
                <a:gd name="T18" fmla="*/ 247 w 247"/>
                <a:gd name="T19" fmla="*/ 82 h 211"/>
                <a:gd name="T20" fmla="*/ 165 w 247"/>
                <a:gd name="T21" fmla="*/ 0 h 211"/>
                <a:gd name="T22" fmla="*/ 122 w 247"/>
                <a:gd name="T23" fmla="*/ 147 h 211"/>
                <a:gd name="T24" fmla="*/ 59 w 247"/>
                <a:gd name="T25" fmla="*/ 84 h 211"/>
                <a:gd name="T26" fmla="*/ 122 w 247"/>
                <a:gd name="T27" fmla="*/ 22 h 211"/>
                <a:gd name="T28" fmla="*/ 184 w 247"/>
                <a:gd name="T29" fmla="*/ 84 h 211"/>
                <a:gd name="T30" fmla="*/ 122 w 247"/>
                <a:gd name="T31" fmla="*/ 147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7" h="211">
                  <a:moveTo>
                    <a:pt x="165" y="0"/>
                  </a:moveTo>
                  <a:cubicBezTo>
                    <a:pt x="82" y="0"/>
                    <a:pt x="82" y="0"/>
                    <a:pt x="82" y="0"/>
                  </a:cubicBezTo>
                  <a:cubicBezTo>
                    <a:pt x="37" y="0"/>
                    <a:pt x="0" y="37"/>
                    <a:pt x="0" y="82"/>
                  </a:cubicBezTo>
                  <a:cubicBezTo>
                    <a:pt x="0" y="86"/>
                    <a:pt x="0" y="86"/>
                    <a:pt x="0" y="86"/>
                  </a:cubicBezTo>
                  <a:cubicBezTo>
                    <a:pt x="0" y="124"/>
                    <a:pt x="26" y="156"/>
                    <a:pt x="61" y="165"/>
                  </a:cubicBezTo>
                  <a:cubicBezTo>
                    <a:pt x="58" y="211"/>
                    <a:pt x="58" y="211"/>
                    <a:pt x="58" y="211"/>
                  </a:cubicBezTo>
                  <a:cubicBezTo>
                    <a:pt x="107" y="168"/>
                    <a:pt x="107" y="168"/>
                    <a:pt x="107" y="168"/>
                  </a:cubicBezTo>
                  <a:cubicBezTo>
                    <a:pt x="165" y="168"/>
                    <a:pt x="165" y="168"/>
                    <a:pt x="165" y="168"/>
                  </a:cubicBezTo>
                  <a:cubicBezTo>
                    <a:pt x="211" y="168"/>
                    <a:pt x="247" y="131"/>
                    <a:pt x="247" y="86"/>
                  </a:cubicBezTo>
                  <a:cubicBezTo>
                    <a:pt x="247" y="82"/>
                    <a:pt x="247" y="82"/>
                    <a:pt x="247" y="82"/>
                  </a:cubicBezTo>
                  <a:cubicBezTo>
                    <a:pt x="247" y="37"/>
                    <a:pt x="211" y="0"/>
                    <a:pt x="165" y="0"/>
                  </a:cubicBezTo>
                  <a:close/>
                  <a:moveTo>
                    <a:pt x="122" y="147"/>
                  </a:moveTo>
                  <a:cubicBezTo>
                    <a:pt x="87" y="147"/>
                    <a:pt x="59" y="119"/>
                    <a:pt x="59" y="84"/>
                  </a:cubicBezTo>
                  <a:cubicBezTo>
                    <a:pt x="59" y="50"/>
                    <a:pt x="87" y="22"/>
                    <a:pt x="122" y="22"/>
                  </a:cubicBezTo>
                  <a:cubicBezTo>
                    <a:pt x="156" y="22"/>
                    <a:pt x="184" y="50"/>
                    <a:pt x="184" y="84"/>
                  </a:cubicBezTo>
                  <a:cubicBezTo>
                    <a:pt x="184" y="119"/>
                    <a:pt x="156" y="147"/>
                    <a:pt x="122" y="1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Freeform 528"/>
            <p:cNvSpPr>
              <a:spLocks/>
            </p:cNvSpPr>
            <p:nvPr/>
          </p:nvSpPr>
          <p:spPr bwMode="auto">
            <a:xfrm>
              <a:off x="6725493" y="4091716"/>
              <a:ext cx="94794" cy="94794"/>
            </a:xfrm>
            <a:custGeom>
              <a:avLst/>
              <a:gdLst>
                <a:gd name="T0" fmla="*/ 28 w 54"/>
                <a:gd name="T1" fmla="*/ 53 h 54"/>
                <a:gd name="T2" fmla="*/ 54 w 54"/>
                <a:gd name="T3" fmla="*/ 26 h 54"/>
                <a:gd name="T4" fmla="*/ 26 w 54"/>
                <a:gd name="T5" fmla="*/ 1 h 54"/>
                <a:gd name="T6" fmla="*/ 1 w 54"/>
                <a:gd name="T7" fmla="*/ 28 h 54"/>
                <a:gd name="T8" fmla="*/ 28 w 54"/>
                <a:gd name="T9" fmla="*/ 53 h 54"/>
              </a:gdLst>
              <a:ahLst/>
              <a:cxnLst>
                <a:cxn ang="0">
                  <a:pos x="T0" y="T1"/>
                </a:cxn>
                <a:cxn ang="0">
                  <a:pos x="T2" y="T3"/>
                </a:cxn>
                <a:cxn ang="0">
                  <a:pos x="T4" y="T5"/>
                </a:cxn>
                <a:cxn ang="0">
                  <a:pos x="T6" y="T7"/>
                </a:cxn>
                <a:cxn ang="0">
                  <a:pos x="T8" y="T9"/>
                </a:cxn>
              </a:cxnLst>
              <a:rect l="0" t="0" r="r" b="b"/>
              <a:pathLst>
                <a:path w="54" h="54">
                  <a:moveTo>
                    <a:pt x="28" y="53"/>
                  </a:moveTo>
                  <a:cubicBezTo>
                    <a:pt x="43" y="53"/>
                    <a:pt x="54" y="41"/>
                    <a:pt x="54" y="26"/>
                  </a:cubicBezTo>
                  <a:cubicBezTo>
                    <a:pt x="53" y="12"/>
                    <a:pt x="41" y="0"/>
                    <a:pt x="26" y="1"/>
                  </a:cubicBezTo>
                  <a:cubicBezTo>
                    <a:pt x="12" y="1"/>
                    <a:pt x="0" y="14"/>
                    <a:pt x="1" y="28"/>
                  </a:cubicBezTo>
                  <a:cubicBezTo>
                    <a:pt x="1" y="42"/>
                    <a:pt x="13" y="54"/>
                    <a:pt x="28"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Freeform 529"/>
            <p:cNvSpPr>
              <a:spLocks/>
            </p:cNvSpPr>
            <p:nvPr/>
          </p:nvSpPr>
          <p:spPr bwMode="auto">
            <a:xfrm>
              <a:off x="6679577" y="4191694"/>
              <a:ext cx="187367" cy="134786"/>
            </a:xfrm>
            <a:custGeom>
              <a:avLst/>
              <a:gdLst>
                <a:gd name="T0" fmla="*/ 82 w 107"/>
                <a:gd name="T1" fmla="*/ 0 h 77"/>
                <a:gd name="T2" fmla="*/ 55 w 107"/>
                <a:gd name="T3" fmla="*/ 31 h 77"/>
                <a:gd name="T4" fmla="*/ 25 w 107"/>
                <a:gd name="T5" fmla="*/ 1 h 77"/>
                <a:gd name="T6" fmla="*/ 1 w 107"/>
                <a:gd name="T7" fmla="*/ 34 h 77"/>
                <a:gd name="T8" fmla="*/ 2 w 107"/>
                <a:gd name="T9" fmla="*/ 77 h 77"/>
                <a:gd name="T10" fmla="*/ 107 w 107"/>
                <a:gd name="T11" fmla="*/ 77 h 77"/>
                <a:gd name="T12" fmla="*/ 105 w 107"/>
                <a:gd name="T13" fmla="*/ 31 h 77"/>
                <a:gd name="T14" fmla="*/ 82 w 107"/>
                <a:gd name="T15" fmla="*/ 0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77">
                  <a:moveTo>
                    <a:pt x="82" y="0"/>
                  </a:moveTo>
                  <a:cubicBezTo>
                    <a:pt x="55" y="31"/>
                    <a:pt x="55" y="31"/>
                    <a:pt x="55" y="31"/>
                  </a:cubicBezTo>
                  <a:cubicBezTo>
                    <a:pt x="25" y="1"/>
                    <a:pt x="25" y="1"/>
                    <a:pt x="25" y="1"/>
                  </a:cubicBezTo>
                  <a:cubicBezTo>
                    <a:pt x="8" y="8"/>
                    <a:pt x="0" y="18"/>
                    <a:pt x="1" y="34"/>
                  </a:cubicBezTo>
                  <a:cubicBezTo>
                    <a:pt x="2" y="77"/>
                    <a:pt x="2" y="77"/>
                    <a:pt x="2" y="77"/>
                  </a:cubicBezTo>
                  <a:cubicBezTo>
                    <a:pt x="107" y="77"/>
                    <a:pt x="107" y="77"/>
                    <a:pt x="107" y="77"/>
                  </a:cubicBezTo>
                  <a:cubicBezTo>
                    <a:pt x="105" y="31"/>
                    <a:pt x="105" y="31"/>
                    <a:pt x="105" y="31"/>
                  </a:cubicBezTo>
                  <a:cubicBezTo>
                    <a:pt x="105" y="15"/>
                    <a:pt x="99" y="6"/>
                    <a:pt x="8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Freeform 530"/>
            <p:cNvSpPr>
              <a:spLocks/>
            </p:cNvSpPr>
            <p:nvPr/>
          </p:nvSpPr>
          <p:spPr bwMode="auto">
            <a:xfrm>
              <a:off x="6895086" y="4095418"/>
              <a:ext cx="139970" cy="136267"/>
            </a:xfrm>
            <a:custGeom>
              <a:avLst/>
              <a:gdLst>
                <a:gd name="T0" fmla="*/ 41 w 80"/>
                <a:gd name="T1" fmla="*/ 78 h 78"/>
                <a:gd name="T2" fmla="*/ 79 w 80"/>
                <a:gd name="T3" fmla="*/ 38 h 78"/>
                <a:gd name="T4" fmla="*/ 38 w 80"/>
                <a:gd name="T5" fmla="*/ 0 h 78"/>
                <a:gd name="T6" fmla="*/ 0 w 80"/>
                <a:gd name="T7" fmla="*/ 40 h 78"/>
                <a:gd name="T8" fmla="*/ 41 w 80"/>
                <a:gd name="T9" fmla="*/ 78 h 78"/>
              </a:gdLst>
              <a:ahLst/>
              <a:cxnLst>
                <a:cxn ang="0">
                  <a:pos x="T0" y="T1"/>
                </a:cxn>
                <a:cxn ang="0">
                  <a:pos x="T2" y="T3"/>
                </a:cxn>
                <a:cxn ang="0">
                  <a:pos x="T4" y="T5"/>
                </a:cxn>
                <a:cxn ang="0">
                  <a:pos x="T6" y="T7"/>
                </a:cxn>
                <a:cxn ang="0">
                  <a:pos x="T8" y="T9"/>
                </a:cxn>
              </a:cxnLst>
              <a:rect l="0" t="0" r="r" b="b"/>
              <a:pathLst>
                <a:path w="80" h="78">
                  <a:moveTo>
                    <a:pt x="41" y="78"/>
                  </a:moveTo>
                  <a:cubicBezTo>
                    <a:pt x="63" y="77"/>
                    <a:pt x="80" y="59"/>
                    <a:pt x="79" y="38"/>
                  </a:cubicBezTo>
                  <a:cubicBezTo>
                    <a:pt x="78" y="16"/>
                    <a:pt x="60" y="0"/>
                    <a:pt x="38" y="0"/>
                  </a:cubicBezTo>
                  <a:cubicBezTo>
                    <a:pt x="17" y="1"/>
                    <a:pt x="0" y="19"/>
                    <a:pt x="0" y="40"/>
                  </a:cubicBezTo>
                  <a:cubicBezTo>
                    <a:pt x="1" y="62"/>
                    <a:pt x="19" y="78"/>
                    <a:pt x="41" y="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2" name="Freeform 531"/>
            <p:cNvSpPr>
              <a:spLocks/>
            </p:cNvSpPr>
            <p:nvPr/>
          </p:nvSpPr>
          <p:spPr bwMode="auto">
            <a:xfrm>
              <a:off x="6826952" y="4238351"/>
              <a:ext cx="276977" cy="203660"/>
            </a:xfrm>
            <a:custGeom>
              <a:avLst/>
              <a:gdLst>
                <a:gd name="T0" fmla="*/ 121 w 158"/>
                <a:gd name="T1" fmla="*/ 1 h 116"/>
                <a:gd name="T2" fmla="*/ 156 w 158"/>
                <a:gd name="T3" fmla="*/ 47 h 116"/>
                <a:gd name="T4" fmla="*/ 158 w 158"/>
                <a:gd name="T5" fmla="*/ 116 h 116"/>
                <a:gd name="T6" fmla="*/ 3 w 158"/>
                <a:gd name="T7" fmla="*/ 116 h 116"/>
                <a:gd name="T8" fmla="*/ 1 w 158"/>
                <a:gd name="T9" fmla="*/ 52 h 116"/>
                <a:gd name="T10" fmla="*/ 38 w 158"/>
                <a:gd name="T11" fmla="*/ 3 h 116"/>
                <a:gd name="T12" fmla="*/ 57 w 158"/>
                <a:gd name="T13" fmla="*/ 0 h 116"/>
                <a:gd name="T14" fmla="*/ 77 w 158"/>
                <a:gd name="T15" fmla="*/ 22 h 116"/>
                <a:gd name="T16" fmla="*/ 67 w 158"/>
                <a:gd name="T17" fmla="*/ 114 h 116"/>
                <a:gd name="T18" fmla="*/ 101 w 158"/>
                <a:gd name="T19" fmla="*/ 115 h 116"/>
                <a:gd name="T20" fmla="*/ 85 w 158"/>
                <a:gd name="T21" fmla="*/ 22 h 116"/>
                <a:gd name="T22" fmla="*/ 103 w 158"/>
                <a:gd name="T23" fmla="*/ 1 h 116"/>
                <a:gd name="T24" fmla="*/ 121 w 158"/>
                <a:gd name="T25" fmla="*/ 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116">
                  <a:moveTo>
                    <a:pt x="121" y="1"/>
                  </a:moveTo>
                  <a:cubicBezTo>
                    <a:pt x="146" y="11"/>
                    <a:pt x="155" y="24"/>
                    <a:pt x="156" y="47"/>
                  </a:cubicBezTo>
                  <a:cubicBezTo>
                    <a:pt x="158" y="116"/>
                    <a:pt x="158" y="116"/>
                    <a:pt x="158" y="116"/>
                  </a:cubicBezTo>
                  <a:cubicBezTo>
                    <a:pt x="3" y="116"/>
                    <a:pt x="3" y="116"/>
                    <a:pt x="3" y="116"/>
                  </a:cubicBezTo>
                  <a:cubicBezTo>
                    <a:pt x="1" y="52"/>
                    <a:pt x="1" y="52"/>
                    <a:pt x="1" y="52"/>
                  </a:cubicBezTo>
                  <a:cubicBezTo>
                    <a:pt x="0" y="28"/>
                    <a:pt x="11" y="13"/>
                    <a:pt x="38" y="3"/>
                  </a:cubicBezTo>
                  <a:cubicBezTo>
                    <a:pt x="57" y="0"/>
                    <a:pt x="57" y="0"/>
                    <a:pt x="57" y="0"/>
                  </a:cubicBezTo>
                  <a:cubicBezTo>
                    <a:pt x="57" y="0"/>
                    <a:pt x="78" y="20"/>
                    <a:pt x="77" y="22"/>
                  </a:cubicBezTo>
                  <a:cubicBezTo>
                    <a:pt x="76" y="24"/>
                    <a:pt x="67" y="114"/>
                    <a:pt x="67" y="114"/>
                  </a:cubicBezTo>
                  <a:cubicBezTo>
                    <a:pt x="101" y="115"/>
                    <a:pt x="101" y="115"/>
                    <a:pt x="101" y="115"/>
                  </a:cubicBezTo>
                  <a:cubicBezTo>
                    <a:pt x="85" y="22"/>
                    <a:pt x="85" y="22"/>
                    <a:pt x="85" y="22"/>
                  </a:cubicBezTo>
                  <a:cubicBezTo>
                    <a:pt x="103" y="1"/>
                    <a:pt x="103" y="1"/>
                    <a:pt x="103" y="1"/>
                  </a:cubicBezTo>
                  <a:lnTo>
                    <a:pt x="12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3" name="Freeform 532"/>
            <p:cNvSpPr>
              <a:spLocks/>
            </p:cNvSpPr>
            <p:nvPr/>
          </p:nvSpPr>
          <p:spPr bwMode="auto">
            <a:xfrm>
              <a:off x="7115779" y="4091716"/>
              <a:ext cx="94794" cy="94794"/>
            </a:xfrm>
            <a:custGeom>
              <a:avLst/>
              <a:gdLst>
                <a:gd name="T0" fmla="*/ 28 w 54"/>
                <a:gd name="T1" fmla="*/ 53 h 54"/>
                <a:gd name="T2" fmla="*/ 54 w 54"/>
                <a:gd name="T3" fmla="*/ 26 h 54"/>
                <a:gd name="T4" fmla="*/ 26 w 54"/>
                <a:gd name="T5" fmla="*/ 1 h 54"/>
                <a:gd name="T6" fmla="*/ 0 w 54"/>
                <a:gd name="T7" fmla="*/ 28 h 54"/>
                <a:gd name="T8" fmla="*/ 28 w 54"/>
                <a:gd name="T9" fmla="*/ 53 h 54"/>
              </a:gdLst>
              <a:ahLst/>
              <a:cxnLst>
                <a:cxn ang="0">
                  <a:pos x="T0" y="T1"/>
                </a:cxn>
                <a:cxn ang="0">
                  <a:pos x="T2" y="T3"/>
                </a:cxn>
                <a:cxn ang="0">
                  <a:pos x="T4" y="T5"/>
                </a:cxn>
                <a:cxn ang="0">
                  <a:pos x="T6" y="T7"/>
                </a:cxn>
                <a:cxn ang="0">
                  <a:pos x="T8" y="T9"/>
                </a:cxn>
              </a:cxnLst>
              <a:rect l="0" t="0" r="r" b="b"/>
              <a:pathLst>
                <a:path w="54" h="54">
                  <a:moveTo>
                    <a:pt x="28" y="53"/>
                  </a:moveTo>
                  <a:cubicBezTo>
                    <a:pt x="43" y="53"/>
                    <a:pt x="54" y="41"/>
                    <a:pt x="54" y="26"/>
                  </a:cubicBezTo>
                  <a:cubicBezTo>
                    <a:pt x="53" y="12"/>
                    <a:pt x="41" y="0"/>
                    <a:pt x="26" y="1"/>
                  </a:cubicBezTo>
                  <a:cubicBezTo>
                    <a:pt x="11" y="1"/>
                    <a:pt x="0" y="14"/>
                    <a:pt x="0" y="28"/>
                  </a:cubicBezTo>
                  <a:cubicBezTo>
                    <a:pt x="1" y="42"/>
                    <a:pt x="13" y="54"/>
                    <a:pt x="28"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4" name="Freeform 533"/>
            <p:cNvSpPr>
              <a:spLocks/>
            </p:cNvSpPr>
            <p:nvPr/>
          </p:nvSpPr>
          <p:spPr bwMode="auto">
            <a:xfrm>
              <a:off x="7070603" y="4191694"/>
              <a:ext cx="187367" cy="134786"/>
            </a:xfrm>
            <a:custGeom>
              <a:avLst/>
              <a:gdLst>
                <a:gd name="T0" fmla="*/ 82 w 107"/>
                <a:gd name="T1" fmla="*/ 0 h 77"/>
                <a:gd name="T2" fmla="*/ 54 w 107"/>
                <a:gd name="T3" fmla="*/ 31 h 77"/>
                <a:gd name="T4" fmla="*/ 25 w 107"/>
                <a:gd name="T5" fmla="*/ 1 h 77"/>
                <a:gd name="T6" fmla="*/ 0 w 107"/>
                <a:gd name="T7" fmla="*/ 34 h 77"/>
                <a:gd name="T8" fmla="*/ 2 w 107"/>
                <a:gd name="T9" fmla="*/ 77 h 77"/>
                <a:gd name="T10" fmla="*/ 107 w 107"/>
                <a:gd name="T11" fmla="*/ 77 h 77"/>
                <a:gd name="T12" fmla="*/ 105 w 107"/>
                <a:gd name="T13" fmla="*/ 31 h 77"/>
                <a:gd name="T14" fmla="*/ 82 w 107"/>
                <a:gd name="T15" fmla="*/ 0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77">
                  <a:moveTo>
                    <a:pt x="82" y="0"/>
                  </a:moveTo>
                  <a:cubicBezTo>
                    <a:pt x="54" y="31"/>
                    <a:pt x="54" y="31"/>
                    <a:pt x="54" y="31"/>
                  </a:cubicBezTo>
                  <a:cubicBezTo>
                    <a:pt x="25" y="1"/>
                    <a:pt x="25" y="1"/>
                    <a:pt x="25" y="1"/>
                  </a:cubicBezTo>
                  <a:cubicBezTo>
                    <a:pt x="7" y="8"/>
                    <a:pt x="0" y="18"/>
                    <a:pt x="0" y="34"/>
                  </a:cubicBezTo>
                  <a:cubicBezTo>
                    <a:pt x="2" y="77"/>
                    <a:pt x="2" y="77"/>
                    <a:pt x="2" y="77"/>
                  </a:cubicBezTo>
                  <a:cubicBezTo>
                    <a:pt x="107" y="77"/>
                    <a:pt x="107" y="77"/>
                    <a:pt x="107" y="77"/>
                  </a:cubicBezTo>
                  <a:cubicBezTo>
                    <a:pt x="105" y="31"/>
                    <a:pt x="105" y="31"/>
                    <a:pt x="105" y="31"/>
                  </a:cubicBezTo>
                  <a:cubicBezTo>
                    <a:pt x="104" y="15"/>
                    <a:pt x="98" y="6"/>
                    <a:pt x="8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50" name="Freeform 539"/>
            <p:cNvSpPr>
              <a:spLocks/>
            </p:cNvSpPr>
            <p:nvPr/>
          </p:nvSpPr>
          <p:spPr bwMode="auto">
            <a:xfrm>
              <a:off x="5760517" y="4082829"/>
              <a:ext cx="301416" cy="345111"/>
            </a:xfrm>
            <a:custGeom>
              <a:avLst/>
              <a:gdLst>
                <a:gd name="T0" fmla="*/ 162 w 172"/>
                <a:gd name="T1" fmla="*/ 165 h 197"/>
                <a:gd name="T2" fmla="*/ 158 w 172"/>
                <a:gd name="T3" fmla="*/ 165 h 197"/>
                <a:gd name="T4" fmla="*/ 157 w 172"/>
                <a:gd name="T5" fmla="*/ 152 h 197"/>
                <a:gd name="T6" fmla="*/ 137 w 172"/>
                <a:gd name="T7" fmla="*/ 129 h 197"/>
                <a:gd name="T8" fmla="*/ 137 w 172"/>
                <a:gd name="T9" fmla="*/ 57 h 197"/>
                <a:gd name="T10" fmla="*/ 152 w 172"/>
                <a:gd name="T11" fmla="*/ 44 h 197"/>
                <a:gd name="T12" fmla="*/ 161 w 172"/>
                <a:gd name="T13" fmla="*/ 34 h 197"/>
                <a:gd name="T14" fmla="*/ 161 w 172"/>
                <a:gd name="T15" fmla="*/ 24 h 197"/>
                <a:gd name="T16" fmla="*/ 161 w 172"/>
                <a:gd name="T17" fmla="*/ 20 h 197"/>
                <a:gd name="T18" fmla="*/ 161 w 172"/>
                <a:gd name="T19" fmla="*/ 10 h 197"/>
                <a:gd name="T20" fmla="*/ 151 w 172"/>
                <a:gd name="T21" fmla="*/ 0 h 197"/>
                <a:gd name="T22" fmla="*/ 134 w 172"/>
                <a:gd name="T23" fmla="*/ 0 h 197"/>
                <a:gd name="T24" fmla="*/ 125 w 172"/>
                <a:gd name="T25" fmla="*/ 10 h 197"/>
                <a:gd name="T26" fmla="*/ 125 w 172"/>
                <a:gd name="T27" fmla="*/ 14 h 197"/>
                <a:gd name="T28" fmla="*/ 104 w 172"/>
                <a:gd name="T29" fmla="*/ 14 h 197"/>
                <a:gd name="T30" fmla="*/ 104 w 172"/>
                <a:gd name="T31" fmla="*/ 10 h 197"/>
                <a:gd name="T32" fmla="*/ 95 w 172"/>
                <a:gd name="T33" fmla="*/ 0 h 197"/>
                <a:gd name="T34" fmla="*/ 78 w 172"/>
                <a:gd name="T35" fmla="*/ 0 h 197"/>
                <a:gd name="T36" fmla="*/ 68 w 172"/>
                <a:gd name="T37" fmla="*/ 10 h 197"/>
                <a:gd name="T38" fmla="*/ 68 w 172"/>
                <a:gd name="T39" fmla="*/ 14 h 197"/>
                <a:gd name="T40" fmla="*/ 45 w 172"/>
                <a:gd name="T41" fmla="*/ 14 h 197"/>
                <a:gd name="T42" fmla="*/ 45 w 172"/>
                <a:gd name="T43" fmla="*/ 10 h 197"/>
                <a:gd name="T44" fmla="*/ 35 w 172"/>
                <a:gd name="T45" fmla="*/ 0 h 197"/>
                <a:gd name="T46" fmla="*/ 19 w 172"/>
                <a:gd name="T47" fmla="*/ 0 h 197"/>
                <a:gd name="T48" fmla="*/ 9 w 172"/>
                <a:gd name="T49" fmla="*/ 10 h 197"/>
                <a:gd name="T50" fmla="*/ 9 w 172"/>
                <a:gd name="T51" fmla="*/ 20 h 197"/>
                <a:gd name="T52" fmla="*/ 9 w 172"/>
                <a:gd name="T53" fmla="*/ 24 h 197"/>
                <a:gd name="T54" fmla="*/ 9 w 172"/>
                <a:gd name="T55" fmla="*/ 34 h 197"/>
                <a:gd name="T56" fmla="*/ 13 w 172"/>
                <a:gd name="T57" fmla="*/ 43 h 197"/>
                <a:gd name="T58" fmla="*/ 13 w 172"/>
                <a:gd name="T59" fmla="*/ 43 h 197"/>
                <a:gd name="T60" fmla="*/ 34 w 172"/>
                <a:gd name="T61" fmla="*/ 58 h 197"/>
                <a:gd name="T62" fmla="*/ 33 w 172"/>
                <a:gd name="T63" fmla="*/ 129 h 197"/>
                <a:gd name="T64" fmla="*/ 13 w 172"/>
                <a:gd name="T65" fmla="*/ 151 h 197"/>
                <a:gd name="T66" fmla="*/ 13 w 172"/>
                <a:gd name="T67" fmla="*/ 165 h 197"/>
                <a:gd name="T68" fmla="*/ 10 w 172"/>
                <a:gd name="T69" fmla="*/ 165 h 197"/>
                <a:gd name="T70" fmla="*/ 0 w 172"/>
                <a:gd name="T71" fmla="*/ 176 h 197"/>
                <a:gd name="T72" fmla="*/ 0 w 172"/>
                <a:gd name="T73" fmla="*/ 186 h 197"/>
                <a:gd name="T74" fmla="*/ 10 w 172"/>
                <a:gd name="T75" fmla="*/ 197 h 197"/>
                <a:gd name="T76" fmla="*/ 162 w 172"/>
                <a:gd name="T77" fmla="*/ 197 h 197"/>
                <a:gd name="T78" fmla="*/ 172 w 172"/>
                <a:gd name="T79" fmla="*/ 186 h 197"/>
                <a:gd name="T80" fmla="*/ 172 w 172"/>
                <a:gd name="T81" fmla="*/ 176 h 197"/>
                <a:gd name="T82" fmla="*/ 162 w 172"/>
                <a:gd name="T83" fmla="*/ 16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2" h="197">
                  <a:moveTo>
                    <a:pt x="162" y="165"/>
                  </a:moveTo>
                  <a:cubicBezTo>
                    <a:pt x="158" y="165"/>
                    <a:pt x="158" y="165"/>
                    <a:pt x="158" y="165"/>
                  </a:cubicBezTo>
                  <a:cubicBezTo>
                    <a:pt x="157" y="152"/>
                    <a:pt x="157" y="152"/>
                    <a:pt x="157" y="152"/>
                  </a:cubicBezTo>
                  <a:cubicBezTo>
                    <a:pt x="137" y="129"/>
                    <a:pt x="137" y="129"/>
                    <a:pt x="137" y="129"/>
                  </a:cubicBezTo>
                  <a:cubicBezTo>
                    <a:pt x="137" y="57"/>
                    <a:pt x="137" y="57"/>
                    <a:pt x="137" y="57"/>
                  </a:cubicBezTo>
                  <a:cubicBezTo>
                    <a:pt x="152" y="44"/>
                    <a:pt x="152" y="44"/>
                    <a:pt x="152" y="44"/>
                  </a:cubicBezTo>
                  <a:cubicBezTo>
                    <a:pt x="157" y="44"/>
                    <a:pt x="161" y="40"/>
                    <a:pt x="161" y="34"/>
                  </a:cubicBezTo>
                  <a:cubicBezTo>
                    <a:pt x="161" y="24"/>
                    <a:pt x="161" y="24"/>
                    <a:pt x="161" y="24"/>
                  </a:cubicBezTo>
                  <a:cubicBezTo>
                    <a:pt x="161" y="20"/>
                    <a:pt x="161" y="20"/>
                    <a:pt x="161" y="20"/>
                  </a:cubicBezTo>
                  <a:cubicBezTo>
                    <a:pt x="161" y="10"/>
                    <a:pt x="161" y="10"/>
                    <a:pt x="161" y="10"/>
                  </a:cubicBezTo>
                  <a:cubicBezTo>
                    <a:pt x="161" y="4"/>
                    <a:pt x="157" y="0"/>
                    <a:pt x="151" y="0"/>
                  </a:cubicBezTo>
                  <a:cubicBezTo>
                    <a:pt x="134" y="0"/>
                    <a:pt x="134" y="0"/>
                    <a:pt x="134" y="0"/>
                  </a:cubicBezTo>
                  <a:cubicBezTo>
                    <a:pt x="129" y="0"/>
                    <a:pt x="125" y="4"/>
                    <a:pt x="125" y="10"/>
                  </a:cubicBezTo>
                  <a:cubicBezTo>
                    <a:pt x="125" y="14"/>
                    <a:pt x="125" y="14"/>
                    <a:pt x="125" y="14"/>
                  </a:cubicBezTo>
                  <a:cubicBezTo>
                    <a:pt x="104" y="14"/>
                    <a:pt x="104" y="14"/>
                    <a:pt x="104" y="14"/>
                  </a:cubicBezTo>
                  <a:cubicBezTo>
                    <a:pt x="104" y="10"/>
                    <a:pt x="104" y="10"/>
                    <a:pt x="104" y="10"/>
                  </a:cubicBezTo>
                  <a:cubicBezTo>
                    <a:pt x="104" y="4"/>
                    <a:pt x="100" y="0"/>
                    <a:pt x="95" y="0"/>
                  </a:cubicBezTo>
                  <a:cubicBezTo>
                    <a:pt x="78" y="0"/>
                    <a:pt x="78" y="0"/>
                    <a:pt x="78" y="0"/>
                  </a:cubicBezTo>
                  <a:cubicBezTo>
                    <a:pt x="72" y="0"/>
                    <a:pt x="68" y="4"/>
                    <a:pt x="68" y="10"/>
                  </a:cubicBezTo>
                  <a:cubicBezTo>
                    <a:pt x="68" y="14"/>
                    <a:pt x="68" y="14"/>
                    <a:pt x="68" y="14"/>
                  </a:cubicBezTo>
                  <a:cubicBezTo>
                    <a:pt x="45" y="14"/>
                    <a:pt x="45" y="14"/>
                    <a:pt x="45" y="14"/>
                  </a:cubicBezTo>
                  <a:cubicBezTo>
                    <a:pt x="45" y="10"/>
                    <a:pt x="45" y="10"/>
                    <a:pt x="45" y="10"/>
                  </a:cubicBezTo>
                  <a:cubicBezTo>
                    <a:pt x="45" y="4"/>
                    <a:pt x="41" y="0"/>
                    <a:pt x="35" y="0"/>
                  </a:cubicBezTo>
                  <a:cubicBezTo>
                    <a:pt x="19" y="0"/>
                    <a:pt x="19" y="0"/>
                    <a:pt x="19" y="0"/>
                  </a:cubicBezTo>
                  <a:cubicBezTo>
                    <a:pt x="13" y="0"/>
                    <a:pt x="9" y="4"/>
                    <a:pt x="9" y="10"/>
                  </a:cubicBezTo>
                  <a:cubicBezTo>
                    <a:pt x="9" y="20"/>
                    <a:pt x="9" y="20"/>
                    <a:pt x="9" y="20"/>
                  </a:cubicBezTo>
                  <a:cubicBezTo>
                    <a:pt x="9" y="24"/>
                    <a:pt x="9" y="24"/>
                    <a:pt x="9" y="24"/>
                  </a:cubicBezTo>
                  <a:cubicBezTo>
                    <a:pt x="9" y="34"/>
                    <a:pt x="9" y="34"/>
                    <a:pt x="9" y="34"/>
                  </a:cubicBezTo>
                  <a:cubicBezTo>
                    <a:pt x="9" y="38"/>
                    <a:pt x="11" y="41"/>
                    <a:pt x="13" y="43"/>
                  </a:cubicBezTo>
                  <a:cubicBezTo>
                    <a:pt x="13" y="43"/>
                    <a:pt x="13" y="43"/>
                    <a:pt x="13" y="43"/>
                  </a:cubicBezTo>
                  <a:cubicBezTo>
                    <a:pt x="34" y="58"/>
                    <a:pt x="34" y="58"/>
                    <a:pt x="34" y="58"/>
                  </a:cubicBezTo>
                  <a:cubicBezTo>
                    <a:pt x="33" y="129"/>
                    <a:pt x="33" y="129"/>
                    <a:pt x="33" y="129"/>
                  </a:cubicBezTo>
                  <a:cubicBezTo>
                    <a:pt x="13" y="151"/>
                    <a:pt x="13" y="151"/>
                    <a:pt x="13" y="151"/>
                  </a:cubicBezTo>
                  <a:cubicBezTo>
                    <a:pt x="13" y="165"/>
                    <a:pt x="13" y="165"/>
                    <a:pt x="13" y="165"/>
                  </a:cubicBezTo>
                  <a:cubicBezTo>
                    <a:pt x="10" y="165"/>
                    <a:pt x="10" y="165"/>
                    <a:pt x="10" y="165"/>
                  </a:cubicBezTo>
                  <a:cubicBezTo>
                    <a:pt x="5" y="165"/>
                    <a:pt x="0" y="170"/>
                    <a:pt x="0" y="176"/>
                  </a:cubicBezTo>
                  <a:cubicBezTo>
                    <a:pt x="0" y="186"/>
                    <a:pt x="0" y="186"/>
                    <a:pt x="0" y="186"/>
                  </a:cubicBezTo>
                  <a:cubicBezTo>
                    <a:pt x="0" y="192"/>
                    <a:pt x="5" y="197"/>
                    <a:pt x="10" y="197"/>
                  </a:cubicBezTo>
                  <a:cubicBezTo>
                    <a:pt x="162" y="197"/>
                    <a:pt x="162" y="197"/>
                    <a:pt x="162" y="197"/>
                  </a:cubicBezTo>
                  <a:cubicBezTo>
                    <a:pt x="167" y="197"/>
                    <a:pt x="172" y="192"/>
                    <a:pt x="172" y="186"/>
                  </a:cubicBezTo>
                  <a:cubicBezTo>
                    <a:pt x="172" y="176"/>
                    <a:pt x="172" y="176"/>
                    <a:pt x="172" y="176"/>
                  </a:cubicBezTo>
                  <a:cubicBezTo>
                    <a:pt x="172" y="170"/>
                    <a:pt x="167" y="165"/>
                    <a:pt x="162" y="1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51" name="Freeform 540"/>
            <p:cNvSpPr>
              <a:spLocks/>
            </p:cNvSpPr>
            <p:nvPr/>
          </p:nvSpPr>
          <p:spPr bwMode="auto">
            <a:xfrm>
              <a:off x="5760517" y="4082829"/>
              <a:ext cx="301416" cy="345111"/>
            </a:xfrm>
            <a:custGeom>
              <a:avLst/>
              <a:gdLst>
                <a:gd name="T0" fmla="*/ 162 w 172"/>
                <a:gd name="T1" fmla="*/ 165 h 197"/>
                <a:gd name="T2" fmla="*/ 158 w 172"/>
                <a:gd name="T3" fmla="*/ 165 h 197"/>
                <a:gd name="T4" fmla="*/ 157 w 172"/>
                <a:gd name="T5" fmla="*/ 152 h 197"/>
                <a:gd name="T6" fmla="*/ 137 w 172"/>
                <a:gd name="T7" fmla="*/ 129 h 197"/>
                <a:gd name="T8" fmla="*/ 137 w 172"/>
                <a:gd name="T9" fmla="*/ 57 h 197"/>
                <a:gd name="T10" fmla="*/ 152 w 172"/>
                <a:gd name="T11" fmla="*/ 44 h 197"/>
                <a:gd name="T12" fmla="*/ 161 w 172"/>
                <a:gd name="T13" fmla="*/ 34 h 197"/>
                <a:gd name="T14" fmla="*/ 161 w 172"/>
                <a:gd name="T15" fmla="*/ 24 h 197"/>
                <a:gd name="T16" fmla="*/ 161 w 172"/>
                <a:gd name="T17" fmla="*/ 20 h 197"/>
                <a:gd name="T18" fmla="*/ 161 w 172"/>
                <a:gd name="T19" fmla="*/ 10 h 197"/>
                <a:gd name="T20" fmla="*/ 151 w 172"/>
                <a:gd name="T21" fmla="*/ 0 h 197"/>
                <a:gd name="T22" fmla="*/ 134 w 172"/>
                <a:gd name="T23" fmla="*/ 0 h 197"/>
                <a:gd name="T24" fmla="*/ 125 w 172"/>
                <a:gd name="T25" fmla="*/ 10 h 197"/>
                <a:gd name="T26" fmla="*/ 125 w 172"/>
                <a:gd name="T27" fmla="*/ 14 h 197"/>
                <a:gd name="T28" fmla="*/ 104 w 172"/>
                <a:gd name="T29" fmla="*/ 14 h 197"/>
                <a:gd name="T30" fmla="*/ 104 w 172"/>
                <a:gd name="T31" fmla="*/ 10 h 197"/>
                <a:gd name="T32" fmla="*/ 95 w 172"/>
                <a:gd name="T33" fmla="*/ 0 h 197"/>
                <a:gd name="T34" fmla="*/ 78 w 172"/>
                <a:gd name="T35" fmla="*/ 0 h 197"/>
                <a:gd name="T36" fmla="*/ 68 w 172"/>
                <a:gd name="T37" fmla="*/ 10 h 197"/>
                <a:gd name="T38" fmla="*/ 68 w 172"/>
                <a:gd name="T39" fmla="*/ 14 h 197"/>
                <a:gd name="T40" fmla="*/ 45 w 172"/>
                <a:gd name="T41" fmla="*/ 14 h 197"/>
                <a:gd name="T42" fmla="*/ 45 w 172"/>
                <a:gd name="T43" fmla="*/ 10 h 197"/>
                <a:gd name="T44" fmla="*/ 35 w 172"/>
                <a:gd name="T45" fmla="*/ 0 h 197"/>
                <a:gd name="T46" fmla="*/ 19 w 172"/>
                <a:gd name="T47" fmla="*/ 0 h 197"/>
                <a:gd name="T48" fmla="*/ 9 w 172"/>
                <a:gd name="T49" fmla="*/ 10 h 197"/>
                <a:gd name="T50" fmla="*/ 9 w 172"/>
                <a:gd name="T51" fmla="*/ 20 h 197"/>
                <a:gd name="T52" fmla="*/ 9 w 172"/>
                <a:gd name="T53" fmla="*/ 24 h 197"/>
                <a:gd name="T54" fmla="*/ 9 w 172"/>
                <a:gd name="T55" fmla="*/ 34 h 197"/>
                <a:gd name="T56" fmla="*/ 13 w 172"/>
                <a:gd name="T57" fmla="*/ 43 h 197"/>
                <a:gd name="T58" fmla="*/ 13 w 172"/>
                <a:gd name="T59" fmla="*/ 43 h 197"/>
                <a:gd name="T60" fmla="*/ 34 w 172"/>
                <a:gd name="T61" fmla="*/ 58 h 197"/>
                <a:gd name="T62" fmla="*/ 33 w 172"/>
                <a:gd name="T63" fmla="*/ 129 h 197"/>
                <a:gd name="T64" fmla="*/ 13 w 172"/>
                <a:gd name="T65" fmla="*/ 151 h 197"/>
                <a:gd name="T66" fmla="*/ 13 w 172"/>
                <a:gd name="T67" fmla="*/ 165 h 197"/>
                <a:gd name="T68" fmla="*/ 10 w 172"/>
                <a:gd name="T69" fmla="*/ 165 h 197"/>
                <a:gd name="T70" fmla="*/ 0 w 172"/>
                <a:gd name="T71" fmla="*/ 176 h 197"/>
                <a:gd name="T72" fmla="*/ 0 w 172"/>
                <a:gd name="T73" fmla="*/ 186 h 197"/>
                <a:gd name="T74" fmla="*/ 10 w 172"/>
                <a:gd name="T75" fmla="*/ 197 h 197"/>
                <a:gd name="T76" fmla="*/ 162 w 172"/>
                <a:gd name="T77" fmla="*/ 197 h 197"/>
                <a:gd name="T78" fmla="*/ 172 w 172"/>
                <a:gd name="T79" fmla="*/ 186 h 197"/>
                <a:gd name="T80" fmla="*/ 172 w 172"/>
                <a:gd name="T81" fmla="*/ 176 h 197"/>
                <a:gd name="T82" fmla="*/ 162 w 172"/>
                <a:gd name="T83" fmla="*/ 16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2" h="197">
                  <a:moveTo>
                    <a:pt x="162" y="165"/>
                  </a:moveTo>
                  <a:cubicBezTo>
                    <a:pt x="158" y="165"/>
                    <a:pt x="158" y="165"/>
                    <a:pt x="158" y="165"/>
                  </a:cubicBezTo>
                  <a:cubicBezTo>
                    <a:pt x="157" y="152"/>
                    <a:pt x="157" y="152"/>
                    <a:pt x="157" y="152"/>
                  </a:cubicBezTo>
                  <a:cubicBezTo>
                    <a:pt x="137" y="129"/>
                    <a:pt x="137" y="129"/>
                    <a:pt x="137" y="129"/>
                  </a:cubicBezTo>
                  <a:cubicBezTo>
                    <a:pt x="137" y="57"/>
                    <a:pt x="137" y="57"/>
                    <a:pt x="137" y="57"/>
                  </a:cubicBezTo>
                  <a:cubicBezTo>
                    <a:pt x="152" y="44"/>
                    <a:pt x="152" y="44"/>
                    <a:pt x="152" y="44"/>
                  </a:cubicBezTo>
                  <a:cubicBezTo>
                    <a:pt x="157" y="44"/>
                    <a:pt x="161" y="40"/>
                    <a:pt x="161" y="34"/>
                  </a:cubicBezTo>
                  <a:cubicBezTo>
                    <a:pt x="161" y="24"/>
                    <a:pt x="161" y="24"/>
                    <a:pt x="161" y="24"/>
                  </a:cubicBezTo>
                  <a:cubicBezTo>
                    <a:pt x="161" y="20"/>
                    <a:pt x="161" y="20"/>
                    <a:pt x="161" y="20"/>
                  </a:cubicBezTo>
                  <a:cubicBezTo>
                    <a:pt x="161" y="10"/>
                    <a:pt x="161" y="10"/>
                    <a:pt x="161" y="10"/>
                  </a:cubicBezTo>
                  <a:cubicBezTo>
                    <a:pt x="161" y="4"/>
                    <a:pt x="157" y="0"/>
                    <a:pt x="151" y="0"/>
                  </a:cubicBezTo>
                  <a:cubicBezTo>
                    <a:pt x="134" y="0"/>
                    <a:pt x="134" y="0"/>
                    <a:pt x="134" y="0"/>
                  </a:cubicBezTo>
                  <a:cubicBezTo>
                    <a:pt x="129" y="0"/>
                    <a:pt x="125" y="4"/>
                    <a:pt x="125" y="10"/>
                  </a:cubicBezTo>
                  <a:cubicBezTo>
                    <a:pt x="125" y="14"/>
                    <a:pt x="125" y="14"/>
                    <a:pt x="125" y="14"/>
                  </a:cubicBezTo>
                  <a:cubicBezTo>
                    <a:pt x="104" y="14"/>
                    <a:pt x="104" y="14"/>
                    <a:pt x="104" y="14"/>
                  </a:cubicBezTo>
                  <a:cubicBezTo>
                    <a:pt x="104" y="10"/>
                    <a:pt x="104" y="10"/>
                    <a:pt x="104" y="10"/>
                  </a:cubicBezTo>
                  <a:cubicBezTo>
                    <a:pt x="104" y="4"/>
                    <a:pt x="100" y="0"/>
                    <a:pt x="95" y="0"/>
                  </a:cubicBezTo>
                  <a:cubicBezTo>
                    <a:pt x="78" y="0"/>
                    <a:pt x="78" y="0"/>
                    <a:pt x="78" y="0"/>
                  </a:cubicBezTo>
                  <a:cubicBezTo>
                    <a:pt x="72" y="0"/>
                    <a:pt x="68" y="4"/>
                    <a:pt x="68" y="10"/>
                  </a:cubicBezTo>
                  <a:cubicBezTo>
                    <a:pt x="68" y="14"/>
                    <a:pt x="68" y="14"/>
                    <a:pt x="68" y="14"/>
                  </a:cubicBezTo>
                  <a:cubicBezTo>
                    <a:pt x="45" y="14"/>
                    <a:pt x="45" y="14"/>
                    <a:pt x="45" y="14"/>
                  </a:cubicBezTo>
                  <a:cubicBezTo>
                    <a:pt x="45" y="10"/>
                    <a:pt x="45" y="10"/>
                    <a:pt x="45" y="10"/>
                  </a:cubicBezTo>
                  <a:cubicBezTo>
                    <a:pt x="45" y="4"/>
                    <a:pt x="41" y="0"/>
                    <a:pt x="35" y="0"/>
                  </a:cubicBezTo>
                  <a:cubicBezTo>
                    <a:pt x="19" y="0"/>
                    <a:pt x="19" y="0"/>
                    <a:pt x="19" y="0"/>
                  </a:cubicBezTo>
                  <a:cubicBezTo>
                    <a:pt x="13" y="0"/>
                    <a:pt x="9" y="4"/>
                    <a:pt x="9" y="10"/>
                  </a:cubicBezTo>
                  <a:cubicBezTo>
                    <a:pt x="9" y="20"/>
                    <a:pt x="9" y="20"/>
                    <a:pt x="9" y="20"/>
                  </a:cubicBezTo>
                  <a:cubicBezTo>
                    <a:pt x="9" y="24"/>
                    <a:pt x="9" y="24"/>
                    <a:pt x="9" y="24"/>
                  </a:cubicBezTo>
                  <a:cubicBezTo>
                    <a:pt x="9" y="34"/>
                    <a:pt x="9" y="34"/>
                    <a:pt x="9" y="34"/>
                  </a:cubicBezTo>
                  <a:cubicBezTo>
                    <a:pt x="9" y="38"/>
                    <a:pt x="11" y="41"/>
                    <a:pt x="13" y="43"/>
                  </a:cubicBezTo>
                  <a:cubicBezTo>
                    <a:pt x="13" y="43"/>
                    <a:pt x="13" y="43"/>
                    <a:pt x="13" y="43"/>
                  </a:cubicBezTo>
                  <a:cubicBezTo>
                    <a:pt x="34" y="58"/>
                    <a:pt x="34" y="58"/>
                    <a:pt x="34" y="58"/>
                  </a:cubicBezTo>
                  <a:cubicBezTo>
                    <a:pt x="33" y="129"/>
                    <a:pt x="33" y="129"/>
                    <a:pt x="33" y="129"/>
                  </a:cubicBezTo>
                  <a:cubicBezTo>
                    <a:pt x="13" y="151"/>
                    <a:pt x="13" y="151"/>
                    <a:pt x="13" y="151"/>
                  </a:cubicBezTo>
                  <a:cubicBezTo>
                    <a:pt x="13" y="165"/>
                    <a:pt x="13" y="165"/>
                    <a:pt x="13" y="165"/>
                  </a:cubicBezTo>
                  <a:cubicBezTo>
                    <a:pt x="10" y="165"/>
                    <a:pt x="10" y="165"/>
                    <a:pt x="10" y="165"/>
                  </a:cubicBezTo>
                  <a:cubicBezTo>
                    <a:pt x="5" y="165"/>
                    <a:pt x="0" y="170"/>
                    <a:pt x="0" y="176"/>
                  </a:cubicBezTo>
                  <a:cubicBezTo>
                    <a:pt x="0" y="186"/>
                    <a:pt x="0" y="186"/>
                    <a:pt x="0" y="186"/>
                  </a:cubicBezTo>
                  <a:cubicBezTo>
                    <a:pt x="0" y="192"/>
                    <a:pt x="5" y="197"/>
                    <a:pt x="10" y="197"/>
                  </a:cubicBezTo>
                  <a:cubicBezTo>
                    <a:pt x="162" y="197"/>
                    <a:pt x="162" y="197"/>
                    <a:pt x="162" y="197"/>
                  </a:cubicBezTo>
                  <a:cubicBezTo>
                    <a:pt x="167" y="197"/>
                    <a:pt x="172" y="192"/>
                    <a:pt x="172" y="186"/>
                  </a:cubicBezTo>
                  <a:cubicBezTo>
                    <a:pt x="172" y="176"/>
                    <a:pt x="172" y="176"/>
                    <a:pt x="172" y="176"/>
                  </a:cubicBezTo>
                  <a:cubicBezTo>
                    <a:pt x="172" y="170"/>
                    <a:pt x="167" y="165"/>
                    <a:pt x="162" y="1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82" name="Wave 27">
            <a:extLst>
              <a:ext uri="{FF2B5EF4-FFF2-40B4-BE49-F238E27FC236}">
                <a16:creationId xmlns:a16="http://schemas.microsoft.com/office/drawing/2014/main" id="{DB8B1574-7ADC-C659-873F-9C2C9CB303E1}"/>
              </a:ext>
            </a:extLst>
          </p:cNvPr>
          <p:cNvSpPr/>
          <p:nvPr/>
        </p:nvSpPr>
        <p:spPr>
          <a:xfrm>
            <a:off x="316089" y="466796"/>
            <a:ext cx="2304256" cy="1023239"/>
          </a:xfrm>
          <a:custGeom>
            <a:avLst/>
            <a:gdLst>
              <a:gd name="connsiteX0" fmla="*/ 211876 w 1728192"/>
              <a:gd name="connsiteY0" fmla="*/ 82387 h 659092"/>
              <a:gd name="connsiteX1" fmla="*/ 1728192 w 1728192"/>
              <a:gd name="connsiteY1" fmla="*/ 82387 h 659092"/>
              <a:gd name="connsiteX2" fmla="*/ 1516316 w 1728192"/>
              <a:gd name="connsiteY2" fmla="*/ 576706 h 659092"/>
              <a:gd name="connsiteX3" fmla="*/ 0 w 1728192"/>
              <a:gd name="connsiteY3" fmla="*/ 576706 h 659092"/>
              <a:gd name="connsiteX4" fmla="*/ 211876 w 1728192"/>
              <a:gd name="connsiteY4" fmla="*/ 82387 h 659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2" h="659092" fill="none" extrusionOk="0">
                <a:moveTo>
                  <a:pt x="211876" y="82387"/>
                </a:moveTo>
                <a:cubicBezTo>
                  <a:pt x="631267" y="-159489"/>
                  <a:pt x="1132934" y="305737"/>
                  <a:pt x="1728192" y="82387"/>
                </a:cubicBezTo>
                <a:cubicBezTo>
                  <a:pt x="1655641" y="236491"/>
                  <a:pt x="1565267" y="427821"/>
                  <a:pt x="1516316" y="576706"/>
                </a:cubicBezTo>
                <a:cubicBezTo>
                  <a:pt x="1081252" y="809184"/>
                  <a:pt x="486933" y="306899"/>
                  <a:pt x="0" y="576706"/>
                </a:cubicBezTo>
                <a:cubicBezTo>
                  <a:pt x="56983" y="482836"/>
                  <a:pt x="200184" y="228881"/>
                  <a:pt x="211876" y="82387"/>
                </a:cubicBezTo>
                <a:close/>
              </a:path>
              <a:path w="1728192" h="659092" stroke="0" extrusionOk="0">
                <a:moveTo>
                  <a:pt x="211876" y="82387"/>
                </a:moveTo>
                <a:cubicBezTo>
                  <a:pt x="766433" y="-275578"/>
                  <a:pt x="1221325" y="346755"/>
                  <a:pt x="1728192" y="82387"/>
                </a:cubicBezTo>
                <a:cubicBezTo>
                  <a:pt x="1680612" y="309798"/>
                  <a:pt x="1555992" y="462165"/>
                  <a:pt x="1516316" y="576706"/>
                </a:cubicBezTo>
                <a:cubicBezTo>
                  <a:pt x="1057653" y="783410"/>
                  <a:pt x="480988" y="381751"/>
                  <a:pt x="0" y="576706"/>
                </a:cubicBezTo>
                <a:cubicBezTo>
                  <a:pt x="909" y="468629"/>
                  <a:pt x="176562" y="222120"/>
                  <a:pt x="211876" y="82387"/>
                </a:cubicBezTo>
                <a:close/>
              </a:path>
            </a:pathLst>
          </a:custGeom>
          <a:solidFill>
            <a:schemeClr val="bg1"/>
          </a:solidFill>
          <a:ln w="19050">
            <a:solidFill>
              <a:srgbClr val="00B050"/>
            </a:solidFill>
            <a:extLst>
              <a:ext uri="{C807C97D-BFC1-408E-A445-0C87EB9F89A2}">
                <ask:lineSketchStyleProps xmlns:ask="http://schemas.microsoft.com/office/drawing/2018/sketchyshapes" sd="531292918">
                  <a:custGeom>
                    <a:avLst/>
                    <a:gdLst>
                      <a:gd name="connsiteX0" fmla="*/ 282502 w 2304256"/>
                      <a:gd name="connsiteY0" fmla="*/ 127905 h 1023239"/>
                      <a:gd name="connsiteX1" fmla="*/ 2304256 w 2304256"/>
                      <a:gd name="connsiteY1" fmla="*/ 127905 h 1023239"/>
                      <a:gd name="connsiteX2" fmla="*/ 2021754 w 2304256"/>
                      <a:gd name="connsiteY2" fmla="*/ 895334 h 1023239"/>
                      <a:gd name="connsiteX3" fmla="*/ 0 w 2304256"/>
                      <a:gd name="connsiteY3" fmla="*/ 895334 h 1023239"/>
                      <a:gd name="connsiteX4" fmla="*/ 282502 w 2304256"/>
                      <a:gd name="connsiteY4" fmla="*/ 127905 h 1023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1023239" fill="none" extrusionOk="0">
                        <a:moveTo>
                          <a:pt x="282502" y="127905"/>
                        </a:moveTo>
                        <a:cubicBezTo>
                          <a:pt x="857275" y="-260715"/>
                          <a:pt x="1616703" y="546471"/>
                          <a:pt x="2304256" y="127905"/>
                        </a:cubicBezTo>
                        <a:cubicBezTo>
                          <a:pt x="2248915" y="292439"/>
                          <a:pt x="2127685" y="705967"/>
                          <a:pt x="2021754" y="895334"/>
                        </a:cubicBezTo>
                        <a:cubicBezTo>
                          <a:pt x="1458427" y="1255458"/>
                          <a:pt x="646222" y="476191"/>
                          <a:pt x="0" y="895334"/>
                        </a:cubicBezTo>
                        <a:cubicBezTo>
                          <a:pt x="132405" y="557023"/>
                          <a:pt x="257977" y="222587"/>
                          <a:pt x="282502" y="127905"/>
                        </a:cubicBezTo>
                        <a:close/>
                      </a:path>
                      <a:path w="2304256" h="1023239" stroke="0" extrusionOk="0">
                        <a:moveTo>
                          <a:pt x="282502" y="127905"/>
                        </a:moveTo>
                        <a:cubicBezTo>
                          <a:pt x="994356" y="-362815"/>
                          <a:pt x="1614869" y="443200"/>
                          <a:pt x="2304256" y="127905"/>
                        </a:cubicBezTo>
                        <a:cubicBezTo>
                          <a:pt x="2119675" y="442181"/>
                          <a:pt x="2097059" y="773576"/>
                          <a:pt x="2021754" y="895334"/>
                        </a:cubicBezTo>
                        <a:cubicBezTo>
                          <a:pt x="1399916" y="1246067"/>
                          <a:pt x="647488" y="555100"/>
                          <a:pt x="0" y="895334"/>
                        </a:cubicBezTo>
                        <a:cubicBezTo>
                          <a:pt x="92174" y="523809"/>
                          <a:pt x="141424" y="431314"/>
                          <a:pt x="282502" y="12790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6" tIns="60957" rIns="121916" bIns="60957" rtlCol="0" anchor="ctr"/>
          <a:lstStyle/>
          <a:p>
            <a:pPr algn="ctr" defTabSz="866943" fontAlgn="base">
              <a:spcBef>
                <a:spcPct val="0"/>
              </a:spcBef>
              <a:spcAft>
                <a:spcPct val="0"/>
              </a:spcAft>
            </a:pPr>
            <a:r>
              <a:rPr lang="en-US" sz="2086" b="1" dirty="0">
                <a:solidFill>
                  <a:srgbClr val="0070C0"/>
                </a:solidFill>
                <a:latin typeface="UTM Avo" panose="02040603050506020204" pitchFamily="18" charset="0"/>
                <a:ea typeface="AvantGarde" panose="00000400000000000000" pitchFamily="2" charset="0"/>
                <a:cs typeface="AvantGarde" panose="00000400000000000000" pitchFamily="2" charset="0"/>
              </a:rPr>
              <a:t>LUYỆN ĐỌC ĐOẠN</a:t>
            </a:r>
          </a:p>
        </p:txBody>
      </p:sp>
      <p:sp>
        <p:nvSpPr>
          <p:cNvPr id="84" name="TextBox 83"/>
          <p:cNvSpPr txBox="1"/>
          <p:nvPr/>
        </p:nvSpPr>
        <p:spPr>
          <a:xfrm>
            <a:off x="2555804" y="539045"/>
            <a:ext cx="4840676" cy="1055225"/>
          </a:xfrm>
          <a:prstGeom prst="rect">
            <a:avLst/>
          </a:prstGeom>
          <a:noFill/>
        </p:spPr>
        <p:txBody>
          <a:bodyPr wrap="square" rtlCol="0">
            <a:spAutoFit/>
          </a:bodyPr>
          <a:lstStyle/>
          <a:p>
            <a:pPr algn="ctr" defTabSz="866943" fontAlgn="base">
              <a:spcBef>
                <a:spcPct val="0"/>
              </a:spcBef>
              <a:spcAft>
                <a:spcPct val="0"/>
              </a:spcAft>
            </a:pPr>
            <a:r>
              <a:rPr lang="en-US" sz="6257" dirty="0" err="1">
                <a:solidFill>
                  <a:srgbClr val="F16904"/>
                </a:solidFill>
                <a:latin typeface="Times New Roman" pitchFamily="18" charset="0"/>
                <a:ea typeface="宋体" panose="02010600030101010101" pitchFamily="2" charset="-122"/>
                <a:cs typeface="Times New Roman" pitchFamily="18" charset="0"/>
              </a:rPr>
              <a:t>Đoạn</a:t>
            </a:r>
            <a:r>
              <a:rPr lang="en-US" sz="6257" dirty="0">
                <a:solidFill>
                  <a:srgbClr val="F16904"/>
                </a:solidFill>
                <a:latin typeface="Times New Roman" pitchFamily="18" charset="0"/>
                <a:ea typeface="宋体" panose="02010600030101010101" pitchFamily="2" charset="-122"/>
                <a:cs typeface="Times New Roman" pitchFamily="18" charset="0"/>
              </a:rPr>
              <a:t> 1</a:t>
            </a:r>
          </a:p>
        </p:txBody>
      </p:sp>
      <p:sp>
        <p:nvSpPr>
          <p:cNvPr id="2" name="TextBox 1">
            <a:extLst>
              <a:ext uri="{FF2B5EF4-FFF2-40B4-BE49-F238E27FC236}">
                <a16:creationId xmlns:a16="http://schemas.microsoft.com/office/drawing/2014/main" id="{A37686DD-FAA5-3561-BA69-A3ECCD9849C5}"/>
              </a:ext>
            </a:extLst>
          </p:cNvPr>
          <p:cNvSpPr txBox="1"/>
          <p:nvPr/>
        </p:nvSpPr>
        <p:spPr>
          <a:xfrm>
            <a:off x="1787443" y="1954507"/>
            <a:ext cx="9348423"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OpenSans"/>
                <a:ea typeface="+mn-ea"/>
                <a:cs typeface="+mn-cs"/>
              </a:rPr>
              <a:t>   </a:t>
            </a:r>
            <a:r>
              <a:rPr kumimoji="0" lang="vi-VN" sz="2800" b="0" i="0" u="none" strike="noStrike" kern="1200" cap="none" spc="0" normalizeH="0" baseline="0" noProof="0" dirty="0">
                <a:ln>
                  <a:noFill/>
                </a:ln>
                <a:solidFill>
                  <a:srgbClr val="000000"/>
                </a:solidFill>
                <a:effectLst/>
                <a:uLnTx/>
                <a:uFillTx/>
                <a:latin typeface="OpenSans"/>
                <a:ea typeface="+mn-ea"/>
                <a:cs typeface="+mn-cs"/>
              </a:rPr>
              <a:t>Ngày xửa ngày xưa, ở xứ Mường Bi xuất hiện một đôi vợ chồng cao lớn khác thường. Họ đứng cao hơn năm lần đỉnh núi cao nhất. Người Mường hay gọi họ là ông Đùng, bà Đùng, nghĩa là ông bà khổng l</a:t>
            </a:r>
            <a:r>
              <a:rPr kumimoji="0" lang="en-US" sz="2800" b="0" i="0" u="none" strike="noStrike" kern="1200" cap="none" spc="0" normalizeH="0" baseline="0" noProof="0" dirty="0">
                <a:ln>
                  <a:noFill/>
                </a:ln>
                <a:solidFill>
                  <a:srgbClr val="000000"/>
                </a:solidFill>
                <a:effectLst/>
                <a:uLnTx/>
                <a:uFillTx/>
                <a:latin typeface="OpenSans"/>
                <a:ea typeface="+mn-ea"/>
                <a:cs typeface="+mn-cs"/>
              </a:rPr>
              <a:t>ồ</a:t>
            </a:r>
            <a:r>
              <a:rPr kumimoji="0" lang="vi-VN" sz="2800" b="0" i="0" u="none" strike="noStrike" kern="1200" cap="none" spc="0" normalizeH="0" baseline="0" noProof="0" dirty="0">
                <a:ln>
                  <a:noFill/>
                </a:ln>
                <a:solidFill>
                  <a:srgbClr val="000000"/>
                </a:solidFill>
                <a:effectLst/>
                <a:uLnTx/>
                <a:uFillTx/>
                <a:latin typeface="OpenSans"/>
                <a:ea typeface="+mn-ea"/>
                <a:cs typeface="+mn-cs"/>
              </a:rPr>
              <a:t>.</a:t>
            </a:r>
          </a:p>
        </p:txBody>
      </p:sp>
      <p:sp>
        <p:nvSpPr>
          <p:cNvPr id="4" name="TextBox 3">
            <a:extLst>
              <a:ext uri="{FF2B5EF4-FFF2-40B4-BE49-F238E27FC236}">
                <a16:creationId xmlns:a16="http://schemas.microsoft.com/office/drawing/2014/main" id="{80E5C591-2484-0B20-6C46-7EF7B6D942A4}"/>
              </a:ext>
            </a:extLst>
          </p:cNvPr>
          <p:cNvSpPr txBox="1"/>
          <p:nvPr/>
        </p:nvSpPr>
        <p:spPr>
          <a:xfrm>
            <a:off x="2482635" y="3895194"/>
            <a:ext cx="6297651" cy="138499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rPr>
              <a:t>Từ ngữ: </a:t>
            </a:r>
            <a:endParaRPr kumimoji="0" lang="vi-VN" sz="2800" b="0"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rPr>
              <a:t>- </a:t>
            </a:r>
            <a:r>
              <a:rPr kumimoji="0" lang="en-US" sz="2800" b="0" i="0" u="none" strike="noStrike" kern="1200" cap="none" spc="0" normalizeH="0" baseline="0" noProof="0" dirty="0" err="1">
                <a:ln>
                  <a:noFill/>
                </a:ln>
                <a:solidFill>
                  <a:srgbClr val="FF0000"/>
                </a:solidFill>
                <a:effectLst/>
                <a:uLnTx/>
                <a:uFillTx/>
                <a:latin typeface="Calibri" panose="020F0502020204030204" pitchFamily="34" charset="0"/>
                <a:ea typeface="宋体" panose="02010600030101010101" pitchFamily="2" charset="-122"/>
                <a:cs typeface="+mn-cs"/>
              </a:rPr>
              <a:t>Mường</a:t>
            </a:r>
            <a:r>
              <a:rPr kumimoji="0" lang="en-US" sz="2800" b="0"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rPr>
              <a:t> Bi</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rPr>
              <a:t>:</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rPr>
              <a:t> </a:t>
            </a:r>
            <a:r>
              <a:rPr lang="en-US" sz="2800" b="0" i="0" dirty="0" err="1">
                <a:solidFill>
                  <a:srgbClr val="000000"/>
                </a:solidFill>
                <a:effectLst/>
                <a:latin typeface="OpenSans"/>
              </a:rPr>
              <a:t>địa</a:t>
            </a:r>
            <a:r>
              <a:rPr lang="en-US" sz="2800" b="0" i="0" dirty="0">
                <a:solidFill>
                  <a:srgbClr val="000000"/>
                </a:solidFill>
                <a:effectLst/>
                <a:latin typeface="OpenSans"/>
              </a:rPr>
              <a:t> </a:t>
            </a:r>
            <a:r>
              <a:rPr lang="en-US" sz="2800" b="0" i="0" dirty="0" err="1">
                <a:solidFill>
                  <a:srgbClr val="000000"/>
                </a:solidFill>
                <a:effectLst/>
                <a:latin typeface="OpenSans"/>
              </a:rPr>
              <a:t>danh</a:t>
            </a:r>
            <a:r>
              <a:rPr lang="en-US" sz="2800" b="0" i="0" dirty="0">
                <a:solidFill>
                  <a:srgbClr val="000000"/>
                </a:solidFill>
                <a:effectLst/>
                <a:latin typeface="OpenSans"/>
              </a:rPr>
              <a:t> </a:t>
            </a:r>
            <a:r>
              <a:rPr lang="en-US" sz="2800" b="0" i="0" dirty="0" err="1">
                <a:solidFill>
                  <a:srgbClr val="000000"/>
                </a:solidFill>
                <a:effectLst/>
                <a:latin typeface="OpenSans"/>
              </a:rPr>
              <a:t>thuộc</a:t>
            </a:r>
            <a:r>
              <a:rPr lang="en-US" sz="2800" b="0" i="0" dirty="0">
                <a:solidFill>
                  <a:srgbClr val="000000"/>
                </a:solidFill>
                <a:effectLst/>
                <a:latin typeface="OpenSans"/>
              </a:rPr>
              <a:t> </a:t>
            </a:r>
            <a:r>
              <a:rPr lang="en-US" sz="2800" b="0" i="0" dirty="0" err="1">
                <a:solidFill>
                  <a:srgbClr val="000000"/>
                </a:solidFill>
                <a:effectLst/>
                <a:latin typeface="OpenSans"/>
              </a:rPr>
              <a:t>huyện</a:t>
            </a:r>
            <a:r>
              <a:rPr lang="en-US" sz="2800" b="0" i="0" dirty="0">
                <a:solidFill>
                  <a:srgbClr val="000000"/>
                </a:solidFill>
                <a:effectLst/>
                <a:latin typeface="OpenSans"/>
              </a:rPr>
              <a:t> </a:t>
            </a:r>
            <a:r>
              <a:rPr lang="en-US" sz="2800" b="0" i="0" dirty="0" err="1">
                <a:solidFill>
                  <a:srgbClr val="000000"/>
                </a:solidFill>
                <a:effectLst/>
                <a:latin typeface="OpenSans"/>
              </a:rPr>
              <a:t>Tân</a:t>
            </a:r>
            <a:r>
              <a:rPr lang="en-US" sz="2800" b="0" i="0" dirty="0">
                <a:solidFill>
                  <a:srgbClr val="000000"/>
                </a:solidFill>
                <a:effectLst/>
                <a:latin typeface="OpenSans"/>
              </a:rPr>
              <a:t> </a:t>
            </a:r>
            <a:r>
              <a:rPr lang="en-US" sz="2800" b="0" i="0" dirty="0" err="1">
                <a:solidFill>
                  <a:srgbClr val="000000"/>
                </a:solidFill>
                <a:effectLst/>
                <a:latin typeface="OpenSans"/>
              </a:rPr>
              <a:t>Lạc</a:t>
            </a:r>
            <a:r>
              <a:rPr lang="en-US" sz="2800" b="0" i="0" dirty="0">
                <a:solidFill>
                  <a:srgbClr val="000000"/>
                </a:solidFill>
                <a:effectLst/>
                <a:latin typeface="OpenSans"/>
              </a:rPr>
              <a:t>, </a:t>
            </a:r>
            <a:r>
              <a:rPr lang="en-US" sz="2800" b="0" i="0" dirty="0" err="1">
                <a:solidFill>
                  <a:srgbClr val="000000"/>
                </a:solidFill>
                <a:effectLst/>
                <a:latin typeface="OpenSans"/>
              </a:rPr>
              <a:t>tỉnh</a:t>
            </a:r>
            <a:r>
              <a:rPr lang="en-US" sz="2800" b="0" i="0" dirty="0">
                <a:solidFill>
                  <a:srgbClr val="000000"/>
                </a:solidFill>
                <a:effectLst/>
                <a:latin typeface="OpenSans"/>
              </a:rPr>
              <a:t> </a:t>
            </a:r>
            <a:r>
              <a:rPr lang="en-US" sz="2800" b="0" i="0" dirty="0" err="1">
                <a:solidFill>
                  <a:srgbClr val="000000"/>
                </a:solidFill>
                <a:effectLst/>
                <a:latin typeface="OpenSans"/>
              </a:rPr>
              <a:t>Hòa</a:t>
            </a:r>
            <a:r>
              <a:rPr lang="en-US" sz="2800" b="0" i="0" dirty="0">
                <a:solidFill>
                  <a:srgbClr val="000000"/>
                </a:solidFill>
                <a:effectLst/>
                <a:latin typeface="OpenSans"/>
              </a:rPr>
              <a:t> </a:t>
            </a:r>
            <a:r>
              <a:rPr lang="en-US" sz="2800" b="0" i="0" dirty="0" err="1">
                <a:solidFill>
                  <a:srgbClr val="000000"/>
                </a:solidFill>
                <a:effectLst/>
                <a:latin typeface="OpenSans"/>
              </a:rPr>
              <a:t>Bình</a:t>
            </a:r>
            <a:r>
              <a:rPr lang="en-US" sz="2800" b="0" i="0" dirty="0">
                <a:solidFill>
                  <a:srgbClr val="000000"/>
                </a:solidFill>
                <a:effectLst/>
                <a:latin typeface="OpenSans"/>
              </a:rPr>
              <a:t>.</a:t>
            </a: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660683897"/>
      </p:ext>
    </p:extLst>
  </p:cSld>
  <p:clrMapOvr>
    <a:masterClrMapping/>
  </p:clrMapOvr>
  <p:transition spd="slow" advTm="3000">
    <p:random/>
  </p:transition>
</p:sld>
</file>

<file path=ppt/tags/tag1.xml><?xml version="1.0" encoding="utf-8"?>
<p:tagLst xmlns:a="http://schemas.openxmlformats.org/drawingml/2006/main" xmlns:r="http://schemas.openxmlformats.org/officeDocument/2006/relationships" xmlns:p="http://schemas.openxmlformats.org/presentationml/2006/main">
  <p:tag name="INKNOELEADERBOARD" val="-1575347293"/>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3.2.0"/>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17.xml><?xml version="1.0" encoding="utf-8"?>
<p:tagLst xmlns:a="http://schemas.openxmlformats.org/drawingml/2006/main" xmlns:r="http://schemas.openxmlformats.org/officeDocument/2006/relationships" xmlns:p="http://schemas.openxmlformats.org/presentationml/2006/main">
  <p:tag name="PA" val="v3.2.0"/>
</p:tagLst>
</file>

<file path=ppt/tags/tag18.xml><?xml version="1.0" encoding="utf-8"?>
<p:tagLst xmlns:a="http://schemas.openxmlformats.org/drawingml/2006/main" xmlns:r="http://schemas.openxmlformats.org/officeDocument/2006/relationships" xmlns:p="http://schemas.openxmlformats.org/presentationml/2006/main">
  <p:tag name="PA" val="v3.2.0"/>
</p:tagLst>
</file>

<file path=ppt/tags/tag19.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0.xml><?xml version="1.0" encoding="utf-8"?>
<p:tagLst xmlns:a="http://schemas.openxmlformats.org/drawingml/2006/main" xmlns:r="http://schemas.openxmlformats.org/officeDocument/2006/relationships" xmlns:p="http://schemas.openxmlformats.org/presentationml/2006/main">
  <p:tag name="PA" val="v3.2.0"/>
</p:tagLst>
</file>

<file path=ppt/tags/tag21.xml><?xml version="1.0" encoding="utf-8"?>
<p:tagLst xmlns:a="http://schemas.openxmlformats.org/drawingml/2006/main" xmlns:r="http://schemas.openxmlformats.org/officeDocument/2006/relationships" xmlns:p="http://schemas.openxmlformats.org/presentationml/2006/main">
  <p:tag name="PA" val="v3.2.0"/>
</p:tagLst>
</file>

<file path=ppt/tags/tag22.xml><?xml version="1.0" encoding="utf-8"?>
<p:tagLst xmlns:a="http://schemas.openxmlformats.org/drawingml/2006/main" xmlns:r="http://schemas.openxmlformats.org/officeDocument/2006/relationships" xmlns:p="http://schemas.openxmlformats.org/presentationml/2006/main">
  <p:tag name="PA" val="v3.2.0"/>
</p:tagLst>
</file>

<file path=ppt/tags/tag23.xml><?xml version="1.0" encoding="utf-8"?>
<p:tagLst xmlns:a="http://schemas.openxmlformats.org/drawingml/2006/main" xmlns:r="http://schemas.openxmlformats.org/officeDocument/2006/relationships" xmlns:p="http://schemas.openxmlformats.org/presentationml/2006/main">
  <p:tag name="PA" val="v3.2.0"/>
</p:tagLst>
</file>

<file path=ppt/tags/tag24.xml><?xml version="1.0" encoding="utf-8"?>
<p:tagLst xmlns:a="http://schemas.openxmlformats.org/drawingml/2006/main" xmlns:r="http://schemas.openxmlformats.org/officeDocument/2006/relationships" xmlns:p="http://schemas.openxmlformats.org/presentationml/2006/main">
  <p:tag name="PA" val="v3.2.0"/>
</p:tagLst>
</file>

<file path=ppt/tags/tag25.xml><?xml version="1.0" encoding="utf-8"?>
<p:tagLst xmlns:a="http://schemas.openxmlformats.org/drawingml/2006/main" xmlns:r="http://schemas.openxmlformats.org/officeDocument/2006/relationships" xmlns:p="http://schemas.openxmlformats.org/presentationml/2006/main">
  <p:tag name="PA" val="v3.2.0"/>
</p:tagLst>
</file>

<file path=ppt/tags/tag26.xml><?xml version="1.0" encoding="utf-8"?>
<p:tagLst xmlns:a="http://schemas.openxmlformats.org/drawingml/2006/main" xmlns:r="http://schemas.openxmlformats.org/officeDocument/2006/relationships" xmlns:p="http://schemas.openxmlformats.org/presentationml/2006/main">
  <p:tag name="PA" val="v3.2.0"/>
</p:tagLst>
</file>

<file path=ppt/tags/tag27.xml><?xml version="1.0" encoding="utf-8"?>
<p:tagLst xmlns:a="http://schemas.openxmlformats.org/drawingml/2006/main" xmlns:r="http://schemas.openxmlformats.org/officeDocument/2006/relationships" xmlns:p="http://schemas.openxmlformats.org/presentationml/2006/main">
  <p:tag name="PA" val="v3.2.0"/>
</p:tagLst>
</file>

<file path=ppt/tags/tag28.xml><?xml version="1.0" encoding="utf-8"?>
<p:tagLst xmlns:a="http://schemas.openxmlformats.org/drawingml/2006/main" xmlns:r="http://schemas.openxmlformats.org/officeDocument/2006/relationships" xmlns:p="http://schemas.openxmlformats.org/presentationml/2006/main">
  <p:tag name="PA" val="v3.2.0"/>
</p:tagLst>
</file>

<file path=ppt/tags/tag29.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30.xml><?xml version="1.0" encoding="utf-8"?>
<p:tagLst xmlns:a="http://schemas.openxmlformats.org/drawingml/2006/main" xmlns:r="http://schemas.openxmlformats.org/officeDocument/2006/relationships" xmlns:p="http://schemas.openxmlformats.org/presentationml/2006/main">
  <p:tag name="PA" val="v3.2.0"/>
</p:tagLst>
</file>

<file path=ppt/tags/tag31.xml><?xml version="1.0" encoding="utf-8"?>
<p:tagLst xmlns:a="http://schemas.openxmlformats.org/drawingml/2006/main" xmlns:r="http://schemas.openxmlformats.org/officeDocument/2006/relationships" xmlns:p="http://schemas.openxmlformats.org/presentationml/2006/main">
  <p:tag name="PA" val="v3.2.0"/>
</p:tagLst>
</file>

<file path=ppt/tags/tag32.xml><?xml version="1.0" encoding="utf-8"?>
<p:tagLst xmlns:a="http://schemas.openxmlformats.org/drawingml/2006/main" xmlns:r="http://schemas.openxmlformats.org/officeDocument/2006/relationships" xmlns:p="http://schemas.openxmlformats.org/presentationml/2006/main">
  <p:tag name="PA" val="v3.2.0"/>
</p:tagLst>
</file>

<file path=ppt/tags/tag33.xml><?xml version="1.0" encoding="utf-8"?>
<p:tagLst xmlns:a="http://schemas.openxmlformats.org/drawingml/2006/main" xmlns:r="http://schemas.openxmlformats.org/officeDocument/2006/relationships" xmlns:p="http://schemas.openxmlformats.org/presentationml/2006/main">
  <p:tag name="PA" val="v3.2.0"/>
</p:tagLst>
</file>

<file path=ppt/tags/tag34.xml><?xml version="1.0" encoding="utf-8"?>
<p:tagLst xmlns:a="http://schemas.openxmlformats.org/drawingml/2006/main" xmlns:r="http://schemas.openxmlformats.org/officeDocument/2006/relationships" xmlns:p="http://schemas.openxmlformats.org/presentationml/2006/main">
  <p:tag name="PA" val="v3.2.0"/>
</p:tagLst>
</file>

<file path=ppt/tags/tag35.xml><?xml version="1.0" encoding="utf-8"?>
<p:tagLst xmlns:a="http://schemas.openxmlformats.org/drawingml/2006/main" xmlns:r="http://schemas.openxmlformats.org/officeDocument/2006/relationships" xmlns:p="http://schemas.openxmlformats.org/presentationml/2006/main">
  <p:tag name="PA" val="v3.2.0"/>
</p:tagLst>
</file>

<file path=ppt/tags/tag36.xml><?xml version="1.0" encoding="utf-8"?>
<p:tagLst xmlns:a="http://schemas.openxmlformats.org/drawingml/2006/main" xmlns:r="http://schemas.openxmlformats.org/officeDocument/2006/relationships" xmlns:p="http://schemas.openxmlformats.org/presentationml/2006/main">
  <p:tag name="PA" val="v3.2.0"/>
</p:tagLst>
</file>

<file path=ppt/tags/tag37.xml><?xml version="1.0" encoding="utf-8"?>
<p:tagLst xmlns:a="http://schemas.openxmlformats.org/drawingml/2006/main" xmlns:r="http://schemas.openxmlformats.org/officeDocument/2006/relationships" xmlns:p="http://schemas.openxmlformats.org/presentationml/2006/main">
  <p:tag name="PA" val="v3.2.0"/>
</p:tagLst>
</file>

<file path=ppt/tags/tag38.xml><?xml version="1.0" encoding="utf-8"?>
<p:tagLst xmlns:a="http://schemas.openxmlformats.org/drawingml/2006/main" xmlns:r="http://schemas.openxmlformats.org/officeDocument/2006/relationships" xmlns:p="http://schemas.openxmlformats.org/presentationml/2006/main">
  <p:tag name="PA" val="v3.2.0"/>
</p:tagLst>
</file>

<file path=ppt/tags/tag39.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40.xml><?xml version="1.0" encoding="utf-8"?>
<p:tagLst xmlns:a="http://schemas.openxmlformats.org/drawingml/2006/main" xmlns:r="http://schemas.openxmlformats.org/officeDocument/2006/relationships" xmlns:p="http://schemas.openxmlformats.org/presentationml/2006/main">
  <p:tag name="PA" val="v3.2.0"/>
</p:tagLst>
</file>

<file path=ppt/tags/tag41.xml><?xml version="1.0" encoding="utf-8"?>
<p:tagLst xmlns:a="http://schemas.openxmlformats.org/drawingml/2006/main" xmlns:r="http://schemas.openxmlformats.org/officeDocument/2006/relationships" xmlns:p="http://schemas.openxmlformats.org/presentationml/2006/main">
  <p:tag name="PA" val="v3.2.0"/>
</p:tagLst>
</file>

<file path=ppt/tags/tag42.xml><?xml version="1.0" encoding="utf-8"?>
<p:tagLst xmlns:a="http://schemas.openxmlformats.org/drawingml/2006/main" xmlns:r="http://schemas.openxmlformats.org/officeDocument/2006/relationships" xmlns:p="http://schemas.openxmlformats.org/presentationml/2006/main">
  <p:tag name="PA" val="v3.2.0"/>
</p:tagLst>
</file>

<file path=ppt/tags/tag43.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海量PPT模板www.58pic.com​​">
  <a:themeElements>
    <a:clrScheme name="自定义 117">
      <a:dk1>
        <a:sysClr val="windowText" lastClr="000000"/>
      </a:dk1>
      <a:lt1>
        <a:sysClr val="window" lastClr="FFFFFF"/>
      </a:lt1>
      <a:dk2>
        <a:srgbClr val="5A6378"/>
      </a:dk2>
      <a:lt2>
        <a:srgbClr val="7F7F7F"/>
      </a:lt2>
      <a:accent1>
        <a:srgbClr val="62AE98"/>
      </a:accent1>
      <a:accent2>
        <a:srgbClr val="DD7F7F"/>
      </a:accent2>
      <a:accent3>
        <a:srgbClr val="62AE98"/>
      </a:accent3>
      <a:accent4>
        <a:srgbClr val="DD7F7F"/>
      </a:accent4>
      <a:accent5>
        <a:srgbClr val="62AE98"/>
      </a:accent5>
      <a:accent6>
        <a:srgbClr val="DD7F7F"/>
      </a:accent6>
      <a:hlink>
        <a:srgbClr val="168BBA"/>
      </a:hlink>
      <a:folHlink>
        <a:srgbClr val="680000"/>
      </a:folHlink>
    </a:clrScheme>
    <a:fontScheme name="rlwt431p">
      <a:majorFont>
        <a:latin typeface="庞门正道标题体" panose="020F0302020204030204"/>
        <a:ea typeface="庞门正道标题体"/>
        <a:cs typeface=""/>
      </a:majorFont>
      <a:minorFont>
        <a:latin typeface="庞门正道标题体" panose="020F0502020204030204"/>
        <a:ea typeface="庞门正道标题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5.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318C80"/>
      </a:accent1>
      <a:accent2>
        <a:srgbClr val="F2CF61"/>
      </a:accent2>
      <a:accent3>
        <a:srgbClr val="A6E582"/>
      </a:accent3>
      <a:accent4>
        <a:srgbClr val="51D9B5"/>
      </a:accent4>
      <a:accent5>
        <a:srgbClr val="D95B5B"/>
      </a:accent5>
      <a:accent6>
        <a:srgbClr val="BFBFBF"/>
      </a:accent6>
      <a:hlink>
        <a:srgbClr val="318C80"/>
      </a:hlink>
      <a:folHlink>
        <a:srgbClr val="BFBFBF"/>
      </a:folHlink>
    </a:clrScheme>
    <a:fontScheme name="ary5y2yg">
      <a:majorFont>
        <a:latin typeface="Helvetica" panose="020F0302020204030204"/>
        <a:ea typeface="Helvetica"/>
        <a:cs typeface=""/>
      </a:majorFont>
      <a:minorFont>
        <a:latin typeface="Helvetica" panose="020F0502020204030204"/>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www.33ppt.com">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318C80"/>
    </a:accent1>
    <a:accent2>
      <a:srgbClr val="F2CF61"/>
    </a:accent2>
    <a:accent3>
      <a:srgbClr val="A6E582"/>
    </a:accent3>
    <a:accent4>
      <a:srgbClr val="51D9B5"/>
    </a:accent4>
    <a:accent5>
      <a:srgbClr val="D95B5B"/>
    </a:accent5>
    <a:accent6>
      <a:srgbClr val="BFBFBF"/>
    </a:accent6>
    <a:hlink>
      <a:srgbClr val="318C80"/>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318C80"/>
    </a:accent1>
    <a:accent2>
      <a:srgbClr val="F2CF61"/>
    </a:accent2>
    <a:accent3>
      <a:srgbClr val="A6E582"/>
    </a:accent3>
    <a:accent4>
      <a:srgbClr val="51D9B5"/>
    </a:accent4>
    <a:accent5>
      <a:srgbClr val="D95B5B"/>
    </a:accent5>
    <a:accent6>
      <a:srgbClr val="BFBFBF"/>
    </a:accent6>
    <a:hlink>
      <a:srgbClr val="318C80"/>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318C80"/>
    </a:accent1>
    <a:accent2>
      <a:srgbClr val="F2CF61"/>
    </a:accent2>
    <a:accent3>
      <a:srgbClr val="A6E582"/>
    </a:accent3>
    <a:accent4>
      <a:srgbClr val="51D9B5"/>
    </a:accent4>
    <a:accent5>
      <a:srgbClr val="D95B5B"/>
    </a:accent5>
    <a:accent6>
      <a:srgbClr val="BFBFBF"/>
    </a:accent6>
    <a:hlink>
      <a:srgbClr val="318C80"/>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318C80"/>
    </a:accent1>
    <a:accent2>
      <a:srgbClr val="F2CF61"/>
    </a:accent2>
    <a:accent3>
      <a:srgbClr val="A6E582"/>
    </a:accent3>
    <a:accent4>
      <a:srgbClr val="51D9B5"/>
    </a:accent4>
    <a:accent5>
      <a:srgbClr val="D95B5B"/>
    </a:accent5>
    <a:accent6>
      <a:srgbClr val="BFBFBF"/>
    </a:accent6>
    <a:hlink>
      <a:srgbClr val="318C80"/>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0</TotalTime>
  <Words>1169</Words>
  <Application>Microsoft Office PowerPoint</Application>
  <PresentationFormat>Widescreen</PresentationFormat>
  <Paragraphs>86</Paragraphs>
  <Slides>23</Slides>
  <Notes>13</Notes>
  <HiddenSlides>0</HiddenSlides>
  <MMClips>0</MMClips>
  <ScaleCrop>false</ScaleCrop>
  <HeadingPairs>
    <vt:vector size="6" baseType="variant">
      <vt:variant>
        <vt:lpstr>Fonts Used</vt:lpstr>
      </vt:variant>
      <vt:variant>
        <vt:i4>17</vt:i4>
      </vt:variant>
      <vt:variant>
        <vt:lpstr>Theme</vt:lpstr>
      </vt:variant>
      <vt:variant>
        <vt:i4>7</vt:i4>
      </vt:variant>
      <vt:variant>
        <vt:lpstr>Slide Titles</vt:lpstr>
      </vt:variant>
      <vt:variant>
        <vt:i4>23</vt:i4>
      </vt:variant>
    </vt:vector>
  </HeadingPairs>
  <TitlesOfParts>
    <vt:vector size="47" baseType="lpstr">
      <vt:lpstr>SimSun</vt:lpstr>
      <vt:lpstr>Calibri Light</vt:lpstr>
      <vt:lpstr>Microsoft YaHei</vt:lpstr>
      <vt:lpstr>Helvetica</vt:lpstr>
      <vt:lpstr>Baloo 2 SemiBold</vt:lpstr>
      <vt:lpstr>UTM Avo</vt:lpstr>
      <vt:lpstr>Arial</vt:lpstr>
      <vt:lpstr>等线</vt:lpstr>
      <vt:lpstr>OpenSans</vt:lpstr>
      <vt:lpstr>站酷快乐体2016修订版</vt:lpstr>
      <vt:lpstr>庞门正道标题体</vt:lpstr>
      <vt:lpstr>Arial-SGK-TV</vt:lpstr>
      <vt:lpstr>UVN Banh Mi</vt:lpstr>
      <vt:lpstr>#9Slide03 AmpleSoft Bold</vt:lpstr>
      <vt:lpstr>Nunito Black</vt:lpstr>
      <vt:lpstr>Calibri</vt:lpstr>
      <vt:lpstr>Times New Roman</vt:lpstr>
      <vt:lpstr>Office 主题</vt:lpstr>
      <vt:lpstr>6_Office 主题</vt:lpstr>
      <vt:lpstr>千图网海量PPT模板www.58pic.com​​</vt:lpstr>
      <vt:lpstr>包图主题2</vt:lpstr>
      <vt:lpstr>Office 主题​​</vt:lpstr>
      <vt:lpstr>Office Theme</vt:lpstr>
      <vt:lpstr>www.33ppt.com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8</cp:revision>
  <dcterms:created xsi:type="dcterms:W3CDTF">2018-03-01T02:03:00Z</dcterms:created>
  <dcterms:modified xsi:type="dcterms:W3CDTF">2023-01-17T08:48:54Z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2052-10.1.0.7520</vt:lpwstr>
  </property>
</Properties>
</file>