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313" r:id="rId3"/>
    <p:sldId id="257" r:id="rId4"/>
    <p:sldId id="258" r:id="rId5"/>
    <p:sldId id="304" r:id="rId6"/>
    <p:sldId id="256" r:id="rId7"/>
    <p:sldId id="306" r:id="rId8"/>
    <p:sldId id="305" r:id="rId9"/>
    <p:sldId id="307" r:id="rId10"/>
    <p:sldId id="259" r:id="rId11"/>
    <p:sldId id="308" r:id="rId12"/>
    <p:sldId id="299" r:id="rId13"/>
    <p:sldId id="265" r:id="rId14"/>
    <p:sldId id="309" r:id="rId15"/>
    <p:sldId id="310" r:id="rId16"/>
    <p:sldId id="311" r:id="rId17"/>
    <p:sldId id="303" r:id="rId18"/>
    <p:sldId id="312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21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18/03/2025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" name="Google Shape;1914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5" name="Google Shape;1915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0847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18/03/2025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7.png"/><Relationship Id="rId10" Type="http://schemas.openxmlformats.org/officeDocument/2006/relationships/image" Target="../media/image17.gif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3.png"/><Relationship Id="rId17" Type="http://schemas.microsoft.com/office/2007/relationships/hdphoto" Target="../media/hdphoto3.wdp"/><Relationship Id="rId2" Type="http://schemas.openxmlformats.org/officeDocument/2006/relationships/image" Target="../media/image3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2.gif"/><Relationship Id="rId5" Type="http://schemas.openxmlformats.org/officeDocument/2006/relationships/image" Target="../media/image6.png"/><Relationship Id="rId15" Type="http://schemas.microsoft.com/office/2007/relationships/hdphoto" Target="../media/hdphoto2.wdp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28.png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33.png"/><Relationship Id="rId5" Type="http://schemas.openxmlformats.org/officeDocument/2006/relationships/image" Target="../media/image6.png"/><Relationship Id="rId10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4C141-EF1D-1F43-26D3-0975D8CB35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F4FED-DED3-F062-12BA-CD3FBE614B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EC395-7D6D-7310-F61F-31CA72D51B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"/>
            <a:ext cx="18592800" cy="1033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4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7" name="Google Shape;1917;p38"/>
          <p:cNvSpPr/>
          <p:nvPr/>
        </p:nvSpPr>
        <p:spPr>
          <a:xfrm>
            <a:off x="2843744" y="991750"/>
            <a:ext cx="12623888" cy="108891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918" name="Google Shape;1918;p38"/>
          <p:cNvSpPr txBox="1">
            <a:spLocks noGrp="1"/>
          </p:cNvSpPr>
          <p:nvPr>
            <p:ph type="title"/>
          </p:nvPr>
        </p:nvSpPr>
        <p:spPr>
          <a:xfrm>
            <a:off x="4117480" y="1077596"/>
            <a:ext cx="10095808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Bài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học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này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giúp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 </a:t>
            </a:r>
            <a:r>
              <a:rPr lang="en-US" sz="7200" dirty="0" err="1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em</a:t>
            </a:r>
            <a:r>
              <a:rPr lang="en-US" sz="7200" dirty="0"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</a:rPr>
              <a:t>:</a:t>
            </a:r>
            <a:endParaRPr sz="7200" dirty="0">
              <a:latin typeface="Cambria" panose="02040503050406030204" pitchFamily="18" charset="0"/>
              <a:ea typeface="Cambria" panose="02040503050406030204" pitchFamily="18" charset="0"/>
              <a:cs typeface="#9Slide07 Baloo Tamma" panose="03080902040302020200" pitchFamily="66" charset="0"/>
            </a:endParaRPr>
          </a:p>
        </p:txBody>
      </p:sp>
      <p:grpSp>
        <p:nvGrpSpPr>
          <p:cNvPr id="1951" name="Google Shape;1951;p38"/>
          <p:cNvGrpSpPr/>
          <p:nvPr/>
        </p:nvGrpSpPr>
        <p:grpSpPr>
          <a:xfrm>
            <a:off x="473820" y="8626178"/>
            <a:ext cx="937692" cy="1604044"/>
            <a:chOff x="6076675" y="3358950"/>
            <a:chExt cx="374000" cy="639775"/>
          </a:xfrm>
        </p:grpSpPr>
        <p:sp>
          <p:nvSpPr>
            <p:cNvPr id="1952" name="Google Shape;1952;p38"/>
            <p:cNvSpPr/>
            <p:nvPr/>
          </p:nvSpPr>
          <p:spPr>
            <a:xfrm>
              <a:off x="6076675" y="3493000"/>
              <a:ext cx="358075" cy="505725"/>
            </a:xfrm>
            <a:custGeom>
              <a:avLst/>
              <a:gdLst/>
              <a:ahLst/>
              <a:cxnLst/>
              <a:rect l="l" t="t" r="r" b="b"/>
              <a:pathLst>
                <a:path w="14323" h="20229" extrusionOk="0">
                  <a:moveTo>
                    <a:pt x="12673" y="0"/>
                  </a:moveTo>
                  <a:lnTo>
                    <a:pt x="12129" y="19"/>
                  </a:lnTo>
                  <a:lnTo>
                    <a:pt x="11454" y="75"/>
                  </a:lnTo>
                  <a:lnTo>
                    <a:pt x="10798" y="132"/>
                  </a:lnTo>
                  <a:lnTo>
                    <a:pt x="10255" y="150"/>
                  </a:lnTo>
                  <a:lnTo>
                    <a:pt x="9880" y="150"/>
                  </a:lnTo>
                  <a:lnTo>
                    <a:pt x="9149" y="169"/>
                  </a:lnTo>
                  <a:lnTo>
                    <a:pt x="8961" y="188"/>
                  </a:lnTo>
                  <a:lnTo>
                    <a:pt x="8774" y="207"/>
                  </a:lnTo>
                  <a:lnTo>
                    <a:pt x="8586" y="244"/>
                  </a:lnTo>
                  <a:lnTo>
                    <a:pt x="8417" y="300"/>
                  </a:lnTo>
                  <a:lnTo>
                    <a:pt x="8249" y="357"/>
                  </a:lnTo>
                  <a:lnTo>
                    <a:pt x="8080" y="432"/>
                  </a:lnTo>
                  <a:lnTo>
                    <a:pt x="7930" y="507"/>
                  </a:lnTo>
                  <a:lnTo>
                    <a:pt x="7761" y="600"/>
                  </a:lnTo>
                  <a:lnTo>
                    <a:pt x="7630" y="713"/>
                  </a:lnTo>
                  <a:lnTo>
                    <a:pt x="7499" y="825"/>
                  </a:lnTo>
                  <a:lnTo>
                    <a:pt x="7330" y="994"/>
                  </a:lnTo>
                  <a:lnTo>
                    <a:pt x="7180" y="1181"/>
                  </a:lnTo>
                  <a:lnTo>
                    <a:pt x="7049" y="1369"/>
                  </a:lnTo>
                  <a:lnTo>
                    <a:pt x="6936" y="1575"/>
                  </a:lnTo>
                  <a:lnTo>
                    <a:pt x="6655" y="2156"/>
                  </a:lnTo>
                  <a:lnTo>
                    <a:pt x="6505" y="2419"/>
                  </a:lnTo>
                  <a:lnTo>
                    <a:pt x="6374" y="2662"/>
                  </a:lnTo>
                  <a:lnTo>
                    <a:pt x="6299" y="2794"/>
                  </a:lnTo>
                  <a:lnTo>
                    <a:pt x="6243" y="2925"/>
                  </a:lnTo>
                  <a:lnTo>
                    <a:pt x="6130" y="3262"/>
                  </a:lnTo>
                  <a:lnTo>
                    <a:pt x="6018" y="3675"/>
                  </a:lnTo>
                  <a:lnTo>
                    <a:pt x="5924" y="4143"/>
                  </a:lnTo>
                  <a:lnTo>
                    <a:pt x="5887" y="4462"/>
                  </a:lnTo>
                  <a:lnTo>
                    <a:pt x="5755" y="5456"/>
                  </a:lnTo>
                  <a:lnTo>
                    <a:pt x="5624" y="6337"/>
                  </a:lnTo>
                  <a:lnTo>
                    <a:pt x="5530" y="7012"/>
                  </a:lnTo>
                  <a:lnTo>
                    <a:pt x="5249" y="7030"/>
                  </a:lnTo>
                  <a:lnTo>
                    <a:pt x="4518" y="7030"/>
                  </a:lnTo>
                  <a:lnTo>
                    <a:pt x="4068" y="7012"/>
                  </a:lnTo>
                  <a:lnTo>
                    <a:pt x="4012" y="7012"/>
                  </a:lnTo>
                  <a:lnTo>
                    <a:pt x="3975" y="7030"/>
                  </a:lnTo>
                  <a:lnTo>
                    <a:pt x="3937" y="7068"/>
                  </a:lnTo>
                  <a:lnTo>
                    <a:pt x="3900" y="7105"/>
                  </a:lnTo>
                  <a:lnTo>
                    <a:pt x="3900" y="7293"/>
                  </a:lnTo>
                  <a:lnTo>
                    <a:pt x="3881" y="7462"/>
                  </a:lnTo>
                  <a:lnTo>
                    <a:pt x="3900" y="7705"/>
                  </a:lnTo>
                  <a:lnTo>
                    <a:pt x="3918" y="8137"/>
                  </a:lnTo>
                  <a:lnTo>
                    <a:pt x="3937" y="8230"/>
                  </a:lnTo>
                  <a:lnTo>
                    <a:pt x="3956" y="8286"/>
                  </a:lnTo>
                  <a:lnTo>
                    <a:pt x="3993" y="8324"/>
                  </a:lnTo>
                  <a:lnTo>
                    <a:pt x="4050" y="8361"/>
                  </a:lnTo>
                  <a:lnTo>
                    <a:pt x="4781" y="8380"/>
                  </a:lnTo>
                  <a:lnTo>
                    <a:pt x="4799" y="8380"/>
                  </a:lnTo>
                  <a:lnTo>
                    <a:pt x="5418" y="8418"/>
                  </a:lnTo>
                  <a:lnTo>
                    <a:pt x="5362" y="8699"/>
                  </a:lnTo>
                  <a:lnTo>
                    <a:pt x="5306" y="9224"/>
                  </a:lnTo>
                  <a:lnTo>
                    <a:pt x="5231" y="10030"/>
                  </a:lnTo>
                  <a:lnTo>
                    <a:pt x="5174" y="10386"/>
                  </a:lnTo>
                  <a:lnTo>
                    <a:pt x="5118" y="10686"/>
                  </a:lnTo>
                  <a:lnTo>
                    <a:pt x="5006" y="11248"/>
                  </a:lnTo>
                  <a:lnTo>
                    <a:pt x="4893" y="11830"/>
                  </a:lnTo>
                  <a:lnTo>
                    <a:pt x="4837" y="12130"/>
                  </a:lnTo>
                  <a:lnTo>
                    <a:pt x="4799" y="12486"/>
                  </a:lnTo>
                  <a:lnTo>
                    <a:pt x="4649" y="13779"/>
                  </a:lnTo>
                  <a:lnTo>
                    <a:pt x="4593" y="14360"/>
                  </a:lnTo>
                  <a:lnTo>
                    <a:pt x="4556" y="14698"/>
                  </a:lnTo>
                  <a:lnTo>
                    <a:pt x="4518" y="14942"/>
                  </a:lnTo>
                  <a:lnTo>
                    <a:pt x="4443" y="15410"/>
                  </a:lnTo>
                  <a:lnTo>
                    <a:pt x="4368" y="15841"/>
                  </a:lnTo>
                  <a:lnTo>
                    <a:pt x="4274" y="16273"/>
                  </a:lnTo>
                  <a:lnTo>
                    <a:pt x="4162" y="16647"/>
                  </a:lnTo>
                  <a:lnTo>
                    <a:pt x="4050" y="16985"/>
                  </a:lnTo>
                  <a:lnTo>
                    <a:pt x="3937" y="17266"/>
                  </a:lnTo>
                  <a:lnTo>
                    <a:pt x="3806" y="17547"/>
                  </a:lnTo>
                  <a:lnTo>
                    <a:pt x="3731" y="17660"/>
                  </a:lnTo>
                  <a:lnTo>
                    <a:pt x="3637" y="17772"/>
                  </a:lnTo>
                  <a:lnTo>
                    <a:pt x="3543" y="17885"/>
                  </a:lnTo>
                  <a:lnTo>
                    <a:pt x="3431" y="17997"/>
                  </a:lnTo>
                  <a:lnTo>
                    <a:pt x="3300" y="18091"/>
                  </a:lnTo>
                  <a:lnTo>
                    <a:pt x="3150" y="18166"/>
                  </a:lnTo>
                  <a:lnTo>
                    <a:pt x="2906" y="18260"/>
                  </a:lnTo>
                  <a:lnTo>
                    <a:pt x="2681" y="18335"/>
                  </a:lnTo>
                  <a:lnTo>
                    <a:pt x="2494" y="18391"/>
                  </a:lnTo>
                  <a:lnTo>
                    <a:pt x="2306" y="18410"/>
                  </a:lnTo>
                  <a:lnTo>
                    <a:pt x="2044" y="18447"/>
                  </a:lnTo>
                  <a:lnTo>
                    <a:pt x="1781" y="18447"/>
                  </a:lnTo>
                  <a:lnTo>
                    <a:pt x="938" y="18428"/>
                  </a:lnTo>
                  <a:lnTo>
                    <a:pt x="356" y="18391"/>
                  </a:lnTo>
                  <a:lnTo>
                    <a:pt x="206" y="18410"/>
                  </a:lnTo>
                  <a:lnTo>
                    <a:pt x="150" y="18410"/>
                  </a:lnTo>
                  <a:lnTo>
                    <a:pt x="113" y="18447"/>
                  </a:lnTo>
                  <a:lnTo>
                    <a:pt x="56" y="18466"/>
                  </a:lnTo>
                  <a:lnTo>
                    <a:pt x="38" y="18522"/>
                  </a:lnTo>
                  <a:lnTo>
                    <a:pt x="19" y="18597"/>
                  </a:lnTo>
                  <a:lnTo>
                    <a:pt x="0" y="18672"/>
                  </a:lnTo>
                  <a:lnTo>
                    <a:pt x="0" y="19853"/>
                  </a:lnTo>
                  <a:lnTo>
                    <a:pt x="0" y="19928"/>
                  </a:lnTo>
                  <a:lnTo>
                    <a:pt x="19" y="20003"/>
                  </a:lnTo>
                  <a:lnTo>
                    <a:pt x="56" y="20078"/>
                  </a:lnTo>
                  <a:lnTo>
                    <a:pt x="113" y="20116"/>
                  </a:lnTo>
                  <a:lnTo>
                    <a:pt x="169" y="20153"/>
                  </a:lnTo>
                  <a:lnTo>
                    <a:pt x="263" y="20191"/>
                  </a:lnTo>
                  <a:lnTo>
                    <a:pt x="375" y="20209"/>
                  </a:lnTo>
                  <a:lnTo>
                    <a:pt x="488" y="20209"/>
                  </a:lnTo>
                  <a:lnTo>
                    <a:pt x="1031" y="20228"/>
                  </a:lnTo>
                  <a:lnTo>
                    <a:pt x="1650" y="20228"/>
                  </a:lnTo>
                  <a:lnTo>
                    <a:pt x="2062" y="20209"/>
                  </a:lnTo>
                  <a:lnTo>
                    <a:pt x="2644" y="20153"/>
                  </a:lnTo>
                  <a:lnTo>
                    <a:pt x="3225" y="20116"/>
                  </a:lnTo>
                  <a:lnTo>
                    <a:pt x="3600" y="20097"/>
                  </a:lnTo>
                  <a:lnTo>
                    <a:pt x="3937" y="20078"/>
                  </a:lnTo>
                  <a:lnTo>
                    <a:pt x="4706" y="20059"/>
                  </a:lnTo>
                  <a:lnTo>
                    <a:pt x="4949" y="20041"/>
                  </a:lnTo>
                  <a:lnTo>
                    <a:pt x="5193" y="19984"/>
                  </a:lnTo>
                  <a:lnTo>
                    <a:pt x="5437" y="19928"/>
                  </a:lnTo>
                  <a:lnTo>
                    <a:pt x="5662" y="19834"/>
                  </a:lnTo>
                  <a:lnTo>
                    <a:pt x="5887" y="19722"/>
                  </a:lnTo>
                  <a:lnTo>
                    <a:pt x="6112" y="19591"/>
                  </a:lnTo>
                  <a:lnTo>
                    <a:pt x="6318" y="19422"/>
                  </a:lnTo>
                  <a:lnTo>
                    <a:pt x="6505" y="19235"/>
                  </a:lnTo>
                  <a:lnTo>
                    <a:pt x="6861" y="18878"/>
                  </a:lnTo>
                  <a:lnTo>
                    <a:pt x="7143" y="18541"/>
                  </a:lnTo>
                  <a:lnTo>
                    <a:pt x="7368" y="18203"/>
                  </a:lnTo>
                  <a:lnTo>
                    <a:pt x="7555" y="17904"/>
                  </a:lnTo>
                  <a:lnTo>
                    <a:pt x="7593" y="17810"/>
                  </a:lnTo>
                  <a:lnTo>
                    <a:pt x="7724" y="17472"/>
                  </a:lnTo>
                  <a:lnTo>
                    <a:pt x="7836" y="17097"/>
                  </a:lnTo>
                  <a:lnTo>
                    <a:pt x="7911" y="16647"/>
                  </a:lnTo>
                  <a:lnTo>
                    <a:pt x="7968" y="16160"/>
                  </a:lnTo>
                  <a:lnTo>
                    <a:pt x="8024" y="15729"/>
                  </a:lnTo>
                  <a:lnTo>
                    <a:pt x="8080" y="15316"/>
                  </a:lnTo>
                  <a:lnTo>
                    <a:pt x="8118" y="14867"/>
                  </a:lnTo>
                  <a:lnTo>
                    <a:pt x="8230" y="13929"/>
                  </a:lnTo>
                  <a:lnTo>
                    <a:pt x="8342" y="13104"/>
                  </a:lnTo>
                  <a:lnTo>
                    <a:pt x="8417" y="12523"/>
                  </a:lnTo>
                  <a:lnTo>
                    <a:pt x="8511" y="11980"/>
                  </a:lnTo>
                  <a:lnTo>
                    <a:pt x="8586" y="11436"/>
                  </a:lnTo>
                  <a:lnTo>
                    <a:pt x="8661" y="10855"/>
                  </a:lnTo>
                  <a:lnTo>
                    <a:pt x="8680" y="10799"/>
                  </a:lnTo>
                  <a:lnTo>
                    <a:pt x="8717" y="10274"/>
                  </a:lnTo>
                  <a:lnTo>
                    <a:pt x="8774" y="9692"/>
                  </a:lnTo>
                  <a:lnTo>
                    <a:pt x="8811" y="9318"/>
                  </a:lnTo>
                  <a:lnTo>
                    <a:pt x="8886" y="8418"/>
                  </a:lnTo>
                  <a:lnTo>
                    <a:pt x="10836" y="8418"/>
                  </a:lnTo>
                  <a:lnTo>
                    <a:pt x="11267" y="8436"/>
                  </a:lnTo>
                  <a:lnTo>
                    <a:pt x="11679" y="8455"/>
                  </a:lnTo>
                  <a:lnTo>
                    <a:pt x="12242" y="8474"/>
                  </a:lnTo>
                  <a:lnTo>
                    <a:pt x="12523" y="8455"/>
                  </a:lnTo>
                  <a:lnTo>
                    <a:pt x="12635" y="8436"/>
                  </a:lnTo>
                  <a:lnTo>
                    <a:pt x="12710" y="8399"/>
                  </a:lnTo>
                  <a:lnTo>
                    <a:pt x="12767" y="8361"/>
                  </a:lnTo>
                  <a:lnTo>
                    <a:pt x="12804" y="8305"/>
                  </a:lnTo>
                  <a:lnTo>
                    <a:pt x="12823" y="8230"/>
                  </a:lnTo>
                  <a:lnTo>
                    <a:pt x="12842" y="8137"/>
                  </a:lnTo>
                  <a:lnTo>
                    <a:pt x="12860" y="7855"/>
                  </a:lnTo>
                  <a:lnTo>
                    <a:pt x="12860" y="7593"/>
                  </a:lnTo>
                  <a:lnTo>
                    <a:pt x="12860" y="7293"/>
                  </a:lnTo>
                  <a:lnTo>
                    <a:pt x="12860" y="7218"/>
                  </a:lnTo>
                  <a:lnTo>
                    <a:pt x="12842" y="7162"/>
                  </a:lnTo>
                  <a:lnTo>
                    <a:pt x="12804" y="7105"/>
                  </a:lnTo>
                  <a:lnTo>
                    <a:pt x="12748" y="7049"/>
                  </a:lnTo>
                  <a:lnTo>
                    <a:pt x="12673" y="7012"/>
                  </a:lnTo>
                  <a:lnTo>
                    <a:pt x="12579" y="6993"/>
                  </a:lnTo>
                  <a:lnTo>
                    <a:pt x="12448" y="6974"/>
                  </a:lnTo>
                  <a:lnTo>
                    <a:pt x="11998" y="6974"/>
                  </a:lnTo>
                  <a:lnTo>
                    <a:pt x="11361" y="6993"/>
                  </a:lnTo>
                  <a:lnTo>
                    <a:pt x="10723" y="7012"/>
                  </a:lnTo>
                  <a:lnTo>
                    <a:pt x="10311" y="7030"/>
                  </a:lnTo>
                  <a:lnTo>
                    <a:pt x="9823" y="7030"/>
                  </a:lnTo>
                  <a:lnTo>
                    <a:pt x="9748" y="7049"/>
                  </a:lnTo>
                  <a:lnTo>
                    <a:pt x="9430" y="7068"/>
                  </a:lnTo>
                  <a:lnTo>
                    <a:pt x="9092" y="7068"/>
                  </a:lnTo>
                  <a:lnTo>
                    <a:pt x="9149" y="6731"/>
                  </a:lnTo>
                  <a:lnTo>
                    <a:pt x="9167" y="6506"/>
                  </a:lnTo>
                  <a:lnTo>
                    <a:pt x="9205" y="6112"/>
                  </a:lnTo>
                  <a:lnTo>
                    <a:pt x="9336" y="5287"/>
                  </a:lnTo>
                  <a:lnTo>
                    <a:pt x="9392" y="4837"/>
                  </a:lnTo>
                  <a:lnTo>
                    <a:pt x="9486" y="4387"/>
                  </a:lnTo>
                  <a:lnTo>
                    <a:pt x="9580" y="3975"/>
                  </a:lnTo>
                  <a:lnTo>
                    <a:pt x="9692" y="3581"/>
                  </a:lnTo>
                  <a:lnTo>
                    <a:pt x="9861" y="3094"/>
                  </a:lnTo>
                  <a:lnTo>
                    <a:pt x="9955" y="2887"/>
                  </a:lnTo>
                  <a:lnTo>
                    <a:pt x="10048" y="2681"/>
                  </a:lnTo>
                  <a:lnTo>
                    <a:pt x="10180" y="2494"/>
                  </a:lnTo>
                  <a:lnTo>
                    <a:pt x="10330" y="2325"/>
                  </a:lnTo>
                  <a:lnTo>
                    <a:pt x="10498" y="2194"/>
                  </a:lnTo>
                  <a:lnTo>
                    <a:pt x="10705" y="2081"/>
                  </a:lnTo>
                  <a:lnTo>
                    <a:pt x="10892" y="1988"/>
                  </a:lnTo>
                  <a:lnTo>
                    <a:pt x="11098" y="1931"/>
                  </a:lnTo>
                  <a:lnTo>
                    <a:pt x="11304" y="1894"/>
                  </a:lnTo>
                  <a:lnTo>
                    <a:pt x="11511" y="1856"/>
                  </a:lnTo>
                  <a:lnTo>
                    <a:pt x="11811" y="1819"/>
                  </a:lnTo>
                  <a:lnTo>
                    <a:pt x="12092" y="1800"/>
                  </a:lnTo>
                  <a:lnTo>
                    <a:pt x="12954" y="1800"/>
                  </a:lnTo>
                  <a:lnTo>
                    <a:pt x="13367" y="1819"/>
                  </a:lnTo>
                  <a:lnTo>
                    <a:pt x="13966" y="1838"/>
                  </a:lnTo>
                  <a:lnTo>
                    <a:pt x="14116" y="1838"/>
                  </a:lnTo>
                  <a:lnTo>
                    <a:pt x="14173" y="1819"/>
                  </a:lnTo>
                  <a:lnTo>
                    <a:pt x="14210" y="1800"/>
                  </a:lnTo>
                  <a:lnTo>
                    <a:pt x="14248" y="1763"/>
                  </a:lnTo>
                  <a:lnTo>
                    <a:pt x="14285" y="1706"/>
                  </a:lnTo>
                  <a:lnTo>
                    <a:pt x="14304" y="1650"/>
                  </a:lnTo>
                  <a:lnTo>
                    <a:pt x="14323" y="1556"/>
                  </a:lnTo>
                  <a:lnTo>
                    <a:pt x="14323" y="375"/>
                  </a:lnTo>
                  <a:lnTo>
                    <a:pt x="14323" y="300"/>
                  </a:lnTo>
                  <a:lnTo>
                    <a:pt x="14304" y="225"/>
                  </a:lnTo>
                  <a:lnTo>
                    <a:pt x="14266" y="169"/>
                  </a:lnTo>
                  <a:lnTo>
                    <a:pt x="14210" y="113"/>
                  </a:lnTo>
                  <a:lnTo>
                    <a:pt x="14154" y="75"/>
                  </a:lnTo>
                  <a:lnTo>
                    <a:pt x="14060" y="57"/>
                  </a:lnTo>
                  <a:lnTo>
                    <a:pt x="13948" y="38"/>
                  </a:lnTo>
                  <a:lnTo>
                    <a:pt x="13835" y="38"/>
                  </a:lnTo>
                  <a:lnTo>
                    <a:pt x="13292" y="19"/>
                  </a:lnTo>
                  <a:lnTo>
                    <a:pt x="1267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6174150" y="3685625"/>
              <a:ext cx="22050" cy="16900"/>
            </a:xfrm>
            <a:custGeom>
              <a:avLst/>
              <a:gdLst/>
              <a:ahLst/>
              <a:cxnLst/>
              <a:rect l="l" t="t" r="r" b="b"/>
              <a:pathLst>
                <a:path w="882" h="676" extrusionOk="0">
                  <a:moveTo>
                    <a:pt x="1" y="0"/>
                  </a:moveTo>
                  <a:lnTo>
                    <a:pt x="19" y="432"/>
                  </a:lnTo>
                  <a:lnTo>
                    <a:pt x="38" y="525"/>
                  </a:lnTo>
                  <a:lnTo>
                    <a:pt x="57" y="581"/>
                  </a:lnTo>
                  <a:lnTo>
                    <a:pt x="94" y="619"/>
                  </a:lnTo>
                  <a:lnTo>
                    <a:pt x="151" y="656"/>
                  </a:lnTo>
                  <a:lnTo>
                    <a:pt x="882" y="675"/>
                  </a:lnTo>
                  <a:lnTo>
                    <a:pt x="657" y="525"/>
                  </a:lnTo>
                  <a:lnTo>
                    <a:pt x="432" y="3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6209300" y="3710450"/>
              <a:ext cx="86725" cy="53925"/>
            </a:xfrm>
            <a:custGeom>
              <a:avLst/>
              <a:gdLst/>
              <a:ahLst/>
              <a:cxnLst/>
              <a:rect l="l" t="t" r="r" b="b"/>
              <a:pathLst>
                <a:path w="3469" h="2157" extrusionOk="0">
                  <a:moveTo>
                    <a:pt x="57" y="1"/>
                  </a:moveTo>
                  <a:lnTo>
                    <a:pt x="1" y="526"/>
                  </a:lnTo>
                  <a:lnTo>
                    <a:pt x="675" y="770"/>
                  </a:lnTo>
                  <a:lnTo>
                    <a:pt x="1332" y="1051"/>
                  </a:lnTo>
                  <a:lnTo>
                    <a:pt x="1988" y="1332"/>
                  </a:lnTo>
                  <a:lnTo>
                    <a:pt x="2306" y="1501"/>
                  </a:lnTo>
                  <a:lnTo>
                    <a:pt x="2606" y="1669"/>
                  </a:lnTo>
                  <a:lnTo>
                    <a:pt x="3000" y="1894"/>
                  </a:lnTo>
                  <a:lnTo>
                    <a:pt x="3356" y="2157"/>
                  </a:lnTo>
                  <a:lnTo>
                    <a:pt x="3375" y="2101"/>
                  </a:lnTo>
                  <a:lnTo>
                    <a:pt x="3412" y="1576"/>
                  </a:lnTo>
                  <a:lnTo>
                    <a:pt x="3469" y="994"/>
                  </a:lnTo>
                  <a:lnTo>
                    <a:pt x="2925" y="863"/>
                  </a:lnTo>
                  <a:lnTo>
                    <a:pt x="2175" y="695"/>
                  </a:lnTo>
                  <a:lnTo>
                    <a:pt x="1444" y="507"/>
                  </a:lnTo>
                  <a:lnTo>
                    <a:pt x="1088" y="395"/>
                  </a:lnTo>
                  <a:lnTo>
                    <a:pt x="750" y="282"/>
                  </a:lnTo>
                  <a:lnTo>
                    <a:pt x="394" y="151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6191500" y="3837475"/>
              <a:ext cx="85775" cy="100775"/>
            </a:xfrm>
            <a:custGeom>
              <a:avLst/>
              <a:gdLst/>
              <a:ahLst/>
              <a:cxnLst/>
              <a:rect l="l" t="t" r="r" b="b"/>
              <a:pathLst>
                <a:path w="3431" h="4031" extrusionOk="0">
                  <a:moveTo>
                    <a:pt x="56" y="0"/>
                  </a:moveTo>
                  <a:lnTo>
                    <a:pt x="0" y="581"/>
                  </a:lnTo>
                  <a:lnTo>
                    <a:pt x="600" y="1031"/>
                  </a:lnTo>
                  <a:lnTo>
                    <a:pt x="881" y="1256"/>
                  </a:lnTo>
                  <a:lnTo>
                    <a:pt x="1144" y="1481"/>
                  </a:lnTo>
                  <a:lnTo>
                    <a:pt x="1425" y="1744"/>
                  </a:lnTo>
                  <a:lnTo>
                    <a:pt x="1669" y="1987"/>
                  </a:lnTo>
                  <a:lnTo>
                    <a:pt x="1912" y="2250"/>
                  </a:lnTo>
                  <a:lnTo>
                    <a:pt x="2137" y="2512"/>
                  </a:lnTo>
                  <a:lnTo>
                    <a:pt x="2343" y="2775"/>
                  </a:lnTo>
                  <a:lnTo>
                    <a:pt x="2512" y="3037"/>
                  </a:lnTo>
                  <a:lnTo>
                    <a:pt x="2681" y="3318"/>
                  </a:lnTo>
                  <a:lnTo>
                    <a:pt x="2831" y="3618"/>
                  </a:lnTo>
                  <a:lnTo>
                    <a:pt x="2925" y="3825"/>
                  </a:lnTo>
                  <a:lnTo>
                    <a:pt x="3000" y="4031"/>
                  </a:lnTo>
                  <a:lnTo>
                    <a:pt x="3131" y="3693"/>
                  </a:lnTo>
                  <a:lnTo>
                    <a:pt x="3243" y="3318"/>
                  </a:lnTo>
                  <a:lnTo>
                    <a:pt x="3318" y="2868"/>
                  </a:lnTo>
                  <a:lnTo>
                    <a:pt x="3375" y="2381"/>
                  </a:lnTo>
                  <a:lnTo>
                    <a:pt x="3431" y="1950"/>
                  </a:lnTo>
                  <a:lnTo>
                    <a:pt x="3243" y="1762"/>
                  </a:lnTo>
                  <a:lnTo>
                    <a:pt x="3018" y="1594"/>
                  </a:lnTo>
                  <a:lnTo>
                    <a:pt x="2681" y="1350"/>
                  </a:lnTo>
                  <a:lnTo>
                    <a:pt x="2343" y="1125"/>
                  </a:lnTo>
                  <a:lnTo>
                    <a:pt x="1987" y="938"/>
                  </a:lnTo>
                  <a:lnTo>
                    <a:pt x="1631" y="750"/>
                  </a:lnTo>
                  <a:lnTo>
                    <a:pt x="825" y="394"/>
                  </a:lnTo>
                  <a:lnTo>
                    <a:pt x="450" y="206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6" name="Google Shape;1956;p38"/>
            <p:cNvSpPr/>
            <p:nvPr/>
          </p:nvSpPr>
          <p:spPr>
            <a:xfrm>
              <a:off x="6220550" y="3604550"/>
              <a:ext cx="86250" cy="56725"/>
            </a:xfrm>
            <a:custGeom>
              <a:avLst/>
              <a:gdLst/>
              <a:ahLst/>
              <a:cxnLst/>
              <a:rect l="l" t="t" r="r" b="b"/>
              <a:pathLst>
                <a:path w="3450" h="2269" extrusionOk="0">
                  <a:moveTo>
                    <a:pt x="132" y="0"/>
                  </a:moveTo>
                  <a:lnTo>
                    <a:pt x="0" y="994"/>
                  </a:lnTo>
                  <a:lnTo>
                    <a:pt x="732" y="1256"/>
                  </a:lnTo>
                  <a:lnTo>
                    <a:pt x="1444" y="1500"/>
                  </a:lnTo>
                  <a:lnTo>
                    <a:pt x="2419" y="1856"/>
                  </a:lnTo>
                  <a:lnTo>
                    <a:pt x="2906" y="2062"/>
                  </a:lnTo>
                  <a:lnTo>
                    <a:pt x="3394" y="2269"/>
                  </a:lnTo>
                  <a:lnTo>
                    <a:pt x="3412" y="2044"/>
                  </a:lnTo>
                  <a:lnTo>
                    <a:pt x="3450" y="1650"/>
                  </a:lnTo>
                  <a:lnTo>
                    <a:pt x="2981" y="1519"/>
                  </a:lnTo>
                  <a:lnTo>
                    <a:pt x="2531" y="1387"/>
                  </a:lnTo>
                  <a:lnTo>
                    <a:pt x="2081" y="1219"/>
                  </a:lnTo>
                  <a:lnTo>
                    <a:pt x="1631" y="1012"/>
                  </a:lnTo>
                  <a:lnTo>
                    <a:pt x="1238" y="806"/>
                  </a:lnTo>
                  <a:lnTo>
                    <a:pt x="844" y="563"/>
                  </a:lnTo>
                  <a:lnTo>
                    <a:pt x="488" y="30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6320375" y="3667350"/>
              <a:ext cx="77825" cy="37500"/>
            </a:xfrm>
            <a:custGeom>
              <a:avLst/>
              <a:gdLst/>
              <a:ahLst/>
              <a:cxnLst/>
              <a:rect l="l" t="t" r="r" b="b"/>
              <a:pathLst>
                <a:path w="3113" h="1500" extrusionOk="0">
                  <a:moveTo>
                    <a:pt x="2250" y="0"/>
                  </a:moveTo>
                  <a:lnTo>
                    <a:pt x="1613" y="19"/>
                  </a:lnTo>
                  <a:lnTo>
                    <a:pt x="975" y="38"/>
                  </a:lnTo>
                  <a:lnTo>
                    <a:pt x="563" y="56"/>
                  </a:lnTo>
                  <a:lnTo>
                    <a:pt x="75" y="56"/>
                  </a:lnTo>
                  <a:lnTo>
                    <a:pt x="0" y="75"/>
                  </a:lnTo>
                  <a:lnTo>
                    <a:pt x="225" y="188"/>
                  </a:lnTo>
                  <a:lnTo>
                    <a:pt x="544" y="375"/>
                  </a:lnTo>
                  <a:lnTo>
                    <a:pt x="844" y="581"/>
                  </a:lnTo>
                  <a:lnTo>
                    <a:pt x="1125" y="788"/>
                  </a:lnTo>
                  <a:lnTo>
                    <a:pt x="1388" y="994"/>
                  </a:lnTo>
                  <a:lnTo>
                    <a:pt x="1669" y="1219"/>
                  </a:lnTo>
                  <a:lnTo>
                    <a:pt x="1931" y="1481"/>
                  </a:lnTo>
                  <a:lnTo>
                    <a:pt x="2494" y="1500"/>
                  </a:lnTo>
                  <a:lnTo>
                    <a:pt x="2775" y="1481"/>
                  </a:lnTo>
                  <a:lnTo>
                    <a:pt x="2887" y="1462"/>
                  </a:lnTo>
                  <a:lnTo>
                    <a:pt x="2962" y="1425"/>
                  </a:lnTo>
                  <a:lnTo>
                    <a:pt x="3019" y="1387"/>
                  </a:lnTo>
                  <a:lnTo>
                    <a:pt x="3056" y="1331"/>
                  </a:lnTo>
                  <a:lnTo>
                    <a:pt x="3075" y="1256"/>
                  </a:lnTo>
                  <a:lnTo>
                    <a:pt x="3094" y="1163"/>
                  </a:lnTo>
                  <a:lnTo>
                    <a:pt x="3112" y="881"/>
                  </a:lnTo>
                  <a:lnTo>
                    <a:pt x="3112" y="619"/>
                  </a:lnTo>
                  <a:lnTo>
                    <a:pt x="2906" y="431"/>
                  </a:lnTo>
                  <a:lnTo>
                    <a:pt x="2700" y="281"/>
                  </a:lnTo>
                  <a:lnTo>
                    <a:pt x="2475" y="131"/>
                  </a:lnTo>
                  <a:lnTo>
                    <a:pt x="22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8" name="Google Shape;1958;p38"/>
            <p:cNvSpPr/>
            <p:nvPr/>
          </p:nvSpPr>
          <p:spPr>
            <a:xfrm>
              <a:off x="6264125" y="3498150"/>
              <a:ext cx="100325" cy="46900"/>
            </a:xfrm>
            <a:custGeom>
              <a:avLst/>
              <a:gdLst/>
              <a:ahLst/>
              <a:cxnLst/>
              <a:rect l="l" t="t" r="r" b="b"/>
              <a:pathLst>
                <a:path w="4013" h="1876" extrusionOk="0">
                  <a:moveTo>
                    <a:pt x="1276" y="1"/>
                  </a:moveTo>
                  <a:lnTo>
                    <a:pt x="1088" y="38"/>
                  </a:lnTo>
                  <a:lnTo>
                    <a:pt x="919" y="94"/>
                  </a:lnTo>
                  <a:lnTo>
                    <a:pt x="751" y="151"/>
                  </a:lnTo>
                  <a:lnTo>
                    <a:pt x="582" y="226"/>
                  </a:lnTo>
                  <a:lnTo>
                    <a:pt x="432" y="301"/>
                  </a:lnTo>
                  <a:lnTo>
                    <a:pt x="263" y="394"/>
                  </a:lnTo>
                  <a:lnTo>
                    <a:pt x="132" y="507"/>
                  </a:lnTo>
                  <a:lnTo>
                    <a:pt x="1" y="619"/>
                  </a:lnTo>
                  <a:lnTo>
                    <a:pt x="338" y="807"/>
                  </a:lnTo>
                  <a:lnTo>
                    <a:pt x="694" y="975"/>
                  </a:lnTo>
                  <a:lnTo>
                    <a:pt x="1069" y="1125"/>
                  </a:lnTo>
                  <a:lnTo>
                    <a:pt x="1426" y="1257"/>
                  </a:lnTo>
                  <a:lnTo>
                    <a:pt x="2175" y="1500"/>
                  </a:lnTo>
                  <a:lnTo>
                    <a:pt x="2888" y="1763"/>
                  </a:lnTo>
                  <a:lnTo>
                    <a:pt x="3207" y="1875"/>
                  </a:lnTo>
                  <a:lnTo>
                    <a:pt x="3394" y="1782"/>
                  </a:lnTo>
                  <a:lnTo>
                    <a:pt x="3600" y="1725"/>
                  </a:lnTo>
                  <a:lnTo>
                    <a:pt x="3806" y="1688"/>
                  </a:lnTo>
                  <a:lnTo>
                    <a:pt x="4013" y="1650"/>
                  </a:lnTo>
                  <a:lnTo>
                    <a:pt x="3544" y="1482"/>
                  </a:lnTo>
                  <a:lnTo>
                    <a:pt x="3094" y="1275"/>
                  </a:lnTo>
                  <a:lnTo>
                    <a:pt x="2850" y="1163"/>
                  </a:lnTo>
                  <a:lnTo>
                    <a:pt x="2607" y="1013"/>
                  </a:lnTo>
                  <a:lnTo>
                    <a:pt x="2363" y="863"/>
                  </a:lnTo>
                  <a:lnTo>
                    <a:pt x="2138" y="694"/>
                  </a:lnTo>
                  <a:lnTo>
                    <a:pt x="1707" y="357"/>
                  </a:lnTo>
                  <a:lnTo>
                    <a:pt x="127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59" name="Google Shape;1959;p38"/>
            <p:cNvSpPr/>
            <p:nvPr/>
          </p:nvSpPr>
          <p:spPr>
            <a:xfrm>
              <a:off x="6134325" y="3937300"/>
              <a:ext cx="83900" cy="57675"/>
            </a:xfrm>
            <a:custGeom>
              <a:avLst/>
              <a:gdLst/>
              <a:ahLst/>
              <a:cxnLst/>
              <a:rect l="l" t="t" r="r" b="b"/>
              <a:pathLst>
                <a:path w="3356" h="2307" extrusionOk="0">
                  <a:moveTo>
                    <a:pt x="1331" y="0"/>
                  </a:moveTo>
                  <a:lnTo>
                    <a:pt x="1237" y="113"/>
                  </a:lnTo>
                  <a:lnTo>
                    <a:pt x="1125" y="225"/>
                  </a:lnTo>
                  <a:lnTo>
                    <a:pt x="994" y="319"/>
                  </a:lnTo>
                  <a:lnTo>
                    <a:pt x="844" y="394"/>
                  </a:lnTo>
                  <a:lnTo>
                    <a:pt x="600" y="488"/>
                  </a:lnTo>
                  <a:lnTo>
                    <a:pt x="375" y="563"/>
                  </a:lnTo>
                  <a:lnTo>
                    <a:pt x="188" y="619"/>
                  </a:lnTo>
                  <a:lnTo>
                    <a:pt x="0" y="638"/>
                  </a:lnTo>
                  <a:lnTo>
                    <a:pt x="450" y="975"/>
                  </a:lnTo>
                  <a:lnTo>
                    <a:pt x="694" y="1200"/>
                  </a:lnTo>
                  <a:lnTo>
                    <a:pt x="937" y="1425"/>
                  </a:lnTo>
                  <a:lnTo>
                    <a:pt x="1162" y="1669"/>
                  </a:lnTo>
                  <a:lnTo>
                    <a:pt x="1369" y="1912"/>
                  </a:lnTo>
                  <a:lnTo>
                    <a:pt x="1500" y="2100"/>
                  </a:lnTo>
                  <a:lnTo>
                    <a:pt x="1631" y="2306"/>
                  </a:lnTo>
                  <a:lnTo>
                    <a:pt x="2400" y="2287"/>
                  </a:lnTo>
                  <a:lnTo>
                    <a:pt x="2643" y="2269"/>
                  </a:lnTo>
                  <a:lnTo>
                    <a:pt x="2887" y="2212"/>
                  </a:lnTo>
                  <a:lnTo>
                    <a:pt x="3131" y="2156"/>
                  </a:lnTo>
                  <a:lnTo>
                    <a:pt x="3356" y="2062"/>
                  </a:lnTo>
                  <a:lnTo>
                    <a:pt x="3168" y="1762"/>
                  </a:lnTo>
                  <a:lnTo>
                    <a:pt x="2962" y="1463"/>
                  </a:lnTo>
                  <a:lnTo>
                    <a:pt x="2737" y="1181"/>
                  </a:lnTo>
                  <a:lnTo>
                    <a:pt x="2493" y="919"/>
                  </a:lnTo>
                  <a:lnTo>
                    <a:pt x="2231" y="656"/>
                  </a:lnTo>
                  <a:lnTo>
                    <a:pt x="1950" y="413"/>
                  </a:lnTo>
                  <a:lnTo>
                    <a:pt x="1650" y="206"/>
                  </a:lnTo>
                  <a:lnTo>
                    <a:pt x="13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0" name="Google Shape;1960;p38"/>
            <p:cNvSpPr/>
            <p:nvPr/>
          </p:nvSpPr>
          <p:spPr>
            <a:xfrm>
              <a:off x="6303975" y="3358950"/>
              <a:ext cx="146700" cy="146250"/>
            </a:xfrm>
            <a:custGeom>
              <a:avLst/>
              <a:gdLst/>
              <a:ahLst/>
              <a:cxnLst/>
              <a:rect l="l" t="t" r="r" b="b"/>
              <a:pathLst>
                <a:path w="5868" h="5850" extrusionOk="0">
                  <a:moveTo>
                    <a:pt x="2794" y="1"/>
                  </a:moveTo>
                  <a:lnTo>
                    <a:pt x="2512" y="20"/>
                  </a:lnTo>
                  <a:lnTo>
                    <a:pt x="2231" y="76"/>
                  </a:lnTo>
                  <a:lnTo>
                    <a:pt x="1969" y="151"/>
                  </a:lnTo>
                  <a:lnTo>
                    <a:pt x="1706" y="263"/>
                  </a:lnTo>
                  <a:lnTo>
                    <a:pt x="1444" y="395"/>
                  </a:lnTo>
                  <a:lnTo>
                    <a:pt x="1200" y="563"/>
                  </a:lnTo>
                  <a:lnTo>
                    <a:pt x="956" y="751"/>
                  </a:lnTo>
                  <a:lnTo>
                    <a:pt x="750" y="957"/>
                  </a:lnTo>
                  <a:lnTo>
                    <a:pt x="563" y="1182"/>
                  </a:lnTo>
                  <a:lnTo>
                    <a:pt x="394" y="1426"/>
                  </a:lnTo>
                  <a:lnTo>
                    <a:pt x="263" y="1688"/>
                  </a:lnTo>
                  <a:lnTo>
                    <a:pt x="150" y="1951"/>
                  </a:lnTo>
                  <a:lnTo>
                    <a:pt x="75" y="2213"/>
                  </a:lnTo>
                  <a:lnTo>
                    <a:pt x="19" y="2494"/>
                  </a:lnTo>
                  <a:lnTo>
                    <a:pt x="0" y="2775"/>
                  </a:lnTo>
                  <a:lnTo>
                    <a:pt x="0" y="3057"/>
                  </a:lnTo>
                  <a:lnTo>
                    <a:pt x="19" y="3338"/>
                  </a:lnTo>
                  <a:lnTo>
                    <a:pt x="75" y="3619"/>
                  </a:lnTo>
                  <a:lnTo>
                    <a:pt x="150" y="3881"/>
                  </a:lnTo>
                  <a:lnTo>
                    <a:pt x="263" y="4144"/>
                  </a:lnTo>
                  <a:lnTo>
                    <a:pt x="394" y="4406"/>
                  </a:lnTo>
                  <a:lnTo>
                    <a:pt x="563" y="4650"/>
                  </a:lnTo>
                  <a:lnTo>
                    <a:pt x="750" y="4894"/>
                  </a:lnTo>
                  <a:lnTo>
                    <a:pt x="956" y="5100"/>
                  </a:lnTo>
                  <a:lnTo>
                    <a:pt x="1181" y="5287"/>
                  </a:lnTo>
                  <a:lnTo>
                    <a:pt x="1425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12" y="5775"/>
                  </a:lnTo>
                  <a:lnTo>
                    <a:pt x="2494" y="5831"/>
                  </a:lnTo>
                  <a:lnTo>
                    <a:pt x="2775" y="5850"/>
                  </a:lnTo>
                  <a:lnTo>
                    <a:pt x="3056" y="5850"/>
                  </a:lnTo>
                  <a:lnTo>
                    <a:pt x="3337" y="5831"/>
                  </a:lnTo>
                  <a:lnTo>
                    <a:pt x="3618" y="5775"/>
                  </a:lnTo>
                  <a:lnTo>
                    <a:pt x="3881" y="5700"/>
                  </a:lnTo>
                  <a:lnTo>
                    <a:pt x="4162" y="5587"/>
                  </a:lnTo>
                  <a:lnTo>
                    <a:pt x="4406" y="5456"/>
                  </a:lnTo>
                  <a:lnTo>
                    <a:pt x="4649" y="5287"/>
                  </a:lnTo>
                  <a:lnTo>
                    <a:pt x="4893" y="5100"/>
                  </a:lnTo>
                  <a:lnTo>
                    <a:pt x="5099" y="4894"/>
                  </a:lnTo>
                  <a:lnTo>
                    <a:pt x="5287" y="4669"/>
                  </a:lnTo>
                  <a:lnTo>
                    <a:pt x="5456" y="4425"/>
                  </a:lnTo>
                  <a:lnTo>
                    <a:pt x="5587" y="4163"/>
                  </a:lnTo>
                  <a:lnTo>
                    <a:pt x="5699" y="3900"/>
                  </a:lnTo>
                  <a:lnTo>
                    <a:pt x="5774" y="3638"/>
                  </a:lnTo>
                  <a:lnTo>
                    <a:pt x="5831" y="3357"/>
                  </a:lnTo>
                  <a:lnTo>
                    <a:pt x="5849" y="3075"/>
                  </a:lnTo>
                  <a:lnTo>
                    <a:pt x="5868" y="2794"/>
                  </a:lnTo>
                  <a:lnTo>
                    <a:pt x="5831" y="2513"/>
                  </a:lnTo>
                  <a:lnTo>
                    <a:pt x="5774" y="2232"/>
                  </a:lnTo>
                  <a:lnTo>
                    <a:pt x="5699" y="1969"/>
                  </a:lnTo>
                  <a:lnTo>
                    <a:pt x="5587" y="1688"/>
                  </a:lnTo>
                  <a:lnTo>
                    <a:pt x="5456" y="1444"/>
                  </a:lnTo>
                  <a:lnTo>
                    <a:pt x="5306" y="1201"/>
                  </a:lnTo>
                  <a:lnTo>
                    <a:pt x="5099" y="957"/>
                  </a:lnTo>
                  <a:lnTo>
                    <a:pt x="4893" y="751"/>
                  </a:lnTo>
                  <a:lnTo>
                    <a:pt x="4668" y="563"/>
                  </a:lnTo>
                  <a:lnTo>
                    <a:pt x="4425" y="395"/>
                  </a:lnTo>
                  <a:lnTo>
                    <a:pt x="4162" y="263"/>
                  </a:lnTo>
                  <a:lnTo>
                    <a:pt x="3900" y="151"/>
                  </a:lnTo>
                  <a:lnTo>
                    <a:pt x="3637" y="76"/>
                  </a:lnTo>
                  <a:lnTo>
                    <a:pt x="3356" y="20"/>
                  </a:lnTo>
                  <a:lnTo>
                    <a:pt x="30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1" name="Google Shape;1961;p38"/>
            <p:cNvSpPr/>
            <p:nvPr/>
          </p:nvSpPr>
          <p:spPr>
            <a:xfrm>
              <a:off x="6328800" y="3383800"/>
              <a:ext cx="96575" cy="96575"/>
            </a:xfrm>
            <a:custGeom>
              <a:avLst/>
              <a:gdLst/>
              <a:ahLst/>
              <a:cxnLst/>
              <a:rect l="l" t="t" r="r" b="b"/>
              <a:pathLst>
                <a:path w="3863" h="3863" extrusionOk="0">
                  <a:moveTo>
                    <a:pt x="1857" y="0"/>
                  </a:moveTo>
                  <a:lnTo>
                    <a:pt x="1669" y="19"/>
                  </a:lnTo>
                  <a:lnTo>
                    <a:pt x="1482" y="57"/>
                  </a:lnTo>
                  <a:lnTo>
                    <a:pt x="1294" y="94"/>
                  </a:lnTo>
                  <a:lnTo>
                    <a:pt x="1126" y="169"/>
                  </a:lnTo>
                  <a:lnTo>
                    <a:pt x="957" y="263"/>
                  </a:lnTo>
                  <a:lnTo>
                    <a:pt x="788" y="375"/>
                  </a:lnTo>
                  <a:lnTo>
                    <a:pt x="638" y="488"/>
                  </a:lnTo>
                  <a:lnTo>
                    <a:pt x="488" y="638"/>
                  </a:lnTo>
                  <a:lnTo>
                    <a:pt x="376" y="788"/>
                  </a:lnTo>
                  <a:lnTo>
                    <a:pt x="263" y="938"/>
                  </a:lnTo>
                  <a:lnTo>
                    <a:pt x="188" y="1107"/>
                  </a:lnTo>
                  <a:lnTo>
                    <a:pt x="113" y="1275"/>
                  </a:lnTo>
                  <a:lnTo>
                    <a:pt x="57" y="1463"/>
                  </a:lnTo>
                  <a:lnTo>
                    <a:pt x="20" y="1650"/>
                  </a:lnTo>
                  <a:lnTo>
                    <a:pt x="1" y="1838"/>
                  </a:lnTo>
                  <a:lnTo>
                    <a:pt x="1" y="2006"/>
                  </a:lnTo>
                  <a:lnTo>
                    <a:pt x="20" y="2194"/>
                  </a:lnTo>
                  <a:lnTo>
                    <a:pt x="57" y="2381"/>
                  </a:lnTo>
                  <a:lnTo>
                    <a:pt x="95" y="2569"/>
                  </a:lnTo>
                  <a:lnTo>
                    <a:pt x="170" y="2738"/>
                  </a:lnTo>
                  <a:lnTo>
                    <a:pt x="263" y="2906"/>
                  </a:lnTo>
                  <a:lnTo>
                    <a:pt x="376" y="3075"/>
                  </a:lnTo>
                  <a:lnTo>
                    <a:pt x="488" y="3225"/>
                  </a:lnTo>
                  <a:lnTo>
                    <a:pt x="620" y="3356"/>
                  </a:lnTo>
                  <a:lnTo>
                    <a:pt x="751" y="3469"/>
                  </a:lnTo>
                  <a:lnTo>
                    <a:pt x="901" y="3562"/>
                  </a:lnTo>
                  <a:lnTo>
                    <a:pt x="1051" y="3656"/>
                  </a:lnTo>
                  <a:lnTo>
                    <a:pt x="1313" y="3769"/>
                  </a:lnTo>
                  <a:lnTo>
                    <a:pt x="1594" y="3844"/>
                  </a:lnTo>
                  <a:lnTo>
                    <a:pt x="1876" y="3862"/>
                  </a:lnTo>
                  <a:lnTo>
                    <a:pt x="2176" y="3844"/>
                  </a:lnTo>
                  <a:lnTo>
                    <a:pt x="2457" y="3787"/>
                  </a:lnTo>
                  <a:lnTo>
                    <a:pt x="2719" y="3694"/>
                  </a:lnTo>
                  <a:lnTo>
                    <a:pt x="2850" y="3637"/>
                  </a:lnTo>
                  <a:lnTo>
                    <a:pt x="2982" y="3562"/>
                  </a:lnTo>
                  <a:lnTo>
                    <a:pt x="3113" y="3469"/>
                  </a:lnTo>
                  <a:lnTo>
                    <a:pt x="3225" y="3375"/>
                  </a:lnTo>
                  <a:lnTo>
                    <a:pt x="3338" y="3262"/>
                  </a:lnTo>
                  <a:lnTo>
                    <a:pt x="3432" y="3150"/>
                  </a:lnTo>
                  <a:lnTo>
                    <a:pt x="3600" y="2925"/>
                  </a:lnTo>
                  <a:lnTo>
                    <a:pt x="3731" y="2663"/>
                  </a:lnTo>
                  <a:lnTo>
                    <a:pt x="3806" y="2400"/>
                  </a:lnTo>
                  <a:lnTo>
                    <a:pt x="3863" y="2119"/>
                  </a:lnTo>
                  <a:lnTo>
                    <a:pt x="3863" y="1838"/>
                  </a:lnTo>
                  <a:lnTo>
                    <a:pt x="3825" y="1556"/>
                  </a:lnTo>
                  <a:lnTo>
                    <a:pt x="3769" y="1294"/>
                  </a:lnTo>
                  <a:lnTo>
                    <a:pt x="3694" y="1107"/>
                  </a:lnTo>
                  <a:lnTo>
                    <a:pt x="3600" y="938"/>
                  </a:lnTo>
                  <a:lnTo>
                    <a:pt x="3488" y="788"/>
                  </a:lnTo>
                  <a:lnTo>
                    <a:pt x="3375" y="638"/>
                  </a:lnTo>
                  <a:lnTo>
                    <a:pt x="3225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7" y="169"/>
                  </a:lnTo>
                  <a:lnTo>
                    <a:pt x="2588" y="113"/>
                  </a:lnTo>
                  <a:lnTo>
                    <a:pt x="2400" y="57"/>
                  </a:lnTo>
                  <a:lnTo>
                    <a:pt x="2213" y="19"/>
                  </a:lnTo>
                  <a:lnTo>
                    <a:pt x="20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2" name="Google Shape;1962;p38"/>
            <p:cNvSpPr/>
            <p:nvPr/>
          </p:nvSpPr>
          <p:spPr>
            <a:xfrm>
              <a:off x="6354125" y="341427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0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2" y="75"/>
                  </a:lnTo>
                  <a:lnTo>
                    <a:pt x="1931" y="131"/>
                  </a:lnTo>
                  <a:lnTo>
                    <a:pt x="1650" y="262"/>
                  </a:lnTo>
                  <a:lnTo>
                    <a:pt x="1406" y="412"/>
                  </a:lnTo>
                  <a:lnTo>
                    <a:pt x="1181" y="581"/>
                  </a:lnTo>
                  <a:lnTo>
                    <a:pt x="919" y="806"/>
                  </a:lnTo>
                  <a:lnTo>
                    <a:pt x="619" y="1087"/>
                  </a:lnTo>
                  <a:lnTo>
                    <a:pt x="450" y="1256"/>
                  </a:lnTo>
                  <a:lnTo>
                    <a:pt x="281" y="1462"/>
                  </a:lnTo>
                  <a:lnTo>
                    <a:pt x="131" y="1687"/>
                  </a:lnTo>
                  <a:lnTo>
                    <a:pt x="75" y="1818"/>
                  </a:lnTo>
                  <a:lnTo>
                    <a:pt x="38" y="1931"/>
                  </a:lnTo>
                  <a:lnTo>
                    <a:pt x="19" y="2062"/>
                  </a:lnTo>
                  <a:lnTo>
                    <a:pt x="0" y="2175"/>
                  </a:lnTo>
                  <a:lnTo>
                    <a:pt x="0" y="2306"/>
                  </a:lnTo>
                  <a:lnTo>
                    <a:pt x="38" y="2437"/>
                  </a:lnTo>
                  <a:lnTo>
                    <a:pt x="300" y="2550"/>
                  </a:lnTo>
                  <a:lnTo>
                    <a:pt x="581" y="2625"/>
                  </a:lnTo>
                  <a:lnTo>
                    <a:pt x="863" y="2643"/>
                  </a:lnTo>
                  <a:lnTo>
                    <a:pt x="1163" y="2625"/>
                  </a:lnTo>
                  <a:lnTo>
                    <a:pt x="1444" y="2568"/>
                  </a:lnTo>
                  <a:lnTo>
                    <a:pt x="1706" y="2475"/>
                  </a:lnTo>
                  <a:lnTo>
                    <a:pt x="1837" y="2418"/>
                  </a:lnTo>
                  <a:lnTo>
                    <a:pt x="1969" y="2343"/>
                  </a:lnTo>
                  <a:lnTo>
                    <a:pt x="2100" y="2250"/>
                  </a:lnTo>
                  <a:lnTo>
                    <a:pt x="2212" y="2156"/>
                  </a:lnTo>
                  <a:lnTo>
                    <a:pt x="2325" y="2043"/>
                  </a:lnTo>
                  <a:lnTo>
                    <a:pt x="2419" y="1931"/>
                  </a:lnTo>
                  <a:lnTo>
                    <a:pt x="2587" y="1706"/>
                  </a:lnTo>
                  <a:lnTo>
                    <a:pt x="2718" y="1444"/>
                  </a:lnTo>
                  <a:lnTo>
                    <a:pt x="2793" y="1181"/>
                  </a:lnTo>
                  <a:lnTo>
                    <a:pt x="2850" y="900"/>
                  </a:lnTo>
                  <a:lnTo>
                    <a:pt x="2850" y="619"/>
                  </a:lnTo>
                  <a:lnTo>
                    <a:pt x="2812" y="337"/>
                  </a:lnTo>
                  <a:lnTo>
                    <a:pt x="2756" y="75"/>
                  </a:lnTo>
                  <a:lnTo>
                    <a:pt x="2625" y="19"/>
                  </a:lnTo>
                  <a:lnTo>
                    <a:pt x="24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3" name="Google Shape;1963;p38"/>
            <p:cNvSpPr/>
            <p:nvPr/>
          </p:nvSpPr>
          <p:spPr>
            <a:xfrm>
              <a:off x="6177425" y="3405825"/>
              <a:ext cx="146725" cy="146250"/>
            </a:xfrm>
            <a:custGeom>
              <a:avLst/>
              <a:gdLst/>
              <a:ahLst/>
              <a:cxnLst/>
              <a:rect l="l" t="t" r="r" b="b"/>
              <a:pathLst>
                <a:path w="5869" h="5850" extrusionOk="0">
                  <a:moveTo>
                    <a:pt x="2813" y="1"/>
                  </a:moveTo>
                  <a:lnTo>
                    <a:pt x="2532" y="19"/>
                  </a:lnTo>
                  <a:lnTo>
                    <a:pt x="2250" y="76"/>
                  </a:lnTo>
                  <a:lnTo>
                    <a:pt x="1988" y="151"/>
                  </a:lnTo>
                  <a:lnTo>
                    <a:pt x="1707" y="263"/>
                  </a:lnTo>
                  <a:lnTo>
                    <a:pt x="1463" y="394"/>
                  </a:lnTo>
                  <a:lnTo>
                    <a:pt x="1219" y="563"/>
                  </a:lnTo>
                  <a:lnTo>
                    <a:pt x="976" y="750"/>
                  </a:lnTo>
                  <a:lnTo>
                    <a:pt x="769" y="957"/>
                  </a:lnTo>
                  <a:lnTo>
                    <a:pt x="582" y="1182"/>
                  </a:lnTo>
                  <a:lnTo>
                    <a:pt x="413" y="1425"/>
                  </a:lnTo>
                  <a:lnTo>
                    <a:pt x="282" y="1688"/>
                  </a:lnTo>
                  <a:lnTo>
                    <a:pt x="169" y="1950"/>
                  </a:lnTo>
                  <a:lnTo>
                    <a:pt x="94" y="2213"/>
                  </a:lnTo>
                  <a:lnTo>
                    <a:pt x="38" y="2494"/>
                  </a:lnTo>
                  <a:lnTo>
                    <a:pt x="20" y="2775"/>
                  </a:lnTo>
                  <a:lnTo>
                    <a:pt x="1" y="3056"/>
                  </a:lnTo>
                  <a:lnTo>
                    <a:pt x="38" y="3337"/>
                  </a:lnTo>
                  <a:lnTo>
                    <a:pt x="94" y="3619"/>
                  </a:lnTo>
                  <a:lnTo>
                    <a:pt x="169" y="3881"/>
                  </a:lnTo>
                  <a:lnTo>
                    <a:pt x="282" y="4144"/>
                  </a:lnTo>
                  <a:lnTo>
                    <a:pt x="413" y="4406"/>
                  </a:lnTo>
                  <a:lnTo>
                    <a:pt x="563" y="4650"/>
                  </a:lnTo>
                  <a:lnTo>
                    <a:pt x="769" y="4893"/>
                  </a:lnTo>
                  <a:lnTo>
                    <a:pt x="976" y="5100"/>
                  </a:lnTo>
                  <a:lnTo>
                    <a:pt x="1201" y="5287"/>
                  </a:lnTo>
                  <a:lnTo>
                    <a:pt x="1444" y="5456"/>
                  </a:lnTo>
                  <a:lnTo>
                    <a:pt x="1688" y="5587"/>
                  </a:lnTo>
                  <a:lnTo>
                    <a:pt x="1950" y="5700"/>
                  </a:lnTo>
                  <a:lnTo>
                    <a:pt x="2232" y="5775"/>
                  </a:lnTo>
                  <a:lnTo>
                    <a:pt x="2513" y="5831"/>
                  </a:lnTo>
                  <a:lnTo>
                    <a:pt x="2794" y="5850"/>
                  </a:lnTo>
                  <a:lnTo>
                    <a:pt x="3075" y="5850"/>
                  </a:lnTo>
                  <a:lnTo>
                    <a:pt x="3356" y="5831"/>
                  </a:lnTo>
                  <a:lnTo>
                    <a:pt x="3638" y="5775"/>
                  </a:lnTo>
                  <a:lnTo>
                    <a:pt x="3900" y="5700"/>
                  </a:lnTo>
                  <a:lnTo>
                    <a:pt x="4162" y="5587"/>
                  </a:lnTo>
                  <a:lnTo>
                    <a:pt x="4425" y="5456"/>
                  </a:lnTo>
                  <a:lnTo>
                    <a:pt x="4669" y="5306"/>
                  </a:lnTo>
                  <a:lnTo>
                    <a:pt x="4912" y="5100"/>
                  </a:lnTo>
                  <a:lnTo>
                    <a:pt x="5119" y="4893"/>
                  </a:lnTo>
                  <a:lnTo>
                    <a:pt x="5306" y="4668"/>
                  </a:lnTo>
                  <a:lnTo>
                    <a:pt x="5475" y="4425"/>
                  </a:lnTo>
                  <a:lnTo>
                    <a:pt x="5606" y="4162"/>
                  </a:lnTo>
                  <a:lnTo>
                    <a:pt x="5700" y="3900"/>
                  </a:lnTo>
                  <a:lnTo>
                    <a:pt x="5793" y="3637"/>
                  </a:lnTo>
                  <a:lnTo>
                    <a:pt x="5850" y="3356"/>
                  </a:lnTo>
                  <a:lnTo>
                    <a:pt x="5868" y="3075"/>
                  </a:lnTo>
                  <a:lnTo>
                    <a:pt x="5868" y="2794"/>
                  </a:lnTo>
                  <a:lnTo>
                    <a:pt x="5850" y="2513"/>
                  </a:lnTo>
                  <a:lnTo>
                    <a:pt x="5793" y="2231"/>
                  </a:lnTo>
                  <a:lnTo>
                    <a:pt x="5718" y="1969"/>
                  </a:lnTo>
                  <a:lnTo>
                    <a:pt x="5606" y="1707"/>
                  </a:lnTo>
                  <a:lnTo>
                    <a:pt x="5475" y="1444"/>
                  </a:lnTo>
                  <a:lnTo>
                    <a:pt x="5306" y="1200"/>
                  </a:lnTo>
                  <a:lnTo>
                    <a:pt x="5119" y="957"/>
                  </a:lnTo>
                  <a:lnTo>
                    <a:pt x="4912" y="750"/>
                  </a:lnTo>
                  <a:lnTo>
                    <a:pt x="4687" y="563"/>
                  </a:lnTo>
                  <a:lnTo>
                    <a:pt x="4444" y="394"/>
                  </a:lnTo>
                  <a:lnTo>
                    <a:pt x="4181" y="263"/>
                  </a:lnTo>
                  <a:lnTo>
                    <a:pt x="3919" y="151"/>
                  </a:lnTo>
                  <a:lnTo>
                    <a:pt x="3656" y="76"/>
                  </a:lnTo>
                  <a:lnTo>
                    <a:pt x="3375" y="19"/>
                  </a:lnTo>
                  <a:lnTo>
                    <a:pt x="30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4" name="Google Shape;1964;p38"/>
            <p:cNvSpPr/>
            <p:nvPr/>
          </p:nvSpPr>
          <p:spPr>
            <a:xfrm>
              <a:off x="6202750" y="3430675"/>
              <a:ext cx="96550" cy="96550"/>
            </a:xfrm>
            <a:custGeom>
              <a:avLst/>
              <a:gdLst/>
              <a:ahLst/>
              <a:cxnLst/>
              <a:rect l="l" t="t" r="r" b="b"/>
              <a:pathLst>
                <a:path w="3862" h="3862" extrusionOk="0">
                  <a:moveTo>
                    <a:pt x="1837" y="0"/>
                  </a:moveTo>
                  <a:lnTo>
                    <a:pt x="1669" y="19"/>
                  </a:lnTo>
                  <a:lnTo>
                    <a:pt x="1481" y="56"/>
                  </a:lnTo>
                  <a:lnTo>
                    <a:pt x="1294" y="94"/>
                  </a:lnTo>
                  <a:lnTo>
                    <a:pt x="1125" y="169"/>
                  </a:lnTo>
                  <a:lnTo>
                    <a:pt x="956" y="263"/>
                  </a:lnTo>
                  <a:lnTo>
                    <a:pt x="787" y="375"/>
                  </a:lnTo>
                  <a:lnTo>
                    <a:pt x="637" y="488"/>
                  </a:lnTo>
                  <a:lnTo>
                    <a:pt x="487" y="638"/>
                  </a:lnTo>
                  <a:lnTo>
                    <a:pt x="375" y="788"/>
                  </a:lnTo>
                  <a:lnTo>
                    <a:pt x="263" y="937"/>
                  </a:lnTo>
                  <a:lnTo>
                    <a:pt x="169" y="1106"/>
                  </a:lnTo>
                  <a:lnTo>
                    <a:pt x="113" y="1275"/>
                  </a:lnTo>
                  <a:lnTo>
                    <a:pt x="56" y="1462"/>
                  </a:lnTo>
                  <a:lnTo>
                    <a:pt x="19" y="1650"/>
                  </a:lnTo>
                  <a:lnTo>
                    <a:pt x="0" y="1837"/>
                  </a:lnTo>
                  <a:lnTo>
                    <a:pt x="0" y="2025"/>
                  </a:lnTo>
                  <a:lnTo>
                    <a:pt x="19" y="2194"/>
                  </a:lnTo>
                  <a:lnTo>
                    <a:pt x="38" y="2381"/>
                  </a:lnTo>
                  <a:lnTo>
                    <a:pt x="94" y="2568"/>
                  </a:lnTo>
                  <a:lnTo>
                    <a:pt x="169" y="2737"/>
                  </a:lnTo>
                  <a:lnTo>
                    <a:pt x="263" y="2906"/>
                  </a:lnTo>
                  <a:lnTo>
                    <a:pt x="356" y="3075"/>
                  </a:lnTo>
                  <a:lnTo>
                    <a:pt x="487" y="3225"/>
                  </a:lnTo>
                  <a:lnTo>
                    <a:pt x="619" y="3356"/>
                  </a:lnTo>
                  <a:lnTo>
                    <a:pt x="750" y="3468"/>
                  </a:lnTo>
                  <a:lnTo>
                    <a:pt x="900" y="3562"/>
                  </a:lnTo>
                  <a:lnTo>
                    <a:pt x="1050" y="3656"/>
                  </a:lnTo>
                  <a:lnTo>
                    <a:pt x="1312" y="3768"/>
                  </a:lnTo>
                  <a:lnTo>
                    <a:pt x="1594" y="3843"/>
                  </a:lnTo>
                  <a:lnTo>
                    <a:pt x="1875" y="3862"/>
                  </a:lnTo>
                  <a:lnTo>
                    <a:pt x="2156" y="3862"/>
                  </a:lnTo>
                  <a:lnTo>
                    <a:pt x="2437" y="3806"/>
                  </a:lnTo>
                  <a:lnTo>
                    <a:pt x="2718" y="3693"/>
                  </a:lnTo>
                  <a:lnTo>
                    <a:pt x="2850" y="3637"/>
                  </a:lnTo>
                  <a:lnTo>
                    <a:pt x="2981" y="3562"/>
                  </a:lnTo>
                  <a:lnTo>
                    <a:pt x="3112" y="3468"/>
                  </a:lnTo>
                  <a:lnTo>
                    <a:pt x="3224" y="3375"/>
                  </a:lnTo>
                  <a:lnTo>
                    <a:pt x="3337" y="3262"/>
                  </a:lnTo>
                  <a:lnTo>
                    <a:pt x="3431" y="3150"/>
                  </a:lnTo>
                  <a:lnTo>
                    <a:pt x="3599" y="2925"/>
                  </a:lnTo>
                  <a:lnTo>
                    <a:pt x="3731" y="2662"/>
                  </a:lnTo>
                  <a:lnTo>
                    <a:pt x="3806" y="2400"/>
                  </a:lnTo>
                  <a:lnTo>
                    <a:pt x="3862" y="2119"/>
                  </a:lnTo>
                  <a:lnTo>
                    <a:pt x="3862" y="1837"/>
                  </a:lnTo>
                  <a:lnTo>
                    <a:pt x="3824" y="1556"/>
                  </a:lnTo>
                  <a:lnTo>
                    <a:pt x="3749" y="1294"/>
                  </a:lnTo>
                  <a:lnTo>
                    <a:pt x="3693" y="1125"/>
                  </a:lnTo>
                  <a:lnTo>
                    <a:pt x="3599" y="956"/>
                  </a:lnTo>
                  <a:lnTo>
                    <a:pt x="3487" y="788"/>
                  </a:lnTo>
                  <a:lnTo>
                    <a:pt x="3374" y="638"/>
                  </a:lnTo>
                  <a:lnTo>
                    <a:pt x="3224" y="488"/>
                  </a:lnTo>
                  <a:lnTo>
                    <a:pt x="3075" y="375"/>
                  </a:lnTo>
                  <a:lnTo>
                    <a:pt x="2925" y="263"/>
                  </a:lnTo>
                  <a:lnTo>
                    <a:pt x="2756" y="169"/>
                  </a:lnTo>
                  <a:lnTo>
                    <a:pt x="2568" y="113"/>
                  </a:lnTo>
                  <a:lnTo>
                    <a:pt x="2400" y="56"/>
                  </a:lnTo>
                  <a:lnTo>
                    <a:pt x="2212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5" name="Google Shape;1965;p38"/>
            <p:cNvSpPr/>
            <p:nvPr/>
          </p:nvSpPr>
          <p:spPr>
            <a:xfrm>
              <a:off x="6228050" y="3461125"/>
              <a:ext cx="71250" cy="66100"/>
            </a:xfrm>
            <a:custGeom>
              <a:avLst/>
              <a:gdLst/>
              <a:ahLst/>
              <a:cxnLst/>
              <a:rect l="l" t="t" r="r" b="b"/>
              <a:pathLst>
                <a:path w="2850" h="2644" extrusionOk="0">
                  <a:moveTo>
                    <a:pt x="2494" y="1"/>
                  </a:moveTo>
                  <a:lnTo>
                    <a:pt x="2344" y="19"/>
                  </a:lnTo>
                  <a:lnTo>
                    <a:pt x="2212" y="38"/>
                  </a:lnTo>
                  <a:lnTo>
                    <a:pt x="2063" y="76"/>
                  </a:lnTo>
                  <a:lnTo>
                    <a:pt x="1931" y="132"/>
                  </a:lnTo>
                  <a:lnTo>
                    <a:pt x="1650" y="263"/>
                  </a:lnTo>
                  <a:lnTo>
                    <a:pt x="1388" y="432"/>
                  </a:lnTo>
                  <a:lnTo>
                    <a:pt x="1181" y="582"/>
                  </a:lnTo>
                  <a:lnTo>
                    <a:pt x="919" y="807"/>
                  </a:lnTo>
                  <a:lnTo>
                    <a:pt x="619" y="1088"/>
                  </a:lnTo>
                  <a:lnTo>
                    <a:pt x="432" y="1257"/>
                  </a:lnTo>
                  <a:lnTo>
                    <a:pt x="282" y="1463"/>
                  </a:lnTo>
                  <a:lnTo>
                    <a:pt x="132" y="1707"/>
                  </a:lnTo>
                  <a:lnTo>
                    <a:pt x="75" y="1819"/>
                  </a:lnTo>
                  <a:lnTo>
                    <a:pt x="38" y="1932"/>
                  </a:lnTo>
                  <a:lnTo>
                    <a:pt x="0" y="2063"/>
                  </a:lnTo>
                  <a:lnTo>
                    <a:pt x="0" y="2175"/>
                  </a:lnTo>
                  <a:lnTo>
                    <a:pt x="0" y="2307"/>
                  </a:lnTo>
                  <a:lnTo>
                    <a:pt x="38" y="2438"/>
                  </a:lnTo>
                  <a:lnTo>
                    <a:pt x="300" y="2550"/>
                  </a:lnTo>
                  <a:lnTo>
                    <a:pt x="582" y="2625"/>
                  </a:lnTo>
                  <a:lnTo>
                    <a:pt x="863" y="2644"/>
                  </a:lnTo>
                  <a:lnTo>
                    <a:pt x="1144" y="2644"/>
                  </a:lnTo>
                  <a:lnTo>
                    <a:pt x="1425" y="2588"/>
                  </a:lnTo>
                  <a:lnTo>
                    <a:pt x="1706" y="2475"/>
                  </a:lnTo>
                  <a:lnTo>
                    <a:pt x="1838" y="2419"/>
                  </a:lnTo>
                  <a:lnTo>
                    <a:pt x="1969" y="2344"/>
                  </a:lnTo>
                  <a:lnTo>
                    <a:pt x="2100" y="2250"/>
                  </a:lnTo>
                  <a:lnTo>
                    <a:pt x="2212" y="2157"/>
                  </a:lnTo>
                  <a:lnTo>
                    <a:pt x="2325" y="2044"/>
                  </a:lnTo>
                  <a:lnTo>
                    <a:pt x="2419" y="1932"/>
                  </a:lnTo>
                  <a:lnTo>
                    <a:pt x="2587" y="1707"/>
                  </a:lnTo>
                  <a:lnTo>
                    <a:pt x="2719" y="1444"/>
                  </a:lnTo>
                  <a:lnTo>
                    <a:pt x="2794" y="1182"/>
                  </a:lnTo>
                  <a:lnTo>
                    <a:pt x="2850" y="901"/>
                  </a:lnTo>
                  <a:lnTo>
                    <a:pt x="2850" y="619"/>
                  </a:lnTo>
                  <a:lnTo>
                    <a:pt x="2812" y="338"/>
                  </a:lnTo>
                  <a:lnTo>
                    <a:pt x="2737" y="76"/>
                  </a:lnTo>
                  <a:lnTo>
                    <a:pt x="2625" y="19"/>
                  </a:lnTo>
                  <a:lnTo>
                    <a:pt x="24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66" name="Google Shape;1966;p38"/>
          <p:cNvGrpSpPr/>
          <p:nvPr/>
        </p:nvGrpSpPr>
        <p:grpSpPr>
          <a:xfrm>
            <a:off x="14679668" y="1291467"/>
            <a:ext cx="491712" cy="489478"/>
            <a:chOff x="5546700" y="4021800"/>
            <a:chExt cx="307975" cy="306575"/>
          </a:xfrm>
        </p:grpSpPr>
        <p:sp>
          <p:nvSpPr>
            <p:cNvPr id="1967" name="Google Shape;1967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8" name="Google Shape;1968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69" name="Google Shape;1969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0" name="Google Shape;1970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1" name="Google Shape;1971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972" name="Google Shape;1972;p38"/>
          <p:cNvGrpSpPr/>
          <p:nvPr/>
        </p:nvGrpSpPr>
        <p:grpSpPr>
          <a:xfrm flipH="1">
            <a:off x="3043816" y="1244283"/>
            <a:ext cx="491712" cy="489478"/>
            <a:chOff x="5546700" y="4021800"/>
            <a:chExt cx="307975" cy="306575"/>
          </a:xfrm>
        </p:grpSpPr>
        <p:sp>
          <p:nvSpPr>
            <p:cNvPr id="1973" name="Google Shape;1973;p38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4" name="Google Shape;1974;p38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5" name="Google Shape;1975;p38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6" name="Google Shape;1976;p38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977" name="Google Shape;1977;p38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DF200F5-E3D4-43B2-AB14-3BD14CB4316A}"/>
              </a:ext>
            </a:extLst>
          </p:cNvPr>
          <p:cNvSpPr txBox="1"/>
          <p:nvPr/>
        </p:nvSpPr>
        <p:spPr>
          <a:xfrm>
            <a:off x="2619930" y="2841954"/>
            <a:ext cx="13046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Nhớ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khái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niệm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về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ơ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đo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CEE3C54-F6C1-4274-AE0B-1FC7FBD59AAB}"/>
              </a:ext>
            </a:extLst>
          </p:cNvPr>
          <p:cNvSpPr txBox="1"/>
          <p:nvPr/>
        </p:nvSpPr>
        <p:spPr>
          <a:xfrm>
            <a:off x="2619931" y="7047298"/>
            <a:ext cx="129369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Thực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hiện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bài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toán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352F6F4-55D0-4284-9D77-1D8DCEA7FE76}"/>
              </a:ext>
            </a:extLst>
          </p:cNvPr>
          <p:cNvSpPr txBox="1"/>
          <p:nvPr/>
        </p:nvSpPr>
        <p:spPr>
          <a:xfrm>
            <a:off x="2619931" y="4944626"/>
            <a:ext cx="130378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Nêu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đ</a:t>
            </a:r>
            <a:r>
              <a:rPr lang="vi-VN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ư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ợc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công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thức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tính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56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đều</a:t>
            </a:r>
            <a:r>
              <a:rPr lang="en-US" sz="5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pic>
        <p:nvPicPr>
          <p:cNvPr id="1026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B197476-CD4D-46D2-9670-5E387F7D7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502084" y="323015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58D4F24A-EC39-429A-B358-9C1488106D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5376345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Hình ảnh Hình Tia Chớp PNG, Vector, PSD, và biểu tượng để tải về miễn phí |  pngtree">
            <a:extLst>
              <a:ext uri="{FF2B5EF4-FFF2-40B4-BE49-F238E27FC236}">
                <a16:creationId xmlns:a16="http://schemas.microsoft.com/office/drawing/2014/main" id="{D1D15745-8615-4D61-975C-CD705CC99D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27" t="8017" r="20352" b="8572"/>
          <a:stretch/>
        </p:blipFill>
        <p:spPr bwMode="auto">
          <a:xfrm>
            <a:off x="1496480" y="7434399"/>
            <a:ext cx="853780" cy="113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1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7" grpId="0" animBg="1"/>
      <p:bldP spid="1918" grpId="0"/>
      <p:bldP spid="4" grpId="0"/>
      <p:bldP spid="66" grpId="0"/>
      <p:bldP spid="6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group of blue and pink letters&#10;&#10;Description automatically generated">
            <a:extLst>
              <a:ext uri="{FF2B5EF4-FFF2-40B4-BE49-F238E27FC236}">
                <a16:creationId xmlns:a16="http://schemas.microsoft.com/office/drawing/2014/main" id="{851FC498-3F95-1B81-2064-C254F6C04C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238500"/>
            <a:ext cx="12018432" cy="36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2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181665" y="1012860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592186" y="7186811"/>
            <a:ext cx="19472372" cy="3668710"/>
          </a:xfrm>
          <a:custGeom>
            <a:avLst/>
            <a:gdLst/>
            <a:ahLst/>
            <a:cxnLst/>
            <a:rect l="l" t="t" r="r" b="b"/>
            <a:pathLst>
              <a:path w="19472372" h="3668710">
                <a:moveTo>
                  <a:pt x="19472372" y="0"/>
                </a:moveTo>
                <a:lnTo>
                  <a:pt x="0" y="0"/>
                </a:lnTo>
                <a:lnTo>
                  <a:pt x="0" y="3668711"/>
                </a:lnTo>
                <a:lnTo>
                  <a:pt x="19472372" y="36687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l="-6877" r="-6877"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02264">
            <a:off x="2125964" y="1332865"/>
            <a:ext cx="13807118" cy="7000792"/>
          </a:xfrm>
          <a:custGeom>
            <a:avLst/>
            <a:gdLst/>
            <a:ahLst/>
            <a:cxnLst/>
            <a:rect l="l" t="t" r="r" b="b"/>
            <a:pathLst>
              <a:path w="13807118" h="7000792">
                <a:moveTo>
                  <a:pt x="0" y="0"/>
                </a:moveTo>
                <a:lnTo>
                  <a:pt x="13807118" y="0"/>
                </a:lnTo>
                <a:lnTo>
                  <a:pt x="13807118" y="7000793"/>
                </a:lnTo>
                <a:lnTo>
                  <a:pt x="0" y="70007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61762" r="-8011" b="-83909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28514">
            <a:off x="7782513" y="926991"/>
            <a:ext cx="2494020" cy="717031"/>
          </a:xfrm>
          <a:custGeom>
            <a:avLst/>
            <a:gdLst/>
            <a:ahLst/>
            <a:cxnLst/>
            <a:rect l="l" t="t" r="r" b="b"/>
            <a:pathLst>
              <a:path w="2494020" h="717031">
                <a:moveTo>
                  <a:pt x="0" y="0"/>
                </a:moveTo>
                <a:lnTo>
                  <a:pt x="2494020" y="0"/>
                </a:lnTo>
                <a:lnTo>
                  <a:pt x="2494020" y="717031"/>
                </a:lnTo>
                <a:lnTo>
                  <a:pt x="0" y="7170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9536973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76988">
            <a:off x="7682919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3" y="0"/>
                </a:lnTo>
                <a:lnTo>
                  <a:pt x="707973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228600" y="7429500"/>
            <a:ext cx="5559456" cy="31940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10C7190-E0B1-66E7-1189-1FC6A76A48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20000" y="1562100"/>
            <a:ext cx="2722584" cy="15710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04AE3B2-000B-2F5A-D048-7F4C28E3925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81200" y="2705100"/>
            <a:ext cx="14271973" cy="4365114"/>
          </a:xfrm>
          <a:prstGeom prst="rect">
            <a:avLst/>
          </a:prstGeom>
        </p:spPr>
      </p:pic>
      <p:pic>
        <p:nvPicPr>
          <p:cNvPr id="21" name="Picture 2" descr="Phim hoạt hình máy bay, vui nhộn, Máy bay, khu vực png | PNGEgg">
            <a:extLst>
              <a:ext uri="{FF2B5EF4-FFF2-40B4-BE49-F238E27FC236}">
                <a16:creationId xmlns:a16="http://schemas.microsoft.com/office/drawing/2014/main" id="{358605E4-8084-9951-F7B0-34A1D1CA70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3556" y1="34656" x2="32444" y2="21527"/>
                        <a14:foregroundMark x1="32444" y1="21527" x2="38778" y2="26260"/>
                        <a14:foregroundMark x1="38778" y1="26260" x2="38889" y2="26260"/>
                        <a14:foregroundMark x1="42889" y1="27939" x2="72111" y2="43817"/>
                        <a14:foregroundMark x1="77111" y1="42137" x2="82111" y2="34504"/>
                        <a14:foregroundMark x1="82111" y1="34504" x2="82000" y2="45344"/>
                        <a14:foregroundMark x1="82000" y1="45344" x2="82000" y2="45344"/>
                        <a14:foregroundMark x1="81778" y1="47328" x2="78444" y2="56794"/>
                        <a14:foregroundMark x1="78444" y1="56794" x2="61111" y2="61832"/>
                        <a14:foregroundMark x1="61111" y1="61832" x2="51111" y2="76031"/>
                        <a14:foregroundMark x1="51111" y1="76031" x2="43667" y2="73435"/>
                        <a14:foregroundMark x1="43667" y1="73435" x2="35444" y2="57405"/>
                        <a14:foregroundMark x1="35444" y1="57405" x2="35444" y2="51756"/>
                        <a14:foregroundMark x1="20333" y1="36947" x2="27444" y2="42901"/>
                        <a14:foregroundMark x1="27444" y1="42901" x2="33889" y2="43206"/>
                        <a14:foregroundMark x1="38222" y1="38168" x2="38222" y2="38168"/>
                        <a14:foregroundMark x1="35444" y1="36794" x2="78889" y2="49771"/>
                        <a14:foregroundMark x1="23111" y1="25802" x2="23111" y2="25802"/>
                        <a14:foregroundMark x1="25889" y1="23511" x2="29556" y2="25802"/>
                        <a14:foregroundMark x1="24222" y1="21985" x2="20444" y2="30076"/>
                        <a14:foregroundMark x1="20444" y1="30076" x2="26333" y2="36641"/>
                        <a14:foregroundMark x1="26333" y1="36641" x2="33556" y2="33588"/>
                        <a14:foregroundMark x1="33556" y1="33588" x2="30778" y2="25802"/>
                        <a14:foregroundMark x1="22778" y1="23359" x2="19111" y2="31603"/>
                        <a14:foregroundMark x1="19111" y1="31603" x2="22444" y2="36336"/>
                        <a14:foregroundMark x1="33000" y1="43969" x2="49889" y2="638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3" t="15499" r="11414" b="16870"/>
          <a:stretch/>
        </p:blipFill>
        <p:spPr bwMode="auto">
          <a:xfrm>
            <a:off x="12954000" y="282704"/>
            <a:ext cx="3452464" cy="2102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6" descr="Cartoon Funny Little Boy Running Stock Illustration - Download Image Now -  iStock">
            <a:extLst>
              <a:ext uri="{FF2B5EF4-FFF2-40B4-BE49-F238E27FC236}">
                <a16:creationId xmlns:a16="http://schemas.microsoft.com/office/drawing/2014/main" id="{12A308C5-F3C4-728A-C3B0-D8C85953F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779" b="86779" l="25481" r="72837">
                        <a14:foregroundMark x1="25481" y1="40865" x2="25481" y2="40865"/>
                        <a14:foregroundMark x1="43029" y1="12019" x2="43029" y2="12019"/>
                        <a14:foregroundMark x1="70192" y1="72356" x2="70192" y2="72356"/>
                        <a14:foregroundMark x1="67067" y1="68029" x2="67067" y2="68029"/>
                        <a14:foregroundMark x1="63942" y1="67788" x2="68750" y2="68029"/>
                        <a14:foregroundMark x1="68750" y1="68029" x2="70913" y2="75240"/>
                        <a14:foregroundMark x1="37019" y1="80048" x2="44952" y2="84135"/>
                        <a14:foregroundMark x1="41106" y1="85096" x2="34375" y2="81731"/>
                        <a14:foregroundMark x1="34856" y1="79567" x2="37500" y2="79567"/>
                        <a14:foregroundMark x1="46154" y1="78125" x2="46154" y2="78125"/>
                        <a14:foregroundMark x1="48558" y1="73558" x2="43750" y2="84375"/>
                        <a14:foregroundMark x1="47115" y1="73317" x2="43750" y2="83654"/>
                        <a14:foregroundMark x1="57180" y1="84200" x2="57492" y2="84136"/>
                        <a14:foregroundMark x1="72837" y1="80048" x2="72837" y2="80048"/>
                        <a14:foregroundMark x1="45433" y1="27404" x2="48317" y2="33654"/>
                        <a14:backgroundMark x1="36779" y1="87981" x2="41587" y2="89183"/>
                        <a14:backgroundMark x1="50481" y1="87740" x2="57212" y2="84135"/>
                        <a14:backgroundMark x1="59375" y1="82452" x2="72837" y2="84615"/>
                        <a14:backgroundMark x1="58894" y1="83894" x2="57692" y2="84375"/>
                        <a14:backgroundMark x1="73558" y1="79567" x2="72837" y2="79567"/>
                        <a14:backgroundMark x1="50962" y1="83654" x2="49760" y2="88942"/>
                        <a14:backgroundMark x1="72596" y1="81010" x2="73798" y2="80288"/>
                        <a14:backgroundMark x1="72837" y1="80288" x2="72596" y2="802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1" t="6295" r="23781" b="8374"/>
          <a:stretch/>
        </p:blipFill>
        <p:spPr bwMode="auto">
          <a:xfrm>
            <a:off x="13944600" y="5524500"/>
            <a:ext cx="3213343" cy="506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73E30E7-808B-809C-93D7-E77F0404FAF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  <p:pic>
        <p:nvPicPr>
          <p:cNvPr id="24" name="Picture 23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CCA434-D0B1-A7B6-A919-95569CF7F3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8267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684</Words>
  <Application>Microsoft Office PowerPoint</Application>
  <PresentationFormat>Custom</PresentationFormat>
  <Paragraphs>66</Paragraphs>
  <Slides>17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Architects Daughter</vt:lpstr>
      <vt:lpstr>Arial</vt:lpstr>
      <vt:lpstr>Baloo 2</vt:lpstr>
      <vt:lpstr>Calibri</vt:lpstr>
      <vt:lpstr>Cambria</vt:lpstr>
      <vt:lpstr>Nunito Light</vt:lpstr>
      <vt:lpstr>Roboto Condensed Light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học này giúp em: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53857-NHTAN</cp:lastModifiedBy>
  <cp:revision>27</cp:revision>
  <dcterms:created xsi:type="dcterms:W3CDTF">2006-08-16T00:00:00Z</dcterms:created>
  <dcterms:modified xsi:type="dcterms:W3CDTF">2025-03-18T02:31:44Z</dcterms:modified>
  <dc:identifier>DAGAeg8Ngk8</dc:identifier>
</cp:coreProperties>
</file>