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04" r:id="rId3"/>
    <p:sldId id="284" r:id="rId4"/>
    <p:sldId id="301" r:id="rId5"/>
    <p:sldId id="302" r:id="rId6"/>
    <p:sldId id="303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FFC000"/>
    <a:srgbClr val="F89D7E"/>
    <a:srgbClr val="FFF685"/>
    <a:srgbClr val="F06858"/>
    <a:srgbClr val="9BBB59"/>
    <a:srgbClr val="F8B1A9"/>
    <a:srgbClr val="4BACC6"/>
    <a:srgbClr val="FFD65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4640" y="2129251"/>
            <a:ext cx="6949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67:</a:t>
            </a:r>
          </a:p>
          <a:p>
            <a:pPr algn="ctr"/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HÀNH VÀ TRẢI NGHIỆM THU THẬP, PHÂN LOẠI VÀ KIỂM ĐẾM SỐ LIỆU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LÀM QUEN VỚI YẾU TỐ THỐNG KÊ XÁC SUẤT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" y="496888"/>
            <a:ext cx="10178473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89363" y="801869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HP001 5 hàng" panose="020B0603050302020204" pitchFamily="34" charset="0"/>
                <a:cs typeface="Arial"/>
                <a:sym typeface="Arial"/>
              </a:rPr>
              <a:t>ba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00140" y="1557565"/>
            <a:ext cx="2570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616928" y="2313479"/>
            <a:ext cx="9949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thập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loại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6951463F-5F1D-4B53-AED1-63F0F783B7F4}"/>
              </a:ext>
            </a:extLst>
          </p:cNvPr>
          <p:cNvSpPr/>
          <p:nvPr/>
        </p:nvSpPr>
        <p:spPr>
          <a:xfrm>
            <a:off x="9551962" y="6181472"/>
            <a:ext cx="2640037" cy="646331"/>
          </a:xfrm>
          <a:prstGeom prst="roundRect">
            <a:avLst/>
          </a:prstGeom>
          <a:solidFill>
            <a:srgbClr val="F7F2B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11" name="4 phút">
            <a:hlinkClick r:id="" action="ppaction://media"/>
            <a:extLst>
              <a:ext uri="{FF2B5EF4-FFF2-40B4-BE49-F238E27FC236}">
                <a16:creationId xmlns:a16="http://schemas.microsoft.com/office/drawing/2014/main" id="{AB7212DE-3500-4689-8E33-BAF826C1C4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9012" y="567267"/>
            <a:ext cx="834143" cy="469205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1B4EC011-B14E-F3EC-3A68-CE71CB84A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478" y="3069393"/>
            <a:ext cx="9949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loại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kiểm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đếm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liệu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2720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515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24" y="287238"/>
            <a:ext cx="7935432" cy="40105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5882" y="1477770"/>
            <a:ext cx="1825700" cy="602505"/>
            <a:chOff x="1296327" y="1647588"/>
            <a:chExt cx="1825700" cy="602505"/>
          </a:xfrm>
        </p:grpSpPr>
        <p:grpSp>
          <p:nvGrpSpPr>
            <p:cNvPr id="5" name="Group 4"/>
            <p:cNvGrpSpPr/>
            <p:nvPr/>
          </p:nvGrpSpPr>
          <p:grpSpPr>
            <a:xfrm>
              <a:off x="1999127" y="1726873"/>
              <a:ext cx="1122900" cy="523220"/>
              <a:chOff x="1999127" y="1726873"/>
              <a:chExt cx="1122900" cy="52322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00194" y="4453765"/>
            <a:ext cx="9211961" cy="1790950"/>
            <a:chOff x="1500194" y="4453765"/>
            <a:chExt cx="9211961" cy="179095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194" y="4453765"/>
              <a:ext cx="9211961" cy="179095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698682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698682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872957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872957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439117" y="4598127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39117" y="5421421"/>
              <a:ext cx="496388" cy="496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846688" y="4637502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668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5207" y="4637502"/>
            <a:ext cx="400751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1664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82808" y="4637502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82808" y="5454171"/>
            <a:ext cx="20037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701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4102" y="567179"/>
            <a:ext cx="10206798" cy="570588"/>
            <a:chOff x="1183343" y="1464304"/>
            <a:chExt cx="102067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Xem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khóa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776694"/>
              </p:ext>
            </p:extLst>
          </p:nvPr>
        </p:nvGraphicFramePr>
        <p:xfrm>
          <a:off x="1235167" y="1555687"/>
          <a:ext cx="9620068" cy="15793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016692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771653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70953488"/>
                    </a:ext>
                  </a:extLst>
                </a:gridCol>
                <a:gridCol w="3524068">
                  <a:extLst>
                    <a:ext uri="{9D8B030D-6E8A-4147-A177-3AD203B41FA5}">
                      <a16:colId xmlns:a16="http://schemas.microsoft.com/office/drawing/2014/main" val="2353237833"/>
                    </a:ext>
                  </a:extLst>
                </a:gridCol>
              </a:tblGrid>
              <a:tr h="7896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Môn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học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Toán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Tiếng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Việt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Hoạt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động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trải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nghiệm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5930370"/>
                  </a:ext>
                </a:extLst>
              </a:tr>
              <a:tr h="7896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tiết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0464296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023871" y="2495007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45201" y="2495007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879841" y="2495007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102" y="3135085"/>
            <a:ext cx="102067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,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15441"/>
                </a:solidFill>
              </a:rPr>
              <a:t>A. </a:t>
            </a:r>
            <a:r>
              <a:rPr lang="en-US" sz="2800" dirty="0" err="1"/>
              <a:t>Toán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15441"/>
                </a:solidFill>
              </a:rPr>
              <a:t>A. </a:t>
            </a:r>
            <a:r>
              <a:rPr lang="en-US" sz="2800" dirty="0" err="1"/>
              <a:t>Toán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3386800" y="4521458"/>
            <a:ext cx="610945" cy="610945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93841" y="5795875"/>
            <a:ext cx="610945" cy="610945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6"/>
          <a:stretch/>
        </p:blipFill>
        <p:spPr>
          <a:xfrm>
            <a:off x="4859382" y="2299062"/>
            <a:ext cx="6523189" cy="390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956693" y="341299"/>
            <a:ext cx="1825700" cy="602505"/>
            <a:chOff x="1296327" y="1647588"/>
            <a:chExt cx="1825700" cy="602505"/>
          </a:xfrm>
        </p:grpSpPr>
        <p:grpSp>
          <p:nvGrpSpPr>
            <p:cNvPr id="5" name="Group 4"/>
            <p:cNvGrpSpPr/>
            <p:nvPr/>
          </p:nvGrpSpPr>
          <p:grpSpPr>
            <a:xfrm>
              <a:off x="1999127" y="1726873"/>
              <a:ext cx="1122900" cy="523220"/>
              <a:chOff x="1999127" y="1726873"/>
              <a:chExt cx="1122900" cy="5232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59493" y="951781"/>
            <a:ext cx="958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6693" y="1227200"/>
            <a:ext cx="4763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r>
              <a:rPr 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mây</a:t>
            </a:r>
            <a:r>
              <a:rPr lang="en-US" sz="28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6692" y="3715702"/>
            <a:ext cx="4763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58601" y="1960196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58601" y="2592154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58601" y="3237175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58601" y="4465992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58601" y="5084887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8601" y="5716845"/>
            <a:ext cx="49638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01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218</Words>
  <Application>Microsoft Macintosh PowerPoint</Application>
  <PresentationFormat>Widescreen</PresentationFormat>
  <Paragraphs>55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Cambria</vt:lpstr>
      <vt:lpstr>HP001 5 hàng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Liên Nguyễn Thế Thùy</cp:lastModifiedBy>
  <cp:revision>99</cp:revision>
  <dcterms:created xsi:type="dcterms:W3CDTF">2021-06-02T01:34:28Z</dcterms:created>
  <dcterms:modified xsi:type="dcterms:W3CDTF">2022-05-09T15:40:19Z</dcterms:modified>
</cp:coreProperties>
</file>