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827" r:id="rId3"/>
    <p:sldMasterId id="2147483873" r:id="rId4"/>
    <p:sldMasterId id="2147483895" r:id="rId5"/>
  </p:sldMasterIdLst>
  <p:notesMasterIdLst>
    <p:notesMasterId r:id="rId13"/>
  </p:notesMasterIdLst>
  <p:sldIdLst>
    <p:sldId id="3401" r:id="rId6"/>
    <p:sldId id="3399" r:id="rId7"/>
    <p:sldId id="262" r:id="rId8"/>
    <p:sldId id="271" r:id="rId9"/>
    <p:sldId id="3403" r:id="rId10"/>
    <p:sldId id="3402"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71" d="100"/>
          <a:sy n="71" d="100"/>
        </p:scale>
        <p:origin x="5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04/05/2022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E650A-89FF-4CC3-B1B5-DF8CF759A3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085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140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4</a:t>
            </a:fld>
            <a:endParaRPr lang="zh-CN" altLang="en-US"/>
          </a:p>
        </p:txBody>
      </p:sp>
    </p:spTree>
    <p:extLst>
      <p:ext uri="{BB962C8B-B14F-4D97-AF65-F5344CB8AC3E}">
        <p14:creationId xmlns:p14="http://schemas.microsoft.com/office/powerpoint/2010/main" val="86712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8473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2022/5/4</a:t>
            </a:fld>
            <a:endParaRPr lang="zh-CN" altLang="en-US"/>
          </a:p>
        </p:txBody>
      </p:sp>
      <p:sp>
        <p:nvSpPr>
          <p:cNvPr id="5" name="页脚占位符 4">
            <a:extLst>
              <a:ext uri="{FF2B5EF4-FFF2-40B4-BE49-F238E27FC236}">
                <a16:creationId xmlns:a16="http://schemas.microsoft.com/office/drawing/2014/main" xmlns=""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20005327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2022/5/4</a:t>
            </a:fld>
            <a:endParaRPr lang="zh-CN" altLang="en-US"/>
          </a:p>
        </p:txBody>
      </p:sp>
      <p:sp>
        <p:nvSpPr>
          <p:cNvPr id="5" name="页脚占位符 4">
            <a:extLst>
              <a:ext uri="{FF2B5EF4-FFF2-40B4-BE49-F238E27FC236}">
                <a16:creationId xmlns:a16="http://schemas.microsoft.com/office/drawing/2014/main" xmlns=""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4207763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2022/5/4</a:t>
            </a:fld>
            <a:endParaRPr lang="zh-CN" altLang="en-US"/>
          </a:p>
        </p:txBody>
      </p:sp>
      <p:sp>
        <p:nvSpPr>
          <p:cNvPr id="5" name="页脚占位符 4">
            <a:extLst>
              <a:ext uri="{FF2B5EF4-FFF2-40B4-BE49-F238E27FC236}">
                <a16:creationId xmlns:a16="http://schemas.microsoft.com/office/drawing/2014/main" xmlns=""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190184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xmlns=""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2022/5/4</a:t>
            </a:fld>
            <a:endParaRPr lang="zh-CN" altLang="en-US"/>
          </a:p>
        </p:txBody>
      </p:sp>
      <p:sp>
        <p:nvSpPr>
          <p:cNvPr id="6" name="页脚占位符 4">
            <a:extLst>
              <a:ext uri="{FF2B5EF4-FFF2-40B4-BE49-F238E27FC236}">
                <a16:creationId xmlns:a16="http://schemas.microsoft.com/office/drawing/2014/main" xmlns=""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444272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xmlns=""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2022/5/4</a:t>
            </a:fld>
            <a:endParaRPr lang="zh-CN" altLang="en-US"/>
          </a:p>
        </p:txBody>
      </p:sp>
      <p:sp>
        <p:nvSpPr>
          <p:cNvPr id="8" name="页脚占位符 4">
            <a:extLst>
              <a:ext uri="{FF2B5EF4-FFF2-40B4-BE49-F238E27FC236}">
                <a16:creationId xmlns:a16="http://schemas.microsoft.com/office/drawing/2014/main" xmlns=""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xmlns=""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1524376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xmlns=""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2022/5/4</a:t>
            </a:fld>
            <a:endParaRPr lang="zh-CN" altLang="en-US"/>
          </a:p>
        </p:txBody>
      </p:sp>
      <p:sp>
        <p:nvSpPr>
          <p:cNvPr id="4" name="页脚占位符 4">
            <a:extLst>
              <a:ext uri="{FF2B5EF4-FFF2-40B4-BE49-F238E27FC236}">
                <a16:creationId xmlns:a16="http://schemas.microsoft.com/office/drawing/2014/main" xmlns=""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xmlns=""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411809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xmlns=""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2022/5/4</a:t>
            </a:fld>
            <a:endParaRPr lang="zh-CN" altLang="en-US"/>
          </a:p>
        </p:txBody>
      </p:sp>
      <p:sp>
        <p:nvSpPr>
          <p:cNvPr id="4" name="页脚占位符 2">
            <a:extLst>
              <a:ext uri="{FF2B5EF4-FFF2-40B4-BE49-F238E27FC236}">
                <a16:creationId xmlns:a16="http://schemas.microsoft.com/office/drawing/2014/main" xmlns=""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xmlns=""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343832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xmlns=""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2022/5/4</a:t>
            </a:fld>
            <a:endParaRPr lang="zh-CN" altLang="en-US"/>
          </a:p>
        </p:txBody>
      </p:sp>
      <p:sp>
        <p:nvSpPr>
          <p:cNvPr id="6" name="页脚占位符 4">
            <a:extLst>
              <a:ext uri="{FF2B5EF4-FFF2-40B4-BE49-F238E27FC236}">
                <a16:creationId xmlns:a16="http://schemas.microsoft.com/office/drawing/2014/main" xmlns=""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773759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xmlns=""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2022/5/4</a:t>
            </a:fld>
            <a:endParaRPr lang="zh-CN" altLang="en-US"/>
          </a:p>
        </p:txBody>
      </p:sp>
      <p:sp>
        <p:nvSpPr>
          <p:cNvPr id="6" name="页脚占位符 4">
            <a:extLst>
              <a:ext uri="{FF2B5EF4-FFF2-40B4-BE49-F238E27FC236}">
                <a16:creationId xmlns:a16="http://schemas.microsoft.com/office/drawing/2014/main" xmlns=""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355004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2022/5/4</a:t>
            </a:fld>
            <a:endParaRPr lang="zh-CN" altLang="en-US"/>
          </a:p>
        </p:txBody>
      </p:sp>
      <p:sp>
        <p:nvSpPr>
          <p:cNvPr id="5" name="页脚占位符 4">
            <a:extLst>
              <a:ext uri="{FF2B5EF4-FFF2-40B4-BE49-F238E27FC236}">
                <a16:creationId xmlns:a16="http://schemas.microsoft.com/office/drawing/2014/main" xmlns=""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494442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2022/5/4</a:t>
            </a:fld>
            <a:endParaRPr lang="zh-CN" altLang="en-US"/>
          </a:p>
        </p:txBody>
      </p:sp>
      <p:sp>
        <p:nvSpPr>
          <p:cNvPr id="5" name="页脚占位符 4">
            <a:extLst>
              <a:ext uri="{FF2B5EF4-FFF2-40B4-BE49-F238E27FC236}">
                <a16:creationId xmlns:a16="http://schemas.microsoft.com/office/drawing/2014/main" xmlns=""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57884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4701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2507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4551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5206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1303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6346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28012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899578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867465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2137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92696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50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rgbClr val="68BCE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97954"/>
            <a:ext cx="12192000" cy="3923805"/>
          </a:xfrm>
          <a:prstGeom prst="rect">
            <a:avLst/>
          </a:prstGeom>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39410"/>
          <a:stretch/>
        </p:blipFill>
        <p:spPr>
          <a:xfrm>
            <a:off x="27026" y="-12700"/>
            <a:ext cx="12192000" cy="2377442"/>
          </a:xfrm>
          <a:prstGeom prst="rect">
            <a:avLst/>
          </a:prstGeom>
        </p:spPr>
      </p:pic>
    </p:spTree>
    <p:extLst>
      <p:ext uri="{BB962C8B-B14F-4D97-AF65-F5344CB8AC3E}">
        <p14:creationId xmlns:p14="http://schemas.microsoft.com/office/powerpoint/2010/main" val="44071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rgbClr val="68BCE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8519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xmlns=""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xmlns=""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2022/5/4</a:t>
            </a:fld>
            <a:endParaRPr lang="zh-CN" altLang="en-US"/>
          </a:p>
        </p:txBody>
      </p:sp>
      <p:sp>
        <p:nvSpPr>
          <p:cNvPr id="5" name="页脚占位符 4">
            <a:extLst>
              <a:ext uri="{FF2B5EF4-FFF2-40B4-BE49-F238E27FC236}">
                <a16:creationId xmlns:a16="http://schemas.microsoft.com/office/drawing/2014/main" xmlns=""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xmlns=""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35051773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2022/5/4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3786629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85CA-3D3B-499B-A815-2AD862AD2232}" type="datetimeFigureOut">
              <a:rPr lang="zh-CN" altLang="en-US" smtClean="0"/>
              <a:t>2022/5/4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0D7C-B902-4C8A-813F-8FDDF456C496}"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215892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3.xml"/><Relationship Id="rId5" Type="http://schemas.openxmlformats.org/officeDocument/2006/relationships/image" Target="../media/image14.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8BCE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356" y="373462"/>
            <a:ext cx="1503363" cy="761616"/>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018" y="1680310"/>
            <a:ext cx="1892506" cy="958803"/>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24" y="2913485"/>
            <a:ext cx="12192000" cy="3923805"/>
          </a:xfrm>
          <a:prstGeom prst="rect">
            <a:avLst/>
          </a:prstGeom>
        </p:spPr>
      </p:pic>
      <p:pic>
        <p:nvPicPr>
          <p:cNvPr id="30" name="图片 29"/>
          <p:cNvPicPr>
            <a:picLocks noChangeAspect="1"/>
          </p:cNvPicPr>
          <p:nvPr/>
        </p:nvPicPr>
        <p:blipFill rotWithShape="1">
          <a:blip r:embed="rId5">
            <a:extLst>
              <a:ext uri="{28A0092B-C50C-407E-A947-70E740481C1C}">
                <a14:useLocalDpi xmlns:a14="http://schemas.microsoft.com/office/drawing/2010/main" val="0"/>
              </a:ext>
            </a:extLst>
          </a:blip>
          <a:srcRect t="39410"/>
          <a:stretch/>
        </p:blipFill>
        <p:spPr>
          <a:xfrm>
            <a:off x="57924" y="-10429"/>
            <a:ext cx="12192000" cy="2377442"/>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1457" y="4276684"/>
            <a:ext cx="6167457" cy="2581316"/>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2164" y="4255974"/>
            <a:ext cx="6167457" cy="2581316"/>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932" y="318622"/>
            <a:ext cx="1855631" cy="2164903"/>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3924" y="355755"/>
            <a:ext cx="1676754" cy="2152650"/>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62377" y="3339017"/>
            <a:ext cx="889995" cy="736427"/>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482" y="2956868"/>
            <a:ext cx="1288686" cy="1418638"/>
          </a:xfrm>
          <a:prstGeom prst="rect">
            <a:avLst/>
          </a:prstGeom>
        </p:spPr>
      </p:pic>
      <p:sp>
        <p:nvSpPr>
          <p:cNvPr id="2" name="TextBox 1">
            <a:extLst>
              <a:ext uri="{FF2B5EF4-FFF2-40B4-BE49-F238E27FC236}">
                <a16:creationId xmlns:a16="http://schemas.microsoft.com/office/drawing/2014/main" xmlns="" id="{159041C1-0297-43E5-9F8C-0E957D431BAB}"/>
              </a:ext>
            </a:extLst>
          </p:cNvPr>
          <p:cNvSpPr txBox="1"/>
          <p:nvPr/>
        </p:nvSpPr>
        <p:spPr>
          <a:xfrm>
            <a:off x="2332201" y="1565038"/>
            <a:ext cx="7606220"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Chào</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mừng</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thầy</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cô</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và</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các</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em</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đến</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với</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môn</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Tiếng</a:t>
            </a:r>
            <a:r>
              <a:rPr lang="en-US" sz="5400" b="1" dirty="0">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 </a:t>
            </a:r>
            <a:r>
              <a:rPr lang="en-US" sz="5400" b="1" dirty="0" err="1">
                <a:ln w="19050">
                  <a:solidFill>
                    <a:prstClr val="white"/>
                  </a:solidFill>
                </a:ln>
                <a:solidFill>
                  <a:srgbClr val="FF0000"/>
                </a:solidFill>
                <a:effectLst>
                  <a:outerShdw blurRad="38100" dist="38100" dir="2700000" algn="tl">
                    <a:srgbClr val="000000">
                      <a:alpha val="43137"/>
                    </a:srgbClr>
                  </a:outerShdw>
                </a:effectLst>
                <a:latin typeface="Arial" panose="020B0604020202020204"/>
              </a:rPr>
              <a:t>Việt</a:t>
            </a:r>
            <a:endParaRPr kumimoji="0" lang="en-US" sz="5400" b="1" i="0" u="none" strike="noStrike" kern="1200" cap="none" spc="0" normalizeH="0" baseline="0" noProof="0" dirty="0">
              <a:ln w="19050">
                <a:solidFill>
                  <a:prstClr val="white"/>
                </a:solidFill>
              </a:ln>
              <a:solidFill>
                <a:srgbClr val="FF0000"/>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528281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80">
                                          <p:stCondLst>
                                            <p:cond delay="0"/>
                                          </p:stCondLst>
                                        </p:cTn>
                                        <p:tgtEl>
                                          <p:spTgt spid="24"/>
                                        </p:tgtEl>
                                      </p:cBhvr>
                                    </p:animEffect>
                                    <p:anim calcmode="lin" valueType="num">
                                      <p:cBhvr>
                                        <p:cTn id="2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0" dur="26">
                                          <p:stCondLst>
                                            <p:cond delay="650"/>
                                          </p:stCondLst>
                                        </p:cTn>
                                        <p:tgtEl>
                                          <p:spTgt spid="24"/>
                                        </p:tgtEl>
                                      </p:cBhvr>
                                      <p:to x="100000" y="60000"/>
                                    </p:animScale>
                                    <p:animScale>
                                      <p:cBhvr>
                                        <p:cTn id="31" dur="166" decel="50000">
                                          <p:stCondLst>
                                            <p:cond delay="676"/>
                                          </p:stCondLst>
                                        </p:cTn>
                                        <p:tgtEl>
                                          <p:spTgt spid="24"/>
                                        </p:tgtEl>
                                      </p:cBhvr>
                                      <p:to x="100000" y="100000"/>
                                    </p:animScale>
                                    <p:animScale>
                                      <p:cBhvr>
                                        <p:cTn id="32" dur="26">
                                          <p:stCondLst>
                                            <p:cond delay="1312"/>
                                          </p:stCondLst>
                                        </p:cTn>
                                        <p:tgtEl>
                                          <p:spTgt spid="24"/>
                                        </p:tgtEl>
                                      </p:cBhvr>
                                      <p:to x="100000" y="80000"/>
                                    </p:animScale>
                                    <p:animScale>
                                      <p:cBhvr>
                                        <p:cTn id="33" dur="166" decel="50000">
                                          <p:stCondLst>
                                            <p:cond delay="1338"/>
                                          </p:stCondLst>
                                        </p:cTn>
                                        <p:tgtEl>
                                          <p:spTgt spid="24"/>
                                        </p:tgtEl>
                                      </p:cBhvr>
                                      <p:to x="100000" y="100000"/>
                                    </p:animScale>
                                    <p:animScale>
                                      <p:cBhvr>
                                        <p:cTn id="34" dur="26">
                                          <p:stCondLst>
                                            <p:cond delay="1642"/>
                                          </p:stCondLst>
                                        </p:cTn>
                                        <p:tgtEl>
                                          <p:spTgt spid="24"/>
                                        </p:tgtEl>
                                      </p:cBhvr>
                                      <p:to x="100000" y="90000"/>
                                    </p:animScale>
                                    <p:animScale>
                                      <p:cBhvr>
                                        <p:cTn id="35" dur="166" decel="50000">
                                          <p:stCondLst>
                                            <p:cond delay="1668"/>
                                          </p:stCondLst>
                                        </p:cTn>
                                        <p:tgtEl>
                                          <p:spTgt spid="24"/>
                                        </p:tgtEl>
                                      </p:cBhvr>
                                      <p:to x="100000" y="100000"/>
                                    </p:animScale>
                                    <p:animScale>
                                      <p:cBhvr>
                                        <p:cTn id="36" dur="26">
                                          <p:stCondLst>
                                            <p:cond delay="1808"/>
                                          </p:stCondLst>
                                        </p:cTn>
                                        <p:tgtEl>
                                          <p:spTgt spid="24"/>
                                        </p:tgtEl>
                                      </p:cBhvr>
                                      <p:to x="100000" y="95000"/>
                                    </p:animScale>
                                    <p:animScale>
                                      <p:cBhvr>
                                        <p:cTn id="37" dur="166" decel="50000">
                                          <p:stCondLst>
                                            <p:cond delay="1834"/>
                                          </p:stCondLst>
                                        </p:cTn>
                                        <p:tgtEl>
                                          <p:spTgt spid="24"/>
                                        </p:tgtEl>
                                      </p:cBhvr>
                                      <p:to x="100000" y="100000"/>
                                    </p:animScale>
                                  </p:childTnLst>
                                </p:cTn>
                              </p:par>
                            </p:childTnLst>
                          </p:cTn>
                        </p:par>
                        <p:par>
                          <p:cTn id="38" fill="hold">
                            <p:stCondLst>
                              <p:cond delay="4000"/>
                            </p:stCondLst>
                            <p:childTnLst>
                              <p:par>
                                <p:cTn id="39" presetID="3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800" decel="100000"/>
                                        <p:tgtEl>
                                          <p:spTgt spid="19"/>
                                        </p:tgtEl>
                                      </p:cBhvr>
                                    </p:animEffect>
                                    <p:anim calcmode="lin" valueType="num">
                                      <p:cBhvr>
                                        <p:cTn id="42" dur="800" decel="100000" fill="hold"/>
                                        <p:tgtEl>
                                          <p:spTgt spid="19"/>
                                        </p:tgtEl>
                                        <p:attrNameLst>
                                          <p:attrName>style.rotation</p:attrName>
                                        </p:attrNameLst>
                                      </p:cBhvr>
                                      <p:tavLst>
                                        <p:tav tm="0">
                                          <p:val>
                                            <p:fltVal val="-90"/>
                                          </p:val>
                                        </p:tav>
                                        <p:tav tm="100000">
                                          <p:val>
                                            <p:fltVal val="0"/>
                                          </p:val>
                                        </p:tav>
                                      </p:tavLst>
                                    </p:anim>
                                    <p:anim calcmode="lin" valueType="num">
                                      <p:cBhvr>
                                        <p:cTn id="43" dur="800" decel="100000" fill="hold"/>
                                        <p:tgtEl>
                                          <p:spTgt spid="19"/>
                                        </p:tgtEl>
                                        <p:attrNameLst>
                                          <p:attrName>ppt_x</p:attrName>
                                        </p:attrNameLst>
                                      </p:cBhvr>
                                      <p:tavLst>
                                        <p:tav tm="0">
                                          <p:val>
                                            <p:strVal val="#ppt_x+0.4"/>
                                          </p:val>
                                        </p:tav>
                                        <p:tav tm="100000">
                                          <p:val>
                                            <p:strVal val="#ppt_x-0.05"/>
                                          </p:val>
                                        </p:tav>
                                      </p:tavLst>
                                    </p:anim>
                                    <p:anim calcmode="lin" valueType="num">
                                      <p:cBhvr>
                                        <p:cTn id="44" dur="800" decel="100000" fill="hold"/>
                                        <p:tgtEl>
                                          <p:spTgt spid="19"/>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30" presetClass="entr" presetSubtype="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800" decel="100000"/>
                                        <p:tgtEl>
                                          <p:spTgt spid="20"/>
                                        </p:tgtEl>
                                      </p:cBhvr>
                                    </p:animEffect>
                                    <p:anim calcmode="lin" valueType="num">
                                      <p:cBhvr>
                                        <p:cTn id="51" dur="800" decel="100000" fill="hold"/>
                                        <p:tgtEl>
                                          <p:spTgt spid="20"/>
                                        </p:tgtEl>
                                        <p:attrNameLst>
                                          <p:attrName>style.rotation</p:attrName>
                                        </p:attrNameLst>
                                      </p:cBhvr>
                                      <p:tavLst>
                                        <p:tav tm="0">
                                          <p:val>
                                            <p:fltVal val="-90"/>
                                          </p:val>
                                        </p:tav>
                                        <p:tav tm="100000">
                                          <p:val>
                                            <p:fltVal val="0"/>
                                          </p:val>
                                        </p:tav>
                                      </p:tavLst>
                                    </p:anim>
                                    <p:anim calcmode="lin" valueType="num">
                                      <p:cBhvr>
                                        <p:cTn id="52" dur="800" decel="100000" fill="hold"/>
                                        <p:tgtEl>
                                          <p:spTgt spid="20"/>
                                        </p:tgtEl>
                                        <p:attrNameLst>
                                          <p:attrName>ppt_x</p:attrName>
                                        </p:attrNameLst>
                                      </p:cBhvr>
                                      <p:tavLst>
                                        <p:tav tm="0">
                                          <p:val>
                                            <p:strVal val="#ppt_x+0.4"/>
                                          </p:val>
                                        </p:tav>
                                        <p:tav tm="100000">
                                          <p:val>
                                            <p:strVal val="#ppt_x-0.05"/>
                                          </p:val>
                                        </p:tav>
                                      </p:tavLst>
                                    </p:anim>
                                    <p:anim calcmode="lin" valueType="num">
                                      <p:cBhvr>
                                        <p:cTn id="53" dur="800" decel="100000" fill="hold"/>
                                        <p:tgtEl>
                                          <p:spTgt spid="20"/>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fill="hold"/>
                                        <p:tgtEl>
                                          <p:spTgt spid="2"/>
                                        </p:tgtEl>
                                        <p:attrNameLst>
                                          <p:attrName>ppt_x</p:attrName>
                                        </p:attrNameLst>
                                      </p:cBhvr>
                                      <p:tavLst>
                                        <p:tav tm="0">
                                          <p:val>
                                            <p:strVal val="#ppt_x"/>
                                          </p:val>
                                        </p:tav>
                                        <p:tav tm="100000">
                                          <p:val>
                                            <p:strVal val="#ppt_x"/>
                                          </p:val>
                                        </p:tav>
                                      </p:tavLst>
                                    </p:anim>
                                    <p:anim calcmode="lin" valueType="num">
                                      <p:cBhvr additive="base">
                                        <p:cTn id="6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2498652" y="2068661"/>
            <a:ext cx="93833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prstClr val="black"/>
                </a:solidFill>
                <a:effectLst/>
                <a:uLnTx/>
                <a:uFillTx/>
                <a:latin typeface="+mj-lt"/>
                <a:ea typeface="方正静蕾简体" panose="02000000000000000000" pitchFamily="2" charset="-122"/>
                <a:cs typeface="+mn-cs"/>
              </a:rPr>
              <a:t>Tiết</a:t>
            </a:r>
            <a:r>
              <a:rPr kumimoji="0" lang="en-US" altLang="zh-CN" sz="5400" b="1" i="0" u="none" strike="noStrike" kern="1200" cap="none" spc="0" normalizeH="0" baseline="0" noProof="0">
                <a:ln>
                  <a:noFill/>
                </a:ln>
                <a:solidFill>
                  <a:prstClr val="black"/>
                </a:solidFill>
                <a:effectLst/>
                <a:uLnTx/>
                <a:uFillTx/>
                <a:latin typeface="+mj-lt"/>
                <a:ea typeface="方正静蕾简体" panose="02000000000000000000" pitchFamily="2" charset="-122"/>
                <a:cs typeface="+mn-cs"/>
              </a:rPr>
              <a:t> 5: </a:t>
            </a:r>
            <a:r>
              <a:rPr kumimoji="0" lang="en-US" altLang="zh-CN" sz="5400" b="1" i="0" u="none" strike="noStrike" kern="1200" cap="none" spc="0" normalizeH="0" baseline="0" noProof="0" dirty="0" err="1">
                <a:ln>
                  <a:noFill/>
                </a:ln>
                <a:solidFill>
                  <a:prstClr val="black"/>
                </a:solidFill>
                <a:effectLst/>
                <a:uLnTx/>
                <a:uFillTx/>
                <a:latin typeface="+mj-lt"/>
                <a:ea typeface="方正静蕾简体" panose="02000000000000000000" pitchFamily="2" charset="-122"/>
                <a:cs typeface="+mn-cs"/>
              </a:rPr>
              <a:t>Luyện</a:t>
            </a:r>
            <a:r>
              <a:rPr kumimoji="0" lang="en-US" altLang="zh-CN" sz="54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 </a:t>
            </a:r>
            <a:r>
              <a:rPr kumimoji="0" lang="en-US" altLang="zh-CN" sz="5400" b="1" i="0" u="none" strike="noStrike" kern="1200" cap="none" spc="0" normalizeH="0" baseline="0" noProof="0" dirty="0" err="1">
                <a:ln>
                  <a:noFill/>
                </a:ln>
                <a:solidFill>
                  <a:prstClr val="black"/>
                </a:solidFill>
                <a:effectLst/>
                <a:uLnTx/>
                <a:uFillTx/>
                <a:latin typeface="+mj-lt"/>
                <a:ea typeface="方正静蕾简体" panose="02000000000000000000" pitchFamily="2" charset="-122"/>
                <a:cs typeface="+mn-cs"/>
              </a:rPr>
              <a:t>viết</a:t>
            </a:r>
            <a:r>
              <a:rPr kumimoji="0" lang="en-US" altLang="zh-CN" sz="54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 </a:t>
            </a:r>
            <a:r>
              <a:rPr kumimoji="0" lang="en-US" altLang="zh-CN" sz="5400" b="1" i="0" u="none" strike="noStrike" kern="1200" cap="none" spc="0" normalizeH="0" baseline="0" noProof="0" dirty="0" err="1">
                <a:ln>
                  <a:noFill/>
                </a:ln>
                <a:solidFill>
                  <a:prstClr val="black"/>
                </a:solidFill>
                <a:effectLst/>
                <a:uLnTx/>
                <a:uFillTx/>
                <a:latin typeface="+mj-lt"/>
                <a:ea typeface="方正静蕾简体" panose="02000000000000000000" pitchFamily="2" charset="-122"/>
                <a:cs typeface="+mn-cs"/>
              </a:rPr>
              <a:t>đoạn</a:t>
            </a:r>
            <a:endParaRPr kumimoji="0" lang="zh-CN" altLang="en-US" sz="54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90BA97A4-92CD-4402-B193-FA7BB4BE6B8F}"/>
              </a:ext>
            </a:extLst>
          </p:cNvPr>
          <p:cNvSpPr/>
          <p:nvPr/>
        </p:nvSpPr>
        <p:spPr>
          <a:xfrm>
            <a:off x="835382" y="810824"/>
            <a:ext cx="10334625" cy="404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pic>
        <p:nvPicPr>
          <p:cNvPr id="10242" name="图片 2">
            <a:extLst>
              <a:ext uri="{FF2B5EF4-FFF2-40B4-BE49-F238E27FC236}">
                <a16:creationId xmlns:a16="http://schemas.microsoft.com/office/drawing/2014/main" xmlns="" id="{214AD91C-54DE-4B20-86A1-1EB2F12F2EB7}"/>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31084" b="-2"/>
          <a:stretch>
            <a:fillRect/>
          </a:stretch>
        </p:blipFill>
        <p:spPr bwMode="auto">
          <a:xfrm>
            <a:off x="1385888" y="3508375"/>
            <a:ext cx="94202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AFAB7E49-6557-4FAD-B3A2-B45C369843E5}"/>
              </a:ext>
            </a:extLst>
          </p:cNvPr>
          <p:cNvSpPr txBox="1"/>
          <p:nvPr/>
        </p:nvSpPr>
        <p:spPr>
          <a:xfrm>
            <a:off x="1169582" y="918884"/>
            <a:ext cx="10384466" cy="2589491"/>
          </a:xfrm>
          <a:prstGeom prst="rect">
            <a:avLst/>
          </a:prstGeom>
          <a:noFill/>
        </p:spPr>
        <p:txBody>
          <a:bodyPr wrap="square" rtlCol="0">
            <a:spAutoFit/>
          </a:bodyPr>
          <a:lstStyle/>
          <a:p>
            <a:pPr>
              <a:lnSpc>
                <a:spcPct val="150000"/>
              </a:lnSpc>
            </a:pPr>
            <a:r>
              <a:rPr lang="en-US" sz="2800" b="1" dirty="0">
                <a:solidFill>
                  <a:srgbClr val="FF0000"/>
                </a:solidFill>
                <a:latin typeface="+mj-lt"/>
              </a:rPr>
              <a:t>1</a:t>
            </a:r>
            <a:r>
              <a:rPr lang="en-US" sz="2800" dirty="0">
                <a:solidFill>
                  <a:srgbClr val="FF0000"/>
                </a:solidFill>
                <a:latin typeface="+mj-lt"/>
              </a:rPr>
              <a:t>. </a:t>
            </a:r>
            <a:r>
              <a:rPr lang="en-US" sz="2800" dirty="0" err="1">
                <a:latin typeface="+mj-lt"/>
              </a:rPr>
              <a:t>Kể</a:t>
            </a:r>
            <a:r>
              <a:rPr lang="en-US" sz="2800" dirty="0">
                <a:latin typeface="+mj-lt"/>
              </a:rPr>
              <a:t> </a:t>
            </a:r>
            <a:r>
              <a:rPr lang="en-US" sz="2800" dirty="0" err="1">
                <a:latin typeface="+mj-lt"/>
              </a:rPr>
              <a:t>lại</a:t>
            </a:r>
            <a:r>
              <a:rPr lang="en-US" sz="2800" dirty="0">
                <a:latin typeface="+mj-lt"/>
              </a:rPr>
              <a:t> </a:t>
            </a:r>
            <a:r>
              <a:rPr lang="en-US" sz="2800" dirty="0" err="1">
                <a:latin typeface="+mj-lt"/>
              </a:rPr>
              <a:t>một</a:t>
            </a:r>
            <a:r>
              <a:rPr lang="en-US" sz="2800" dirty="0">
                <a:latin typeface="+mj-lt"/>
              </a:rPr>
              <a:t> </a:t>
            </a:r>
            <a:r>
              <a:rPr lang="en-US" sz="2800" dirty="0" err="1">
                <a:latin typeface="+mj-lt"/>
              </a:rPr>
              <a:t>việc</a:t>
            </a:r>
            <a:r>
              <a:rPr lang="en-US" sz="2800" dirty="0">
                <a:latin typeface="+mj-lt"/>
              </a:rPr>
              <a:t> </a:t>
            </a:r>
            <a:r>
              <a:rPr lang="en-US" sz="2800" dirty="0" err="1">
                <a:latin typeface="+mj-lt"/>
              </a:rPr>
              <a:t>Bác</a:t>
            </a:r>
            <a:r>
              <a:rPr lang="en-US" sz="2800" dirty="0">
                <a:latin typeface="+mj-lt"/>
              </a:rPr>
              <a:t> </a:t>
            </a:r>
            <a:r>
              <a:rPr lang="en-US" sz="2800" dirty="0" err="1">
                <a:latin typeface="+mj-lt"/>
              </a:rPr>
              <a:t>Hồ</a:t>
            </a:r>
            <a:r>
              <a:rPr lang="en-US" sz="2800" dirty="0">
                <a:latin typeface="+mj-lt"/>
              </a:rPr>
              <a:t> </a:t>
            </a:r>
            <a:r>
              <a:rPr lang="en-US" sz="2800" dirty="0" err="1">
                <a:latin typeface="+mj-lt"/>
              </a:rPr>
              <a:t>đã</a:t>
            </a:r>
            <a:r>
              <a:rPr lang="en-US" sz="2800" dirty="0">
                <a:latin typeface="+mj-lt"/>
              </a:rPr>
              <a:t> </a:t>
            </a:r>
            <a:r>
              <a:rPr lang="en-US" sz="2800" dirty="0" err="1">
                <a:latin typeface="+mj-lt"/>
              </a:rPr>
              <a:t>làm</a:t>
            </a:r>
            <a:r>
              <a:rPr lang="en-US" sz="2800" dirty="0">
                <a:latin typeface="+mj-lt"/>
              </a:rPr>
              <a:t> </a:t>
            </a:r>
            <a:r>
              <a:rPr lang="en-US" sz="2800" dirty="0" err="1">
                <a:latin typeface="+mj-lt"/>
              </a:rPr>
              <a:t>trong</a:t>
            </a:r>
            <a:r>
              <a:rPr lang="en-US" sz="2800" dirty="0">
                <a:latin typeface="+mj-lt"/>
              </a:rPr>
              <a:t> </a:t>
            </a:r>
            <a:r>
              <a:rPr lang="en-US" sz="2800" dirty="0" err="1">
                <a:latin typeface="+mj-lt"/>
              </a:rPr>
              <a:t>câu</a:t>
            </a:r>
            <a:r>
              <a:rPr lang="en-US" sz="2800" dirty="0">
                <a:latin typeface="+mj-lt"/>
              </a:rPr>
              <a:t> </a:t>
            </a:r>
            <a:r>
              <a:rPr lang="en-US" sz="2800" dirty="0" err="1">
                <a:latin typeface="+mj-lt"/>
              </a:rPr>
              <a:t>chuyện</a:t>
            </a:r>
            <a:r>
              <a:rPr lang="en-US" sz="2800" dirty="0">
                <a:latin typeface="+mj-lt"/>
              </a:rPr>
              <a:t> </a:t>
            </a:r>
            <a:r>
              <a:rPr lang="en-US" sz="2800" i="1" dirty="0" err="1">
                <a:latin typeface="+mj-lt"/>
              </a:rPr>
              <a:t>Chiếc</a:t>
            </a:r>
            <a:r>
              <a:rPr lang="en-US" sz="2800" i="1" dirty="0">
                <a:latin typeface="+mj-lt"/>
              </a:rPr>
              <a:t> </a:t>
            </a:r>
            <a:r>
              <a:rPr lang="en-US" sz="2800" i="1" dirty="0" err="1">
                <a:latin typeface="+mj-lt"/>
              </a:rPr>
              <a:t>rễ</a:t>
            </a:r>
            <a:r>
              <a:rPr lang="en-US" sz="2800" i="1" dirty="0">
                <a:latin typeface="+mj-lt"/>
              </a:rPr>
              <a:t> </a:t>
            </a:r>
            <a:r>
              <a:rPr lang="en-US" sz="2800" i="1" dirty="0" err="1">
                <a:latin typeface="+mj-lt"/>
              </a:rPr>
              <a:t>đa</a:t>
            </a:r>
            <a:r>
              <a:rPr lang="en-US" sz="2800" i="1" dirty="0">
                <a:latin typeface="+mj-lt"/>
              </a:rPr>
              <a:t> </a:t>
            </a:r>
            <a:r>
              <a:rPr lang="en-US" sz="2800" i="1" dirty="0" err="1">
                <a:latin typeface="+mj-lt"/>
              </a:rPr>
              <a:t>tròn</a:t>
            </a:r>
            <a:r>
              <a:rPr lang="en-US" sz="2800" dirty="0">
                <a:latin typeface="+mj-lt"/>
              </a:rPr>
              <a:t>.</a:t>
            </a:r>
          </a:p>
          <a:p>
            <a:pPr marL="380990" indent="-380990">
              <a:lnSpc>
                <a:spcPct val="150000"/>
              </a:lnSpc>
              <a:buFontTx/>
              <a:buChar char="-"/>
            </a:pPr>
            <a:r>
              <a:rPr lang="en-US" sz="2800" dirty="0" err="1">
                <a:latin typeface="+mj-lt"/>
              </a:rPr>
              <a:t>Em</a:t>
            </a:r>
            <a:r>
              <a:rPr lang="en-US" sz="2800" dirty="0">
                <a:latin typeface="+mj-lt"/>
              </a:rPr>
              <a:t> </a:t>
            </a:r>
            <a:r>
              <a:rPr lang="en-US" sz="2800" dirty="0" err="1">
                <a:latin typeface="+mj-lt"/>
              </a:rPr>
              <a:t>muốn</a:t>
            </a:r>
            <a:r>
              <a:rPr lang="en-US" sz="2800" dirty="0">
                <a:latin typeface="+mj-lt"/>
              </a:rPr>
              <a:t> </a:t>
            </a:r>
            <a:r>
              <a:rPr lang="en-US" sz="2800" dirty="0" err="1">
                <a:latin typeface="+mj-lt"/>
              </a:rPr>
              <a:t>kể</a:t>
            </a:r>
            <a:r>
              <a:rPr lang="en-US" sz="2800" dirty="0">
                <a:latin typeface="+mj-lt"/>
              </a:rPr>
              <a:t> </a:t>
            </a:r>
            <a:r>
              <a:rPr lang="en-US" sz="2800" dirty="0" err="1">
                <a:latin typeface="+mj-lt"/>
              </a:rPr>
              <a:t>về</a:t>
            </a:r>
            <a:r>
              <a:rPr lang="en-US" sz="2800" dirty="0">
                <a:latin typeface="+mj-lt"/>
              </a:rPr>
              <a:t> </a:t>
            </a:r>
            <a:r>
              <a:rPr lang="en-US" sz="2800" dirty="0" err="1">
                <a:latin typeface="+mj-lt"/>
              </a:rPr>
              <a:t>việc</a:t>
            </a:r>
            <a:r>
              <a:rPr lang="en-US" sz="2800" dirty="0">
                <a:latin typeface="+mj-lt"/>
              </a:rPr>
              <a:t> </a:t>
            </a:r>
            <a:r>
              <a:rPr lang="en-US" sz="2800" dirty="0" err="1">
                <a:latin typeface="+mj-lt"/>
              </a:rPr>
              <a:t>làm</a:t>
            </a:r>
            <a:r>
              <a:rPr lang="en-US" sz="2800" dirty="0">
                <a:latin typeface="+mj-lt"/>
              </a:rPr>
              <a:t> </a:t>
            </a:r>
            <a:r>
              <a:rPr lang="en-US" sz="2800" dirty="0" err="1">
                <a:latin typeface="+mj-lt"/>
              </a:rPr>
              <a:t>nào</a:t>
            </a:r>
            <a:r>
              <a:rPr lang="en-US" sz="2800" dirty="0">
                <a:latin typeface="+mj-lt"/>
              </a:rPr>
              <a:t> </a:t>
            </a:r>
            <a:r>
              <a:rPr lang="en-US" sz="2800" dirty="0" err="1">
                <a:latin typeface="+mj-lt"/>
              </a:rPr>
              <a:t>của</a:t>
            </a:r>
            <a:r>
              <a:rPr lang="en-US" sz="2800" dirty="0">
                <a:latin typeface="+mj-lt"/>
              </a:rPr>
              <a:t> </a:t>
            </a:r>
            <a:r>
              <a:rPr lang="en-US" sz="2800" dirty="0" err="1">
                <a:latin typeface="+mj-lt"/>
              </a:rPr>
              <a:t>Bác</a:t>
            </a:r>
            <a:r>
              <a:rPr lang="en-US" sz="2800" dirty="0">
                <a:latin typeface="+mj-lt"/>
              </a:rPr>
              <a:t> </a:t>
            </a:r>
            <a:r>
              <a:rPr lang="en-US" sz="2800" dirty="0" err="1">
                <a:latin typeface="+mj-lt"/>
              </a:rPr>
              <a:t>Hồ</a:t>
            </a:r>
            <a:r>
              <a:rPr lang="en-US" sz="2800" dirty="0">
                <a:latin typeface="+mj-lt"/>
              </a:rPr>
              <a:t>?</a:t>
            </a:r>
          </a:p>
          <a:p>
            <a:pPr marL="380990" indent="-380990">
              <a:lnSpc>
                <a:spcPct val="150000"/>
              </a:lnSpc>
              <a:buFontTx/>
              <a:buChar char="-"/>
            </a:pPr>
            <a:r>
              <a:rPr lang="en-US" sz="2800" dirty="0" err="1">
                <a:latin typeface="+mj-lt"/>
              </a:rPr>
              <a:t>Bác</a:t>
            </a:r>
            <a:r>
              <a:rPr lang="en-US" sz="2800" dirty="0">
                <a:latin typeface="+mj-lt"/>
              </a:rPr>
              <a:t> </a:t>
            </a:r>
            <a:r>
              <a:rPr lang="en-US" sz="2800" dirty="0" err="1">
                <a:latin typeface="+mj-lt"/>
              </a:rPr>
              <a:t>đã</a:t>
            </a:r>
            <a:r>
              <a:rPr lang="en-US" sz="2800" dirty="0">
                <a:latin typeface="+mj-lt"/>
              </a:rPr>
              <a:t> </a:t>
            </a:r>
            <a:r>
              <a:rPr lang="en-US" sz="2800" dirty="0" err="1">
                <a:latin typeface="+mj-lt"/>
              </a:rPr>
              <a:t>làm</a:t>
            </a:r>
            <a:r>
              <a:rPr lang="en-US" sz="2800" dirty="0">
                <a:latin typeface="+mj-lt"/>
              </a:rPr>
              <a:t> </a:t>
            </a:r>
            <a:r>
              <a:rPr lang="en-US" sz="2800" dirty="0" err="1">
                <a:latin typeface="+mj-lt"/>
              </a:rPr>
              <a:t>việc</a:t>
            </a:r>
            <a:r>
              <a:rPr lang="en-US" sz="2800" dirty="0">
                <a:latin typeface="+mj-lt"/>
              </a:rPr>
              <a:t> </a:t>
            </a:r>
            <a:r>
              <a:rPr lang="en-US" sz="2800" dirty="0" err="1">
                <a:latin typeface="+mj-lt"/>
              </a:rPr>
              <a:t>đó</a:t>
            </a:r>
            <a:r>
              <a:rPr lang="en-US" sz="2800" dirty="0">
                <a:latin typeface="+mj-lt"/>
              </a:rPr>
              <a:t> </a:t>
            </a:r>
            <a:r>
              <a:rPr lang="en-US" sz="2800" dirty="0" err="1">
                <a:latin typeface="+mj-lt"/>
              </a:rPr>
              <a:t>như</a:t>
            </a:r>
            <a:r>
              <a:rPr lang="en-US" sz="2800" dirty="0">
                <a:latin typeface="+mj-lt"/>
              </a:rPr>
              <a:t> </a:t>
            </a:r>
            <a:r>
              <a:rPr lang="en-US" sz="2800" dirty="0" err="1">
                <a:latin typeface="+mj-lt"/>
              </a:rPr>
              <a:t>thế</a:t>
            </a:r>
            <a:r>
              <a:rPr lang="en-US" sz="2800" dirty="0">
                <a:latin typeface="+mj-lt"/>
              </a:rPr>
              <a:t> </a:t>
            </a:r>
            <a:r>
              <a:rPr lang="en-US" sz="2800" dirty="0" err="1">
                <a:latin typeface="+mj-lt"/>
              </a:rPr>
              <a:t>nào</a:t>
            </a:r>
            <a:r>
              <a:rPr lang="en-US" sz="2800" dirty="0">
                <a:latin typeface="+mj-lt"/>
              </a:rPr>
              <a:t>?</a:t>
            </a:r>
          </a:p>
          <a:p>
            <a:pPr marL="380990" indent="-380990">
              <a:lnSpc>
                <a:spcPct val="150000"/>
              </a:lnSpc>
              <a:buFontTx/>
              <a:buChar char="-"/>
            </a:pPr>
            <a:r>
              <a:rPr lang="en-US" sz="2800" dirty="0" err="1">
                <a:latin typeface="+mj-lt"/>
              </a:rPr>
              <a:t>Em</a:t>
            </a:r>
            <a:r>
              <a:rPr lang="en-US" sz="2800" dirty="0">
                <a:latin typeface="+mj-lt"/>
              </a:rPr>
              <a:t> </a:t>
            </a:r>
            <a:r>
              <a:rPr lang="en-US" sz="2800" dirty="0" err="1">
                <a:latin typeface="+mj-lt"/>
              </a:rPr>
              <a:t>có</a:t>
            </a:r>
            <a:r>
              <a:rPr lang="en-US" sz="2800" dirty="0">
                <a:latin typeface="+mj-lt"/>
              </a:rPr>
              <a:t> </a:t>
            </a:r>
            <a:r>
              <a:rPr lang="en-US" sz="2800" dirty="0" err="1">
                <a:latin typeface="+mj-lt"/>
              </a:rPr>
              <a:t>suy</a:t>
            </a:r>
            <a:r>
              <a:rPr lang="en-US" sz="2800" dirty="0">
                <a:latin typeface="+mj-lt"/>
              </a:rPr>
              <a:t> </a:t>
            </a:r>
            <a:r>
              <a:rPr lang="en-US" sz="2800" dirty="0" err="1">
                <a:latin typeface="+mj-lt"/>
              </a:rPr>
              <a:t>nghĩ</a:t>
            </a:r>
            <a:r>
              <a:rPr lang="en-US" sz="2800" dirty="0">
                <a:latin typeface="+mj-lt"/>
              </a:rPr>
              <a:t> </a:t>
            </a:r>
            <a:r>
              <a:rPr lang="en-US" sz="2800" dirty="0" err="1">
                <a:latin typeface="+mj-lt"/>
              </a:rPr>
              <a:t>gì</a:t>
            </a:r>
            <a:r>
              <a:rPr lang="en-US" sz="2800" dirty="0">
                <a:latin typeface="+mj-lt"/>
              </a:rPr>
              <a:t> </a:t>
            </a:r>
            <a:r>
              <a:rPr lang="en-US" sz="2800" dirty="0" err="1">
                <a:latin typeface="+mj-lt"/>
              </a:rPr>
              <a:t>về</a:t>
            </a:r>
            <a:r>
              <a:rPr lang="en-US" sz="2800" dirty="0">
                <a:latin typeface="+mj-lt"/>
              </a:rPr>
              <a:t> </a:t>
            </a:r>
            <a:r>
              <a:rPr lang="en-US" sz="2800" dirty="0" err="1">
                <a:latin typeface="+mj-lt"/>
              </a:rPr>
              <a:t>việc</a:t>
            </a:r>
            <a:r>
              <a:rPr lang="en-US" sz="2800" dirty="0">
                <a:latin typeface="+mj-lt"/>
              </a:rPr>
              <a:t> </a:t>
            </a:r>
            <a:r>
              <a:rPr lang="en-US" sz="2800" dirty="0" err="1">
                <a:latin typeface="+mj-lt"/>
              </a:rPr>
              <a:t>làm</a:t>
            </a:r>
            <a:r>
              <a:rPr lang="en-US" sz="2800" dirty="0">
                <a:latin typeface="+mj-lt"/>
              </a:rPr>
              <a:t> </a:t>
            </a:r>
            <a:r>
              <a:rPr lang="en-US" sz="2800" dirty="0" err="1">
                <a:latin typeface="+mj-lt"/>
              </a:rPr>
              <a:t>của</a:t>
            </a:r>
            <a:r>
              <a:rPr lang="en-US" sz="2800" dirty="0">
                <a:latin typeface="+mj-lt"/>
              </a:rPr>
              <a:t> </a:t>
            </a:r>
            <a:r>
              <a:rPr lang="en-US" sz="2800" dirty="0" err="1">
                <a:latin typeface="+mj-lt"/>
              </a:rPr>
              <a:t>Bác</a:t>
            </a:r>
            <a:r>
              <a:rPr lang="en-US" sz="2800" dirty="0">
                <a:latin typeface="+mj-lt"/>
              </a:rPr>
              <a: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xmlns="" id="{24A52EDB-C668-4592-882B-0E45FCF2103A}"/>
              </a:ext>
            </a:extLst>
          </p:cNvPr>
          <p:cNvSpPr/>
          <p:nvPr/>
        </p:nvSpPr>
        <p:spPr>
          <a:xfrm rot="5400000">
            <a:off x="3655700" y="-2533749"/>
            <a:ext cx="445170" cy="778063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73A76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xmlns="" id="{E1E1CFDE-94C7-4862-BCD0-ABC698E0C0D1}"/>
              </a:ext>
            </a:extLst>
          </p:cNvPr>
          <p:cNvGrpSpPr/>
          <p:nvPr/>
        </p:nvGrpSpPr>
        <p:grpSpPr>
          <a:xfrm>
            <a:off x="-780548" y="375155"/>
            <a:ext cx="8613105" cy="758826"/>
            <a:chOff x="-768517" y="575994"/>
            <a:chExt cx="7951373" cy="758826"/>
          </a:xfrm>
        </p:grpSpPr>
        <p:pic>
          <p:nvPicPr>
            <p:cNvPr id="11" name="图片 10">
              <a:extLst>
                <a:ext uri="{FF2B5EF4-FFF2-40B4-BE49-F238E27FC236}">
                  <a16:creationId xmlns:a16="http://schemas.microsoft.com/office/drawing/2014/main" xmlns="" id="{B85442B3-6318-40AB-AEB4-6B6D50EF2BB9}"/>
                </a:ext>
              </a:extLst>
            </p:cNvPr>
            <p:cNvPicPr>
              <a:picLocks noChangeAspect="1"/>
            </p:cNvPicPr>
            <p:nvPr/>
          </p:nvPicPr>
          <p:blipFill>
            <a:blip r:embed="rId3" cstate="screen">
              <a:clrChange>
                <a:clrFrom>
                  <a:srgbClr val="FEE5EA"/>
                </a:clrFrom>
                <a:clrTo>
                  <a:srgbClr val="FEE5EA">
                    <a:alpha val="0"/>
                  </a:srgbClr>
                </a:clrTo>
              </a:clrChange>
              <a:extLst>
                <a:ext uri="{28A0092B-C50C-407E-A947-70E740481C1C}">
                  <a14:useLocalDpi xmlns:a14="http://schemas.microsoft.com/office/drawing/2010/main"/>
                </a:ext>
              </a:extLst>
            </a:blip>
            <a:stretch>
              <a:fillRect/>
            </a:stretch>
          </p:blipFill>
          <p:spPr>
            <a:xfrm>
              <a:off x="-768517" y="575994"/>
              <a:ext cx="4861939" cy="758826"/>
            </a:xfrm>
            <a:prstGeom prst="rect">
              <a:avLst/>
            </a:prstGeom>
          </p:spPr>
        </p:pic>
        <p:pic>
          <p:nvPicPr>
            <p:cNvPr id="12" name="图片 11">
              <a:extLst>
                <a:ext uri="{FF2B5EF4-FFF2-40B4-BE49-F238E27FC236}">
                  <a16:creationId xmlns:a16="http://schemas.microsoft.com/office/drawing/2014/main" xmlns="" id="{C7B24B7F-0740-4BAD-B284-7AC7606C581C}"/>
                </a:ext>
              </a:extLst>
            </p:cNvPr>
            <p:cNvPicPr>
              <a:picLocks noChangeAspect="1"/>
            </p:cNvPicPr>
            <p:nvPr/>
          </p:nvPicPr>
          <p:blipFill>
            <a:blip r:embed="rId3" cstate="screen">
              <a:clrChange>
                <a:clrFrom>
                  <a:srgbClr val="FEE5EA"/>
                </a:clrFrom>
                <a:clrTo>
                  <a:srgbClr val="FEE5EA">
                    <a:alpha val="0"/>
                  </a:srgbClr>
                </a:clrTo>
              </a:clrChange>
              <a:extLst>
                <a:ext uri="{28A0092B-C50C-407E-A947-70E740481C1C}">
                  <a14:useLocalDpi xmlns:a14="http://schemas.microsoft.com/office/drawing/2010/main"/>
                </a:ext>
              </a:extLst>
            </a:blip>
            <a:stretch>
              <a:fillRect/>
            </a:stretch>
          </p:blipFill>
          <p:spPr>
            <a:xfrm>
              <a:off x="2320917" y="575994"/>
              <a:ext cx="4861939" cy="758826"/>
            </a:xfrm>
            <a:prstGeom prst="rect">
              <a:avLst/>
            </a:prstGeom>
          </p:spPr>
        </p:pic>
      </p:grpSp>
      <p:pic>
        <p:nvPicPr>
          <p:cNvPr id="22" name="图片 21">
            <a:extLst>
              <a:ext uri="{FF2B5EF4-FFF2-40B4-BE49-F238E27FC236}">
                <a16:creationId xmlns:a16="http://schemas.microsoft.com/office/drawing/2014/main" xmlns="" id="{A67B78DF-9ABC-4D89-B018-A50D6B1793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075" y="1579152"/>
            <a:ext cx="941253" cy="1209533"/>
          </a:xfrm>
          <a:prstGeom prst="rect">
            <a:avLst/>
          </a:prstGeom>
        </p:spPr>
      </p:pic>
      <p:pic>
        <p:nvPicPr>
          <p:cNvPr id="27" name="图片 26">
            <a:extLst>
              <a:ext uri="{FF2B5EF4-FFF2-40B4-BE49-F238E27FC236}">
                <a16:creationId xmlns:a16="http://schemas.microsoft.com/office/drawing/2014/main" xmlns="" id="{13C6CB48-4983-4337-A552-8E52FD3EA12B}"/>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100000">
                        <a14:foregroundMark x1="58491" y1="24845" x2="69811" y2="88199"/>
                      </a14:backgroundRemoval>
                    </a14:imgEffect>
                    <a14:imgEffect>
                      <a14:colorTemperature colorTemp="7200"/>
                    </a14:imgEffect>
                  </a14:imgLayer>
                </a14:imgProps>
              </a:ext>
              <a:ext uri="{28A0092B-C50C-407E-A947-70E740481C1C}">
                <a14:useLocalDpi xmlns:a14="http://schemas.microsoft.com/office/drawing/2010/main"/>
              </a:ext>
            </a:extLst>
          </a:blip>
          <a:srcRect/>
          <a:stretch/>
        </p:blipFill>
        <p:spPr>
          <a:xfrm>
            <a:off x="10168832" y="5173294"/>
            <a:ext cx="1905794" cy="1451003"/>
          </a:xfrm>
          <a:prstGeom prst="rect">
            <a:avLst/>
          </a:prstGeom>
        </p:spPr>
      </p:pic>
      <p:sp>
        <p:nvSpPr>
          <p:cNvPr id="14" name="TextBox 13">
            <a:extLst>
              <a:ext uri="{FF2B5EF4-FFF2-40B4-BE49-F238E27FC236}">
                <a16:creationId xmlns:a16="http://schemas.microsoft.com/office/drawing/2014/main" xmlns="" id="{CE12512A-F4B0-4DBA-BDC9-3C88520B23C6}"/>
              </a:ext>
            </a:extLst>
          </p:cNvPr>
          <p:cNvSpPr txBox="1"/>
          <p:nvPr/>
        </p:nvSpPr>
        <p:spPr>
          <a:xfrm>
            <a:off x="1102328" y="1727004"/>
            <a:ext cx="9411523" cy="650499"/>
          </a:xfrm>
          <a:prstGeom prst="rect">
            <a:avLst/>
          </a:prstGeom>
          <a:noFill/>
        </p:spPr>
        <p:txBody>
          <a:bodyPr wrap="square" rtlCol="0">
            <a:spAutoFit/>
          </a:bodyPr>
          <a:lstStyle/>
          <a:p>
            <a:pPr>
              <a:lnSpc>
                <a:spcPct val="150000"/>
              </a:lnSpc>
            </a:pPr>
            <a:r>
              <a:rPr lang="en-US" sz="2800" b="1" dirty="0">
                <a:solidFill>
                  <a:srgbClr val="FF0000"/>
                </a:solidFill>
                <a:latin typeface="+mj-lt"/>
              </a:rPr>
              <a:t>2</a:t>
            </a:r>
            <a:r>
              <a:rPr lang="en-US" sz="2800" dirty="0">
                <a:solidFill>
                  <a:srgbClr val="FF0000"/>
                </a:solidFill>
                <a:latin typeface="+mj-lt"/>
              </a:rPr>
              <a:t>. </a:t>
            </a:r>
            <a:r>
              <a:rPr lang="en-US" sz="2800" dirty="0" err="1">
                <a:latin typeface="+mj-lt"/>
              </a:rPr>
              <a:t>Viết</a:t>
            </a:r>
            <a:r>
              <a:rPr lang="en-US" sz="2800" dirty="0">
                <a:latin typeface="+mj-lt"/>
              </a:rPr>
              <a:t> 4 – 5 </a:t>
            </a:r>
            <a:r>
              <a:rPr lang="en-US" sz="2800" dirty="0" err="1">
                <a:latin typeface="+mj-lt"/>
              </a:rPr>
              <a:t>câu</a:t>
            </a:r>
            <a:r>
              <a:rPr lang="en-US" sz="2800" dirty="0">
                <a:latin typeface="+mj-lt"/>
              </a:rPr>
              <a:t> </a:t>
            </a:r>
            <a:r>
              <a:rPr lang="en-US" sz="2800" dirty="0" err="1">
                <a:latin typeface="+mj-lt"/>
              </a:rPr>
              <a:t>về</a:t>
            </a:r>
            <a:r>
              <a:rPr lang="en-US" sz="2800" dirty="0">
                <a:latin typeface="+mj-lt"/>
              </a:rPr>
              <a:t> </a:t>
            </a:r>
            <a:r>
              <a:rPr lang="en-US" sz="2800" dirty="0" err="1">
                <a:latin typeface="+mj-lt"/>
              </a:rPr>
              <a:t>việc</a:t>
            </a:r>
            <a:r>
              <a:rPr lang="en-US" sz="2800" dirty="0">
                <a:latin typeface="+mj-lt"/>
              </a:rPr>
              <a:t> </a:t>
            </a:r>
            <a:r>
              <a:rPr lang="en-US" sz="2800" dirty="0" err="1">
                <a:latin typeface="+mj-lt"/>
              </a:rPr>
              <a:t>em</a:t>
            </a:r>
            <a:r>
              <a:rPr lang="en-US" sz="2800" dirty="0">
                <a:latin typeface="+mj-lt"/>
              </a:rPr>
              <a:t> </a:t>
            </a:r>
            <a:r>
              <a:rPr lang="en-US" sz="2800" dirty="0" err="1">
                <a:latin typeface="+mj-lt"/>
              </a:rPr>
              <a:t>vừa</a:t>
            </a:r>
            <a:r>
              <a:rPr lang="en-US" sz="2800" dirty="0">
                <a:latin typeface="+mj-lt"/>
              </a:rPr>
              <a:t> </a:t>
            </a:r>
            <a:r>
              <a:rPr lang="en-US" sz="2800" dirty="0" err="1">
                <a:latin typeface="+mj-lt"/>
              </a:rPr>
              <a:t>kể</a:t>
            </a:r>
            <a:r>
              <a:rPr lang="en-US" sz="2800" dirty="0">
                <a:latin typeface="+mj-lt"/>
              </a:rPr>
              <a:t> ở </a:t>
            </a:r>
            <a:r>
              <a:rPr lang="en-US" sz="2800" dirty="0" err="1">
                <a:latin typeface="+mj-lt"/>
              </a:rPr>
              <a:t>trên</a:t>
            </a:r>
            <a:r>
              <a:rPr lang="en-US" sz="2800" dirty="0">
                <a:latin typeface="+mj-lt"/>
              </a:rPr>
              <a:t>.</a:t>
            </a:r>
          </a:p>
        </p:txBody>
      </p:sp>
      <p:pic>
        <p:nvPicPr>
          <p:cNvPr id="15" name="Picture 14">
            <a:extLst>
              <a:ext uri="{FF2B5EF4-FFF2-40B4-BE49-F238E27FC236}">
                <a16:creationId xmlns:a16="http://schemas.microsoft.com/office/drawing/2014/main" xmlns="" id="{0EF887CA-C608-4FF8-9791-146EFFB04AEC}"/>
              </a:ext>
            </a:extLst>
          </p:cNvPr>
          <p:cNvPicPr>
            <a:picLocks noChangeAspect="1"/>
          </p:cNvPicPr>
          <p:nvPr/>
        </p:nvPicPr>
        <p:blipFill>
          <a:blip r:embed="rId7"/>
          <a:stretch>
            <a:fillRect/>
          </a:stretch>
        </p:blipFill>
        <p:spPr>
          <a:xfrm>
            <a:off x="1102328" y="2525355"/>
            <a:ext cx="8681932" cy="4247521"/>
          </a:xfrm>
          <a:prstGeom prst="rect">
            <a:avLst/>
          </a:prstGeom>
        </p:spPr>
      </p:pic>
    </p:spTree>
    <p:extLst>
      <p:ext uri="{BB962C8B-B14F-4D97-AF65-F5344CB8AC3E}">
        <p14:creationId xmlns:p14="http://schemas.microsoft.com/office/powerpoint/2010/main" val="10483713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906" y="957026"/>
            <a:ext cx="11515165" cy="4524315"/>
          </a:xfrm>
          <a:prstGeom prst="rect">
            <a:avLst/>
          </a:prstGeom>
        </p:spPr>
        <p:txBody>
          <a:bodyPr wrap="square">
            <a:spAutoFit/>
          </a:bodyPr>
          <a:lstStyle/>
          <a:p>
            <a:pPr algn="just"/>
            <a:r>
              <a:rPr lang="en-US" sz="3600" smtClean="0">
                <a:latin typeface="Times New Roman" panose="02020603050405020304" pitchFamily="18" charset="0"/>
              </a:rPr>
              <a:t>   </a:t>
            </a:r>
            <a:r>
              <a:rPr lang="vi-VN" sz="3600" smtClean="0">
                <a:latin typeface="Times New Roman" panose="02020603050405020304" pitchFamily="18" charset="0"/>
              </a:rPr>
              <a:t>Trong </a:t>
            </a:r>
            <a:r>
              <a:rPr lang="vi-VN" sz="3600">
                <a:latin typeface="Times New Roman" panose="02020603050405020304" pitchFamily="18" charset="0"/>
              </a:rPr>
              <a:t>câu chuyện Chiếc rễ đa tròn, Bác Hồ đã tự tay trồng một cây đa hình tròn rất đặc biệt. Hôm ấy, khi đang đi dạo, Bác đã nhặt được một chiếc rễ đa bị gió thổi bay. Thế là Bác đã cuộn tròn chiếc rễ lại, cắm hai chiếc cọc xuống đất rồi buộc hai đầu rễ của cây vào. Sau đó, Bác mới vùi hai đầu rễ xuống đất cho cây mọc lên sẽ có dáng tròn như một cánh cổng tròn tự nhiên. Sáng kiến ấy của Bác đã tạo thành một trò chơi thú vị cho các bạn thiếu nhi đến thăm vườn Bác sau này.</a:t>
            </a:r>
            <a:endParaRPr lang="en-US" sz="3600"/>
          </a:p>
        </p:txBody>
      </p:sp>
    </p:spTree>
    <p:extLst>
      <p:ext uri="{BB962C8B-B14F-4D97-AF65-F5344CB8AC3E}">
        <p14:creationId xmlns:p14="http://schemas.microsoft.com/office/powerpoint/2010/main" val="194591140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412" y="805080"/>
            <a:ext cx="11537576" cy="5632311"/>
          </a:xfrm>
          <a:prstGeom prst="rect">
            <a:avLst/>
          </a:prstGeom>
        </p:spPr>
        <p:txBody>
          <a:bodyPr wrap="square">
            <a:spAutoFit/>
          </a:bodyPr>
          <a:lstStyle/>
          <a:p>
            <a:pPr algn="just"/>
            <a:r>
              <a:rPr lang="en-US" sz="3600" smtClean="0">
                <a:latin typeface="Times New Roman" panose="02020603050405020304" pitchFamily="18" charset="0"/>
              </a:rPr>
              <a:t>     </a:t>
            </a:r>
            <a:r>
              <a:rPr lang="vi-VN" sz="3600" smtClean="0">
                <a:latin typeface="Times New Roman" panose="02020603050405020304" pitchFamily="18" charset="0"/>
              </a:rPr>
              <a:t>Khi </a:t>
            </a:r>
            <a:r>
              <a:rPr lang="vi-VN" sz="3600">
                <a:latin typeface="Times New Roman" panose="02020603050405020304" pitchFamily="18" charset="0"/>
              </a:rPr>
              <a:t>đọc câu chuyện Chiếc rễ đa tròn, em đã rất bất ngờ với hành động trồng cây đa của Bác Hồ. Một chiếc rễ đa bình thường rụng xuống đất, đã được Bác trồng theo một cách đặc biệt. Bác cuộn chiếc rễ đa thành vòng tròn, rồi buộc nó vào hai cái cọc để cố định, sau đó mới vùi hai đầu rễ xuống đất. Nhờ thế, chiếc rễ đa kia đã trở thành một cây đa hình tròn vô cùng kì lạ và thú vị cho các em thiếu nhi vui chơi. Chính hành động ấy, đã giúp em cảm nhận được rằng lúc nào Bác cũng yêu quý và nghĩ cho các em nhỏ - mầm non tương lai của đất nước.</a:t>
            </a:r>
            <a:endParaRPr lang="en-US" sz="3600"/>
          </a:p>
        </p:txBody>
      </p:sp>
    </p:spTree>
    <p:extLst>
      <p:ext uri="{BB962C8B-B14F-4D97-AF65-F5344CB8AC3E}">
        <p14:creationId xmlns:p14="http://schemas.microsoft.com/office/powerpoint/2010/main" val="418919266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a:extLst>
              <a:ext uri="{FF2B5EF4-FFF2-40B4-BE49-F238E27FC236}">
                <a16:creationId xmlns:a16="http://schemas.microsoft.com/office/drawing/2014/main" xmlns="" id="{7BBC6EA3-06B8-4F99-B416-12F69B88C4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
            <a:extLst>
              <a:ext uri="{FF2B5EF4-FFF2-40B4-BE49-F238E27FC236}">
                <a16:creationId xmlns:a16="http://schemas.microsoft.com/office/drawing/2014/main" xmlns="" id="{4299085A-7706-4702-9C62-6F65E3F51F48}"/>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156450" y="1636649"/>
            <a:ext cx="9080500" cy="68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xmlns="" id="{43D235BB-ABED-41CB-AB07-3FA2D18970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152" y="874713"/>
            <a:ext cx="8549089"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xmlns="" id="{63CCB1B3-6749-4FD7-B987-5FA5A65D255F}"/>
              </a:ext>
            </a:extLst>
          </p:cNvPr>
          <p:cNvSpPr txBox="1">
            <a:spLocks noChangeArrowheads="1"/>
          </p:cNvSpPr>
          <p:nvPr/>
        </p:nvSpPr>
        <p:spPr bwMode="auto">
          <a:xfrm>
            <a:off x="227225" y="1851626"/>
            <a:ext cx="80147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8000" b="1" dirty="0" err="1">
                <a:solidFill>
                  <a:srgbClr val="0070C0"/>
                </a:solidFill>
                <a:latin typeface="+mj-lt"/>
                <a:ea typeface="字魂7号-温暖童稚体" panose="00000500000000000000" pitchFamily="2" charset="-122"/>
              </a:rPr>
              <a:t>Củng</a:t>
            </a:r>
            <a:r>
              <a:rPr lang="en-US" altLang="zh-CN" sz="8000" b="1" dirty="0">
                <a:solidFill>
                  <a:srgbClr val="0070C0"/>
                </a:solidFill>
                <a:latin typeface="+mj-lt"/>
                <a:ea typeface="字魂7号-温暖童稚体" panose="00000500000000000000" pitchFamily="2" charset="-122"/>
              </a:rPr>
              <a:t> </a:t>
            </a:r>
            <a:r>
              <a:rPr lang="en-US" altLang="zh-CN" sz="8000" b="1" dirty="0" err="1">
                <a:solidFill>
                  <a:srgbClr val="0070C0"/>
                </a:solidFill>
                <a:latin typeface="+mj-lt"/>
                <a:ea typeface="字魂7号-温暖童稚体" panose="00000500000000000000" pitchFamily="2" charset="-122"/>
              </a:rPr>
              <a:t>cố</a:t>
            </a:r>
            <a:r>
              <a:rPr lang="en-US" altLang="zh-CN" sz="8000" b="1" dirty="0">
                <a:solidFill>
                  <a:srgbClr val="0070C0"/>
                </a:solidFill>
                <a:latin typeface="+mj-lt"/>
                <a:ea typeface="字魂7号-温暖童稚体" panose="00000500000000000000" pitchFamily="2" charset="-122"/>
              </a:rPr>
              <a:t> </a:t>
            </a:r>
            <a:r>
              <a:rPr lang="en-US" altLang="zh-CN" sz="8000" b="1" dirty="0" err="1">
                <a:solidFill>
                  <a:srgbClr val="0070C0"/>
                </a:solidFill>
                <a:latin typeface="+mj-lt"/>
                <a:ea typeface="字魂7号-温暖童稚体" panose="00000500000000000000" pitchFamily="2" charset="-122"/>
              </a:rPr>
              <a:t>bài</a:t>
            </a:r>
            <a:endParaRPr lang="en-US" altLang="zh-CN" sz="8000" b="1" dirty="0">
              <a:solidFill>
                <a:srgbClr val="0070C0"/>
              </a:solidFill>
              <a:latin typeface="+mj-lt"/>
              <a:ea typeface="字魂7号-温暖童稚体" panose="00000500000000000000"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8000" b="1" dirty="0" err="1">
                <a:solidFill>
                  <a:srgbClr val="0070C0"/>
                </a:solidFill>
                <a:latin typeface="+mj-lt"/>
                <a:ea typeface="字魂7号-温暖童稚体" panose="00000500000000000000" pitchFamily="2" charset="-122"/>
              </a:rPr>
              <a:t>học</a:t>
            </a:r>
            <a:endParaRPr kumimoji="0" lang="zh-CN" altLang="en-US" sz="8000" b="1" i="0" u="none" strike="noStrike" kern="1200" cap="none" spc="0" normalizeH="0" baseline="0" noProof="0" dirty="0">
              <a:ln>
                <a:noFill/>
              </a:ln>
              <a:solidFill>
                <a:srgbClr val="0070C0"/>
              </a:solidFill>
              <a:effectLst/>
              <a:uLnTx/>
              <a:uFillTx/>
              <a:latin typeface="+mj-lt"/>
              <a:ea typeface="字魂7号-温暖童稚体"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291</Words>
  <Application>Microsoft Office PowerPoint</Application>
  <PresentationFormat>Widescreen</PresentationFormat>
  <Paragraphs>15</Paragraphs>
  <Slides>7</Slides>
  <Notes>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7</vt:i4>
      </vt:variant>
    </vt:vector>
  </HeadingPairs>
  <TitlesOfParts>
    <vt:vector size="22" baseType="lpstr">
      <vt:lpstr>微软雅黑</vt:lpstr>
      <vt:lpstr>黑体</vt:lpstr>
      <vt:lpstr>宋体</vt:lpstr>
      <vt:lpstr>Arial</vt:lpstr>
      <vt:lpstr>Arial-Rounded</vt:lpstr>
      <vt:lpstr>Calibri</vt:lpstr>
      <vt:lpstr>Times New Roman</vt:lpstr>
      <vt:lpstr>字魂7号-温暖童稚体</vt:lpstr>
      <vt:lpstr>方正静蕾简体</vt:lpstr>
      <vt:lpstr>等线</vt:lpstr>
      <vt:lpstr>2_Office 主题</vt:lpstr>
      <vt:lpstr>第一PPT，www.1ppt.com</vt:lpstr>
      <vt:lpstr>https://www.freeppt7.com</vt:lpstr>
      <vt:lpstr>3_Office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HUNG PHAT</cp:lastModifiedBy>
  <cp:revision>46</cp:revision>
  <dcterms:created xsi:type="dcterms:W3CDTF">2021-07-20T01:55:21Z</dcterms:created>
  <dcterms:modified xsi:type="dcterms:W3CDTF">2022-05-03T23:11:41Z</dcterms:modified>
</cp:coreProperties>
</file>