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86" r:id="rId6"/>
    <p:sldMasterId id="2147483895" r:id="rId7"/>
    <p:sldMasterId id="2147483899" r:id="rId8"/>
    <p:sldMasterId id="2147483913" r:id="rId9"/>
    <p:sldMasterId id="2147483925" r:id="rId10"/>
  </p:sldMasterIdLst>
  <p:notesMasterIdLst>
    <p:notesMasterId r:id="rId25"/>
  </p:notesMasterIdLst>
  <p:sldIdLst>
    <p:sldId id="3401" r:id="rId11"/>
    <p:sldId id="3406" r:id="rId12"/>
    <p:sldId id="515" r:id="rId13"/>
    <p:sldId id="265" r:id="rId14"/>
    <p:sldId id="413" r:id="rId15"/>
    <p:sldId id="3402" r:id="rId16"/>
    <p:sldId id="3403" r:id="rId17"/>
    <p:sldId id="256" r:id="rId18"/>
    <p:sldId id="3404" r:id="rId19"/>
    <p:sldId id="3405" r:id="rId20"/>
    <p:sldId id="260" r:id="rId21"/>
    <p:sldId id="261" r:id="rId22"/>
    <p:sldId id="283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001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57952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9167499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49716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89482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522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36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9012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734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251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910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337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474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23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12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1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73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629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380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267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680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87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21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241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986675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1027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28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1029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3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967 w 70"/>
                  <a:gd name="T1" fmla="*/ 2244 h 62"/>
                  <a:gd name="T2" fmla="*/ 10352 w 70"/>
                  <a:gd name="T3" fmla="*/ 351 h 62"/>
                  <a:gd name="T4" fmla="*/ 6633 w 70"/>
                  <a:gd name="T5" fmla="*/ 7370 h 62"/>
                  <a:gd name="T6" fmla="*/ 899 w 70"/>
                  <a:gd name="T7" fmla="*/ 7832 h 62"/>
                  <a:gd name="T8" fmla="*/ 2967 w 70"/>
                  <a:gd name="T9" fmla="*/ 22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5964 w 56"/>
                  <a:gd name="T1" fmla="*/ 1433 h 46"/>
                  <a:gd name="T2" fmla="*/ 8251 w 56"/>
                  <a:gd name="T3" fmla="*/ 5504 h 46"/>
                  <a:gd name="T4" fmla="*/ 3778 w 56"/>
                  <a:gd name="T5" fmla="*/ 5855 h 46"/>
                  <a:gd name="T6" fmla="*/ 0 w 56"/>
                  <a:gd name="T7" fmla="*/ 968 h 46"/>
                  <a:gd name="T8" fmla="*/ 5964 w 56"/>
                  <a:gd name="T9" fmla="*/ 143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0" cy="449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13501 w 106"/>
                  <a:gd name="T1" fmla="*/ 2860 h 102"/>
                  <a:gd name="T2" fmla="*/ 10138 w 106"/>
                  <a:gd name="T3" fmla="*/ 2047 h 102"/>
                  <a:gd name="T4" fmla="*/ 7891 w 106"/>
                  <a:gd name="T5" fmla="*/ 0 h 102"/>
                  <a:gd name="T6" fmla="*/ 5499 w 106"/>
                  <a:gd name="T7" fmla="*/ 2047 h 102"/>
                  <a:gd name="T8" fmla="*/ 2072 w 106"/>
                  <a:gd name="T9" fmla="*/ 2860 h 102"/>
                  <a:gd name="T10" fmla="*/ 7891 w 106"/>
                  <a:gd name="T11" fmla="*/ 16056 h 102"/>
                  <a:gd name="T12" fmla="*/ 13501 w 106"/>
                  <a:gd name="T13" fmla="*/ 286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2850 w 69"/>
                  <a:gd name="T1" fmla="*/ 2244 h 62"/>
                  <a:gd name="T2" fmla="*/ 10317 w 69"/>
                  <a:gd name="T3" fmla="*/ 351 h 62"/>
                  <a:gd name="T4" fmla="*/ 6567 w 69"/>
                  <a:gd name="T5" fmla="*/ 7370 h 62"/>
                  <a:gd name="T6" fmla="*/ 797 w 69"/>
                  <a:gd name="T7" fmla="*/ 7832 h 62"/>
                  <a:gd name="T8" fmla="*/ 2850 w 69"/>
                  <a:gd name="T9" fmla="*/ 22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5907 w 55"/>
                  <a:gd name="T1" fmla="*/ 1433 h 46"/>
                  <a:gd name="T2" fmla="*/ 8211 w 55"/>
                  <a:gd name="T3" fmla="*/ 5504 h 46"/>
                  <a:gd name="T4" fmla="*/ 3609 w 55"/>
                  <a:gd name="T5" fmla="*/ 5855 h 46"/>
                  <a:gd name="T6" fmla="*/ 0 w 55"/>
                  <a:gd name="T7" fmla="*/ 968 h 46"/>
                  <a:gd name="T8" fmla="*/ 5907 w 55"/>
                  <a:gd name="T9" fmla="*/ 1433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0" cy="449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13501 w 106"/>
                  <a:gd name="T1" fmla="*/ 2860 h 102"/>
                  <a:gd name="T2" fmla="*/ 10138 w 106"/>
                  <a:gd name="T3" fmla="*/ 2047 h 102"/>
                  <a:gd name="T4" fmla="*/ 7891 w 106"/>
                  <a:gd name="T5" fmla="*/ 0 h 102"/>
                  <a:gd name="T6" fmla="*/ 5499 w 106"/>
                  <a:gd name="T7" fmla="*/ 2047 h 102"/>
                  <a:gd name="T8" fmla="*/ 2072 w 106"/>
                  <a:gd name="T9" fmla="*/ 2860 h 102"/>
                  <a:gd name="T10" fmla="*/ 7891 w 106"/>
                  <a:gd name="T11" fmla="*/ 16056 h 102"/>
                  <a:gd name="T12" fmla="*/ 13501 w 106"/>
                  <a:gd name="T13" fmla="*/ 286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2850 w 69"/>
                  <a:gd name="T1" fmla="*/ 2341 h 63"/>
                  <a:gd name="T2" fmla="*/ 10317 w 69"/>
                  <a:gd name="T3" fmla="*/ 461 h 63"/>
                  <a:gd name="T4" fmla="*/ 6567 w 69"/>
                  <a:gd name="T5" fmla="*/ 7416 h 63"/>
                  <a:gd name="T6" fmla="*/ 797 w 69"/>
                  <a:gd name="T7" fmla="*/ 7879 h 63"/>
                  <a:gd name="T8" fmla="*/ 2850 w 69"/>
                  <a:gd name="T9" fmla="*/ 234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5907 w 55"/>
                  <a:gd name="T1" fmla="*/ 1394 h 45"/>
                  <a:gd name="T2" fmla="*/ 8211 w 55"/>
                  <a:gd name="T3" fmla="*/ 5223 h 45"/>
                  <a:gd name="T4" fmla="*/ 3609 w 55"/>
                  <a:gd name="T5" fmla="*/ 5678 h 45"/>
                  <a:gd name="T6" fmla="*/ 0 w 55"/>
                  <a:gd name="T7" fmla="*/ 913 h 45"/>
                  <a:gd name="T8" fmla="*/ 5907 w 55"/>
                  <a:gd name="T9" fmla="*/ 1394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13696 w 106"/>
                  <a:gd name="T1" fmla="*/ 2860 h 102"/>
                  <a:gd name="T2" fmla="*/ 10138 w 106"/>
                  <a:gd name="T3" fmla="*/ 1896 h 102"/>
                  <a:gd name="T4" fmla="*/ 7891 w 106"/>
                  <a:gd name="T5" fmla="*/ 0 h 102"/>
                  <a:gd name="T6" fmla="*/ 5612 w 106"/>
                  <a:gd name="T7" fmla="*/ 1896 h 102"/>
                  <a:gd name="T8" fmla="*/ 2267 w 106"/>
                  <a:gd name="T9" fmla="*/ 2860 h 102"/>
                  <a:gd name="T10" fmla="*/ 7891 w 106"/>
                  <a:gd name="T11" fmla="*/ 16056 h 102"/>
                  <a:gd name="T12" fmla="*/ 13696 w 106"/>
                  <a:gd name="T13" fmla="*/ 286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6707 w 63"/>
                  <a:gd name="T1" fmla="*/ 1989 h 57"/>
                  <a:gd name="T2" fmla="*/ 0 w 63"/>
                  <a:gd name="T3" fmla="*/ 461 h 57"/>
                  <a:gd name="T4" fmla="*/ 3427 w 63"/>
                  <a:gd name="T5" fmla="*/ 6795 h 57"/>
                  <a:gd name="T6" fmla="*/ 8583 w 63"/>
                  <a:gd name="T7" fmla="*/ 7251 h 57"/>
                  <a:gd name="T8" fmla="*/ 6707 w 63"/>
                  <a:gd name="T9" fmla="*/ 1989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2318 w 51"/>
                  <a:gd name="T1" fmla="*/ 1321 h 41"/>
                  <a:gd name="T2" fmla="*/ 150 w 51"/>
                  <a:gd name="T3" fmla="*/ 5137 h 41"/>
                  <a:gd name="T4" fmla="*/ 4299 w 51"/>
                  <a:gd name="T5" fmla="*/ 5406 h 41"/>
                  <a:gd name="T6" fmla="*/ 7827 w 51"/>
                  <a:gd name="T7" fmla="*/ 850 h 41"/>
                  <a:gd name="T8" fmla="*/ 2318 w 51"/>
                  <a:gd name="T9" fmla="*/ 132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0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7858 w 127"/>
                  <a:gd name="T1" fmla="*/ 4309 h 98"/>
                  <a:gd name="T2" fmla="*/ 13611 w 127"/>
                  <a:gd name="T3" fmla="*/ 6675 h 98"/>
                  <a:gd name="T4" fmla="*/ 9310 w 127"/>
                  <a:gd name="T5" fmla="*/ 0 h 98"/>
                  <a:gd name="T6" fmla="*/ 5143 w 127"/>
                  <a:gd name="T7" fmla="*/ 6675 h 98"/>
                  <a:gd name="T8" fmla="*/ 899 w 127"/>
                  <a:gd name="T9" fmla="*/ 4309 h 98"/>
                  <a:gd name="T10" fmla="*/ 9310 w 127"/>
                  <a:gd name="T11" fmla="*/ 15530 h 98"/>
                  <a:gd name="T12" fmla="*/ 17858 w 127"/>
                  <a:gd name="T13" fmla="*/ 4309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6440 w 59"/>
                  <a:gd name="T1" fmla="*/ 1981 h 54"/>
                  <a:gd name="T2" fmla="*/ 0 w 59"/>
                  <a:gd name="T3" fmla="*/ 461 h 54"/>
                  <a:gd name="T4" fmla="*/ 3135 w 59"/>
                  <a:gd name="T5" fmla="*/ 6313 h 54"/>
                  <a:gd name="T6" fmla="*/ 8268 w 59"/>
                  <a:gd name="T7" fmla="*/ 6773 h 54"/>
                  <a:gd name="T8" fmla="*/ 6440 w 59"/>
                  <a:gd name="T9" fmla="*/ 19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2063 w 47"/>
                  <a:gd name="T1" fmla="*/ 1068 h 38"/>
                  <a:gd name="T2" fmla="*/ 131 w 47"/>
                  <a:gd name="T3" fmla="*/ 4456 h 38"/>
                  <a:gd name="T4" fmla="*/ 3844 w 47"/>
                  <a:gd name="T5" fmla="*/ 4805 h 38"/>
                  <a:gd name="T6" fmla="*/ 6917 w 47"/>
                  <a:gd name="T7" fmla="*/ 811 h 38"/>
                  <a:gd name="T8" fmla="*/ 2063 w 47"/>
                  <a:gd name="T9" fmla="*/ 106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7098 w 120"/>
                  <a:gd name="T1" fmla="*/ 3984 h 91"/>
                  <a:gd name="T2" fmla="*/ 13171 w 120"/>
                  <a:gd name="T3" fmla="*/ 6246 h 91"/>
                  <a:gd name="T4" fmla="*/ 9111 w 120"/>
                  <a:gd name="T5" fmla="*/ 0 h 91"/>
                  <a:gd name="T6" fmla="*/ 4972 w 120"/>
                  <a:gd name="T7" fmla="*/ 6246 h 91"/>
                  <a:gd name="T8" fmla="*/ 912 w 120"/>
                  <a:gd name="T9" fmla="*/ 3984 h 91"/>
                  <a:gd name="T10" fmla="*/ 9111 w 120"/>
                  <a:gd name="T11" fmla="*/ 14551 h 91"/>
                  <a:gd name="T12" fmla="*/ 17098 w 120"/>
                  <a:gd name="T13" fmla="*/ 3984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466 h 64"/>
                  <a:gd name="T2" fmla="*/ 3641 w 71"/>
                  <a:gd name="T3" fmla="*/ 7783 h 64"/>
                  <a:gd name="T4" fmla="*/ 9498 w 71"/>
                  <a:gd name="T5" fmla="*/ 8293 h 64"/>
                  <a:gd name="T6" fmla="*/ 7480 w 71"/>
                  <a:gd name="T7" fmla="*/ 2384 h 64"/>
                  <a:gd name="T8" fmla="*/ 0 w 71"/>
                  <a:gd name="T9" fmla="*/ 46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10782 w 71"/>
                  <a:gd name="T1" fmla="*/ 466 h 64"/>
                  <a:gd name="T2" fmla="*/ 6973 w 71"/>
                  <a:gd name="T3" fmla="*/ 7783 h 64"/>
                  <a:gd name="T4" fmla="*/ 912 w 71"/>
                  <a:gd name="T5" fmla="*/ 8293 h 64"/>
                  <a:gd name="T6" fmla="*/ 3019 w 71"/>
                  <a:gd name="T7" fmla="*/ 2384 h 64"/>
                  <a:gd name="T8" fmla="*/ 10782 w 71"/>
                  <a:gd name="T9" fmla="*/ 46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466 h 67"/>
                  <a:gd name="T2" fmla="*/ 4247 w 75"/>
                  <a:gd name="T3" fmla="*/ 8142 h 67"/>
                  <a:gd name="T4" fmla="*/ 10509 w 75"/>
                  <a:gd name="T5" fmla="*/ 8762 h 67"/>
                  <a:gd name="T6" fmla="*/ 8295 w 75"/>
                  <a:gd name="T7" fmla="*/ 2384 h 67"/>
                  <a:gd name="T8" fmla="*/ 0 w 75"/>
                  <a:gd name="T9" fmla="*/ 46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1331 w 76"/>
                  <a:gd name="T1" fmla="*/ 466 h 67"/>
                  <a:gd name="T2" fmla="*/ 7189 w 76"/>
                  <a:gd name="T3" fmla="*/ 8142 h 67"/>
                  <a:gd name="T4" fmla="*/ 900 w 76"/>
                  <a:gd name="T5" fmla="*/ 8762 h 67"/>
                  <a:gd name="T6" fmla="*/ 3122 w 76"/>
                  <a:gd name="T7" fmla="*/ 2384 h 67"/>
                  <a:gd name="T8" fmla="*/ 11331 w 76"/>
                  <a:gd name="T9" fmla="*/ 46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7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621 h 78"/>
                  <a:gd name="T2" fmla="*/ 4873 w 87"/>
                  <a:gd name="T3" fmla="*/ 9690 h 78"/>
                  <a:gd name="T4" fmla="*/ 12171 w 87"/>
                  <a:gd name="T5" fmla="*/ 10318 h 78"/>
                  <a:gd name="T6" fmla="*/ 9609 w 87"/>
                  <a:gd name="T7" fmla="*/ 2907 h 78"/>
                  <a:gd name="T8" fmla="*/ 0 w 87"/>
                  <a:gd name="T9" fmla="*/ 621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13222 w 87"/>
                  <a:gd name="T1" fmla="*/ 621 h 78"/>
                  <a:gd name="T2" fmla="*/ 8486 w 87"/>
                  <a:gd name="T3" fmla="*/ 9690 h 78"/>
                  <a:gd name="T4" fmla="*/ 1047 w 87"/>
                  <a:gd name="T5" fmla="*/ 10318 h 78"/>
                  <a:gd name="T6" fmla="*/ 3821 w 87"/>
                  <a:gd name="T7" fmla="*/ 2907 h 78"/>
                  <a:gd name="T8" fmla="*/ 13222 w 87"/>
                  <a:gd name="T9" fmla="*/ 621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347 w 48"/>
                  <a:gd name="T1" fmla="*/ 968 h 49"/>
                  <a:gd name="T2" fmla="*/ 1855 w 48"/>
                  <a:gd name="T3" fmla="*/ 6210 h 49"/>
                  <a:gd name="T4" fmla="*/ 5948 w 48"/>
                  <a:gd name="T5" fmla="*/ 5856 h 49"/>
                  <a:gd name="T6" fmla="*/ 5492 w 48"/>
                  <a:gd name="T7" fmla="*/ 1587 h 49"/>
                  <a:gd name="T8" fmla="*/ 347 w 48"/>
                  <a:gd name="T9" fmla="*/ 968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6644 w 48"/>
                  <a:gd name="T1" fmla="*/ 968 h 49"/>
                  <a:gd name="T2" fmla="*/ 5236 w 48"/>
                  <a:gd name="T3" fmla="*/ 6210 h 49"/>
                  <a:gd name="T4" fmla="*/ 1130 w 48"/>
                  <a:gd name="T5" fmla="*/ 5856 h 49"/>
                  <a:gd name="T6" fmla="*/ 1577 w 48"/>
                  <a:gd name="T7" fmla="*/ 1587 h 49"/>
                  <a:gd name="T8" fmla="*/ 6644 w 48"/>
                  <a:gd name="T9" fmla="*/ 968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347 w 48"/>
                  <a:gd name="T1" fmla="*/ 802 h 48"/>
                  <a:gd name="T2" fmla="*/ 1855 w 48"/>
                  <a:gd name="T3" fmla="*/ 5948 h 48"/>
                  <a:gd name="T4" fmla="*/ 5948 w 48"/>
                  <a:gd name="T5" fmla="*/ 5691 h 48"/>
                  <a:gd name="T6" fmla="*/ 5492 w 48"/>
                  <a:gd name="T7" fmla="*/ 1397 h 48"/>
                  <a:gd name="T8" fmla="*/ 347 w 48"/>
                  <a:gd name="T9" fmla="*/ 80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6644 w 48"/>
                  <a:gd name="T1" fmla="*/ 802 h 48"/>
                  <a:gd name="T2" fmla="*/ 5236 w 48"/>
                  <a:gd name="T3" fmla="*/ 5948 h 48"/>
                  <a:gd name="T4" fmla="*/ 1130 w 48"/>
                  <a:gd name="T5" fmla="*/ 5691 h 48"/>
                  <a:gd name="T6" fmla="*/ 1577 w 48"/>
                  <a:gd name="T7" fmla="*/ 1397 h 48"/>
                  <a:gd name="T8" fmla="*/ 6644 w 48"/>
                  <a:gd name="T9" fmla="*/ 80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347 w 48"/>
                  <a:gd name="T1" fmla="*/ 968 h 49"/>
                  <a:gd name="T2" fmla="*/ 1855 w 48"/>
                  <a:gd name="T3" fmla="*/ 6210 h 49"/>
                  <a:gd name="T4" fmla="*/ 6144 w 48"/>
                  <a:gd name="T5" fmla="*/ 5856 h 49"/>
                  <a:gd name="T6" fmla="*/ 5691 w 48"/>
                  <a:gd name="T7" fmla="*/ 1587 h 49"/>
                  <a:gd name="T8" fmla="*/ 347 w 48"/>
                  <a:gd name="T9" fmla="*/ 968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7012 w 48"/>
                  <a:gd name="T1" fmla="*/ 968 h 49"/>
                  <a:gd name="T2" fmla="*/ 5492 w 48"/>
                  <a:gd name="T3" fmla="*/ 6210 h 49"/>
                  <a:gd name="T4" fmla="*/ 1397 w 48"/>
                  <a:gd name="T5" fmla="*/ 5856 h 49"/>
                  <a:gd name="T6" fmla="*/ 1855 w 48"/>
                  <a:gd name="T7" fmla="*/ 1587 h 49"/>
                  <a:gd name="T8" fmla="*/ 7012 w 48"/>
                  <a:gd name="T9" fmla="*/ 968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347 w 48"/>
                  <a:gd name="T1" fmla="*/ 802 h 48"/>
                  <a:gd name="T2" fmla="*/ 1855 w 48"/>
                  <a:gd name="T3" fmla="*/ 5948 h 48"/>
                  <a:gd name="T4" fmla="*/ 6144 w 48"/>
                  <a:gd name="T5" fmla="*/ 5691 h 48"/>
                  <a:gd name="T6" fmla="*/ 5691 w 48"/>
                  <a:gd name="T7" fmla="*/ 1397 h 48"/>
                  <a:gd name="T8" fmla="*/ 347 w 48"/>
                  <a:gd name="T9" fmla="*/ 80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7012 w 48"/>
                  <a:gd name="T1" fmla="*/ 802 h 48"/>
                  <a:gd name="T2" fmla="*/ 5492 w 48"/>
                  <a:gd name="T3" fmla="*/ 5948 h 48"/>
                  <a:gd name="T4" fmla="*/ 1397 w 48"/>
                  <a:gd name="T5" fmla="*/ 5691 h 48"/>
                  <a:gd name="T6" fmla="*/ 1855 w 48"/>
                  <a:gd name="T7" fmla="*/ 1397 h 48"/>
                  <a:gd name="T8" fmla="*/ 7012 w 48"/>
                  <a:gd name="T9" fmla="*/ 80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98 w 52"/>
                  <a:gd name="T1" fmla="*/ 1116 h 53"/>
                  <a:gd name="T2" fmla="*/ 1895 w 52"/>
                  <a:gd name="T3" fmla="*/ 7066 h 53"/>
                  <a:gd name="T4" fmla="*/ 6149 w 52"/>
                  <a:gd name="T5" fmla="*/ 6738 h 53"/>
                  <a:gd name="T6" fmla="*/ 5788 w 52"/>
                  <a:gd name="T7" fmla="*/ 1834 h 53"/>
                  <a:gd name="T8" fmla="*/ 298 w 52"/>
                  <a:gd name="T9" fmla="*/ 11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7478 w 51"/>
                  <a:gd name="T1" fmla="*/ 1116 h 53"/>
                  <a:gd name="T2" fmla="*/ 5958 w 51"/>
                  <a:gd name="T3" fmla="*/ 7066 h 53"/>
                  <a:gd name="T4" fmla="*/ 1397 w 51"/>
                  <a:gd name="T5" fmla="*/ 6738 h 53"/>
                  <a:gd name="T6" fmla="*/ 1858 w 51"/>
                  <a:gd name="T7" fmla="*/ 1834 h 53"/>
                  <a:gd name="T8" fmla="*/ 7478 w 51"/>
                  <a:gd name="T9" fmla="*/ 11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98 w 52"/>
                  <a:gd name="T1" fmla="*/ 926 h 53"/>
                  <a:gd name="T2" fmla="*/ 1895 w 52"/>
                  <a:gd name="T3" fmla="*/ 6521 h 53"/>
                  <a:gd name="T4" fmla="*/ 6149 w 52"/>
                  <a:gd name="T5" fmla="*/ 6264 h 53"/>
                  <a:gd name="T6" fmla="*/ 5788 w 52"/>
                  <a:gd name="T7" fmla="*/ 1534 h 53"/>
                  <a:gd name="T8" fmla="*/ 298 w 52"/>
                  <a:gd name="T9" fmla="*/ 92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7478 w 51"/>
                  <a:gd name="T1" fmla="*/ 926 h 53"/>
                  <a:gd name="T2" fmla="*/ 5958 w 51"/>
                  <a:gd name="T3" fmla="*/ 6521 h 53"/>
                  <a:gd name="T4" fmla="*/ 1397 w 51"/>
                  <a:gd name="T5" fmla="*/ 6264 h 53"/>
                  <a:gd name="T6" fmla="*/ 1858 w 51"/>
                  <a:gd name="T7" fmla="*/ 1534 h 53"/>
                  <a:gd name="T8" fmla="*/ 7478 w 51"/>
                  <a:gd name="T9" fmla="*/ 92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6376 w 60"/>
                  <a:gd name="T1" fmla="*/ 1981 h 54"/>
                  <a:gd name="T2" fmla="*/ 0 w 60"/>
                  <a:gd name="T3" fmla="*/ 461 h 54"/>
                  <a:gd name="T4" fmla="*/ 3275 w 60"/>
                  <a:gd name="T5" fmla="*/ 6313 h 54"/>
                  <a:gd name="T6" fmla="*/ 8114 w 60"/>
                  <a:gd name="T7" fmla="*/ 6773 h 54"/>
                  <a:gd name="T8" fmla="*/ 6376 w 60"/>
                  <a:gd name="T9" fmla="*/ 19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2111 w 48"/>
                  <a:gd name="T1" fmla="*/ 1068 h 38"/>
                  <a:gd name="T2" fmla="*/ 150 w 48"/>
                  <a:gd name="T3" fmla="*/ 4456 h 38"/>
                  <a:gd name="T4" fmla="*/ 4091 w 48"/>
                  <a:gd name="T5" fmla="*/ 4805 h 38"/>
                  <a:gd name="T6" fmla="*/ 7347 w 48"/>
                  <a:gd name="T7" fmla="*/ 811 h 38"/>
                  <a:gd name="T8" fmla="*/ 2111 w 48"/>
                  <a:gd name="T9" fmla="*/ 106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9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3547 w 28"/>
                  <a:gd name="T1" fmla="*/ 4930 h 58"/>
                  <a:gd name="T2" fmla="*/ 1312 w 28"/>
                  <a:gd name="T3" fmla="*/ 9108 h 58"/>
                  <a:gd name="T4" fmla="*/ 574 w 28"/>
                  <a:gd name="T5" fmla="*/ 4313 h 58"/>
                  <a:gd name="T6" fmla="*/ 2869 w 28"/>
                  <a:gd name="T7" fmla="*/ 151 h 58"/>
                  <a:gd name="T8" fmla="*/ 3547 w 28"/>
                  <a:gd name="T9" fmla="*/ 493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3777 w 28"/>
                  <a:gd name="T1" fmla="*/ 4930 h 58"/>
                  <a:gd name="T2" fmla="*/ 1277 w 28"/>
                  <a:gd name="T3" fmla="*/ 9108 h 58"/>
                  <a:gd name="T4" fmla="*/ 464 w 28"/>
                  <a:gd name="T5" fmla="*/ 4313 h 58"/>
                  <a:gd name="T6" fmla="*/ 3104 w 28"/>
                  <a:gd name="T7" fmla="*/ 151 h 58"/>
                  <a:gd name="T8" fmla="*/ 3777 w 28"/>
                  <a:gd name="T9" fmla="*/ 493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4734 w 58"/>
                  <a:gd name="T1" fmla="*/ 464 h 28"/>
                  <a:gd name="T2" fmla="*/ 8696 w 58"/>
                  <a:gd name="T3" fmla="*/ 3104 h 28"/>
                  <a:gd name="T4" fmla="*/ 3960 w 58"/>
                  <a:gd name="T5" fmla="*/ 3919 h 28"/>
                  <a:gd name="T6" fmla="*/ 150 w 58"/>
                  <a:gd name="T7" fmla="*/ 1277 h 28"/>
                  <a:gd name="T8" fmla="*/ 4734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4616 w 58"/>
                  <a:gd name="T1" fmla="*/ 464 h 28"/>
                  <a:gd name="T2" fmla="*/ 8299 w 58"/>
                  <a:gd name="T3" fmla="*/ 3104 h 28"/>
                  <a:gd name="T4" fmla="*/ 3933 w 58"/>
                  <a:gd name="T5" fmla="*/ 3919 h 28"/>
                  <a:gd name="T6" fmla="*/ 300 w 58"/>
                  <a:gd name="T7" fmla="*/ 1277 h 28"/>
                  <a:gd name="T8" fmla="*/ 4616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4522 w 42"/>
                  <a:gd name="T1" fmla="*/ 3248 h 54"/>
                  <a:gd name="T2" fmla="*/ 5580 w 42"/>
                  <a:gd name="T3" fmla="*/ 7840 h 54"/>
                  <a:gd name="T4" fmla="*/ 1845 w 42"/>
                  <a:gd name="T5" fmla="*/ 5049 h 54"/>
                  <a:gd name="T6" fmla="*/ 912 w 42"/>
                  <a:gd name="T7" fmla="*/ 461 h 54"/>
                  <a:gd name="T8" fmla="*/ 4522 w 42"/>
                  <a:gd name="T9" fmla="*/ 32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4311 w 42"/>
                  <a:gd name="T1" fmla="*/ 3381 h 54"/>
                  <a:gd name="T2" fmla="*/ 5291 w 42"/>
                  <a:gd name="T3" fmla="*/ 8244 h 54"/>
                  <a:gd name="T4" fmla="*/ 1698 w 42"/>
                  <a:gd name="T5" fmla="*/ 5336 h 54"/>
                  <a:gd name="T6" fmla="*/ 873 w 42"/>
                  <a:gd name="T7" fmla="*/ 469 h 54"/>
                  <a:gd name="T8" fmla="*/ 4311 w 42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3063 w 54"/>
                  <a:gd name="T1" fmla="*/ 1664 h 41"/>
                  <a:gd name="T2" fmla="*/ 7481 w 54"/>
                  <a:gd name="T3" fmla="*/ 811 h 41"/>
                  <a:gd name="T4" fmla="*/ 4866 w 54"/>
                  <a:gd name="T5" fmla="*/ 4667 h 41"/>
                  <a:gd name="T6" fmla="*/ 448 w 54"/>
                  <a:gd name="T7" fmla="*/ 5535 h 41"/>
                  <a:gd name="T8" fmla="*/ 3063 w 54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3248 w 54"/>
                  <a:gd name="T1" fmla="*/ 1664 h 41"/>
                  <a:gd name="T2" fmla="*/ 7840 w 54"/>
                  <a:gd name="T3" fmla="*/ 811 h 41"/>
                  <a:gd name="T4" fmla="*/ 5049 w 54"/>
                  <a:gd name="T5" fmla="*/ 4667 h 41"/>
                  <a:gd name="T6" fmla="*/ 606 w 54"/>
                  <a:gd name="T7" fmla="*/ 5535 h 41"/>
                  <a:gd name="T8" fmla="*/ 3248 w 54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3777 w 28"/>
                  <a:gd name="T1" fmla="*/ 4313 h 58"/>
                  <a:gd name="T2" fmla="*/ 3104 w 28"/>
                  <a:gd name="T3" fmla="*/ 9108 h 58"/>
                  <a:gd name="T4" fmla="*/ 464 w 28"/>
                  <a:gd name="T5" fmla="*/ 5044 h 58"/>
                  <a:gd name="T6" fmla="*/ 1277 w 28"/>
                  <a:gd name="T7" fmla="*/ 151 h 58"/>
                  <a:gd name="T8" fmla="*/ 3777 w 28"/>
                  <a:gd name="T9" fmla="*/ 431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3777 w 28"/>
                  <a:gd name="T1" fmla="*/ 4171 h 58"/>
                  <a:gd name="T2" fmla="*/ 3104 w 28"/>
                  <a:gd name="T3" fmla="*/ 9108 h 58"/>
                  <a:gd name="T4" fmla="*/ 464 w 28"/>
                  <a:gd name="T5" fmla="*/ 4930 h 58"/>
                  <a:gd name="T6" fmla="*/ 1277 w 28"/>
                  <a:gd name="T7" fmla="*/ 151 h 58"/>
                  <a:gd name="T8" fmla="*/ 3777 w 28"/>
                  <a:gd name="T9" fmla="*/ 417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3960 w 58"/>
                  <a:gd name="T1" fmla="*/ 464 h 28"/>
                  <a:gd name="T2" fmla="*/ 8696 w 58"/>
                  <a:gd name="T3" fmla="*/ 1277 h 28"/>
                  <a:gd name="T4" fmla="*/ 4734 w 58"/>
                  <a:gd name="T5" fmla="*/ 3919 h 28"/>
                  <a:gd name="T6" fmla="*/ 150 w 58"/>
                  <a:gd name="T7" fmla="*/ 3104 h 28"/>
                  <a:gd name="T8" fmla="*/ 3960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3933 w 58"/>
                  <a:gd name="T1" fmla="*/ 464 h 28"/>
                  <a:gd name="T2" fmla="*/ 8299 w 58"/>
                  <a:gd name="T3" fmla="*/ 1277 h 28"/>
                  <a:gd name="T4" fmla="*/ 4616 w 58"/>
                  <a:gd name="T5" fmla="*/ 3919 h 28"/>
                  <a:gd name="T6" fmla="*/ 300 w 58"/>
                  <a:gd name="T7" fmla="*/ 3104 h 28"/>
                  <a:gd name="T8" fmla="*/ 3933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4928 w 55"/>
                  <a:gd name="T1" fmla="*/ 1664 h 41"/>
                  <a:gd name="T2" fmla="*/ 7516 w 55"/>
                  <a:gd name="T3" fmla="*/ 5535 h 41"/>
                  <a:gd name="T4" fmla="*/ 3164 w 55"/>
                  <a:gd name="T5" fmla="*/ 4667 h 41"/>
                  <a:gd name="T6" fmla="*/ 577 w 55"/>
                  <a:gd name="T7" fmla="*/ 811 h 41"/>
                  <a:gd name="T8" fmla="*/ 4928 w 55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4974 w 55"/>
                  <a:gd name="T1" fmla="*/ 1664 h 41"/>
                  <a:gd name="T2" fmla="*/ 7731 w 55"/>
                  <a:gd name="T3" fmla="*/ 5535 h 41"/>
                  <a:gd name="T4" fmla="*/ 3348 w 55"/>
                  <a:gd name="T5" fmla="*/ 4667 h 41"/>
                  <a:gd name="T6" fmla="*/ 591 w 55"/>
                  <a:gd name="T7" fmla="*/ 811 h 41"/>
                  <a:gd name="T8" fmla="*/ 4974 w 55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664 w 41"/>
                  <a:gd name="T1" fmla="*/ 3381 h 54"/>
                  <a:gd name="T2" fmla="*/ 5535 w 41"/>
                  <a:gd name="T3" fmla="*/ 469 h 54"/>
                  <a:gd name="T4" fmla="*/ 4467 w 41"/>
                  <a:gd name="T5" fmla="*/ 5336 h 54"/>
                  <a:gd name="T6" fmla="*/ 811 w 41"/>
                  <a:gd name="T7" fmla="*/ 8244 h 54"/>
                  <a:gd name="T8" fmla="*/ 1664 w 41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772 w 41"/>
                  <a:gd name="T1" fmla="*/ 3248 h 54"/>
                  <a:gd name="T2" fmla="*/ 5257 w 41"/>
                  <a:gd name="T3" fmla="*/ 461 h 54"/>
                  <a:gd name="T4" fmla="*/ 4363 w 41"/>
                  <a:gd name="T5" fmla="*/ 5049 h 54"/>
                  <a:gd name="T6" fmla="*/ 878 w 41"/>
                  <a:gd name="T7" fmla="*/ 7840 h 54"/>
                  <a:gd name="T8" fmla="*/ 1772 w 41"/>
                  <a:gd name="T9" fmla="*/ 32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5901 w 39"/>
                  <a:gd name="T1" fmla="*/ 3390 h 38"/>
                  <a:gd name="T2" fmla="*/ 5102 w 39"/>
                  <a:gd name="T3" fmla="*/ 2795 h 38"/>
                  <a:gd name="T4" fmla="*/ 5751 w 39"/>
                  <a:gd name="T5" fmla="*/ 2124 h 38"/>
                  <a:gd name="T6" fmla="*/ 5102 w 39"/>
                  <a:gd name="T7" fmla="*/ 1878 h 38"/>
                  <a:gd name="T8" fmla="*/ 5310 w 39"/>
                  <a:gd name="T9" fmla="*/ 1267 h 38"/>
                  <a:gd name="T10" fmla="*/ 4398 w 39"/>
                  <a:gd name="T11" fmla="*/ 1267 h 38"/>
                  <a:gd name="T12" fmla="*/ 4398 w 39"/>
                  <a:gd name="T13" fmla="*/ 350 h 38"/>
                  <a:gd name="T14" fmla="*/ 3796 w 39"/>
                  <a:gd name="T15" fmla="*/ 607 h 38"/>
                  <a:gd name="T16" fmla="*/ 3344 w 39"/>
                  <a:gd name="T17" fmla="*/ 0 h 38"/>
                  <a:gd name="T18" fmla="*/ 2887 w 39"/>
                  <a:gd name="T19" fmla="*/ 607 h 38"/>
                  <a:gd name="T20" fmla="*/ 2105 w 39"/>
                  <a:gd name="T21" fmla="*/ 151 h 38"/>
                  <a:gd name="T22" fmla="*/ 1842 w 39"/>
                  <a:gd name="T23" fmla="*/ 811 h 38"/>
                  <a:gd name="T24" fmla="*/ 1193 w 39"/>
                  <a:gd name="T25" fmla="*/ 607 h 38"/>
                  <a:gd name="T26" fmla="*/ 1193 w 39"/>
                  <a:gd name="T27" fmla="*/ 1406 h 38"/>
                  <a:gd name="T28" fmla="*/ 452 w 39"/>
                  <a:gd name="T29" fmla="*/ 1528 h 38"/>
                  <a:gd name="T30" fmla="*/ 591 w 39"/>
                  <a:gd name="T31" fmla="*/ 2124 h 38"/>
                  <a:gd name="T32" fmla="*/ 0 w 39"/>
                  <a:gd name="T33" fmla="*/ 2473 h 38"/>
                  <a:gd name="T34" fmla="*/ 798 w 39"/>
                  <a:gd name="T35" fmla="*/ 3078 h 38"/>
                  <a:gd name="T36" fmla="*/ 150 w 39"/>
                  <a:gd name="T37" fmla="*/ 3738 h 38"/>
                  <a:gd name="T38" fmla="*/ 798 w 39"/>
                  <a:gd name="T39" fmla="*/ 4002 h 38"/>
                  <a:gd name="T40" fmla="*/ 591 w 39"/>
                  <a:gd name="T41" fmla="*/ 4805 h 38"/>
                  <a:gd name="T42" fmla="*/ 1502 w 39"/>
                  <a:gd name="T43" fmla="*/ 4606 h 38"/>
                  <a:gd name="T44" fmla="*/ 1502 w 39"/>
                  <a:gd name="T45" fmla="*/ 5530 h 38"/>
                  <a:gd name="T46" fmla="*/ 2105 w 39"/>
                  <a:gd name="T47" fmla="*/ 5266 h 38"/>
                  <a:gd name="T48" fmla="*/ 2557 w 39"/>
                  <a:gd name="T49" fmla="*/ 5861 h 38"/>
                  <a:gd name="T50" fmla="*/ 3148 w 39"/>
                  <a:gd name="T51" fmla="*/ 5266 h 38"/>
                  <a:gd name="T52" fmla="*/ 3796 w 39"/>
                  <a:gd name="T53" fmla="*/ 5861 h 38"/>
                  <a:gd name="T54" fmla="*/ 4057 w 39"/>
                  <a:gd name="T55" fmla="*/ 5067 h 38"/>
                  <a:gd name="T56" fmla="*/ 4708 w 39"/>
                  <a:gd name="T57" fmla="*/ 5266 h 38"/>
                  <a:gd name="T58" fmla="*/ 4708 w 39"/>
                  <a:gd name="T59" fmla="*/ 4456 h 38"/>
                  <a:gd name="T60" fmla="*/ 5442 w 39"/>
                  <a:gd name="T61" fmla="*/ 4349 h 38"/>
                  <a:gd name="T62" fmla="*/ 5310 w 39"/>
                  <a:gd name="T63" fmla="*/ 3738 h 38"/>
                  <a:gd name="T64" fmla="*/ 5901 w 39"/>
                  <a:gd name="T65" fmla="*/ 339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6440 w 59"/>
                  <a:gd name="T1" fmla="*/ 1981 h 54"/>
                  <a:gd name="T2" fmla="*/ 0 w 59"/>
                  <a:gd name="T3" fmla="*/ 461 h 54"/>
                  <a:gd name="T4" fmla="*/ 3135 w 59"/>
                  <a:gd name="T5" fmla="*/ 6313 h 54"/>
                  <a:gd name="T6" fmla="*/ 8268 w 59"/>
                  <a:gd name="T7" fmla="*/ 6773 h 54"/>
                  <a:gd name="T8" fmla="*/ 6440 w 59"/>
                  <a:gd name="T9" fmla="*/ 19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2063 w 47"/>
                  <a:gd name="T1" fmla="*/ 1068 h 38"/>
                  <a:gd name="T2" fmla="*/ 131 w 47"/>
                  <a:gd name="T3" fmla="*/ 4456 h 38"/>
                  <a:gd name="T4" fmla="*/ 3844 w 47"/>
                  <a:gd name="T5" fmla="*/ 4805 h 38"/>
                  <a:gd name="T6" fmla="*/ 6917 w 47"/>
                  <a:gd name="T7" fmla="*/ 811 h 38"/>
                  <a:gd name="T8" fmla="*/ 2063 w 47"/>
                  <a:gd name="T9" fmla="*/ 106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3919 w 28"/>
                  <a:gd name="T1" fmla="*/ 4992 h 59"/>
                  <a:gd name="T2" fmla="*/ 1277 w 28"/>
                  <a:gd name="T3" fmla="*/ 8928 h 59"/>
                  <a:gd name="T4" fmla="*/ 464 w 28"/>
                  <a:gd name="T5" fmla="*/ 4242 h 59"/>
                  <a:gd name="T6" fmla="*/ 3104 w 28"/>
                  <a:gd name="T7" fmla="*/ 351 h 59"/>
                  <a:gd name="T8" fmla="*/ 3919 w 28"/>
                  <a:gd name="T9" fmla="*/ 4992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3547 w 28"/>
                  <a:gd name="T1" fmla="*/ 4930 h 58"/>
                  <a:gd name="T2" fmla="*/ 1122 w 28"/>
                  <a:gd name="T3" fmla="*/ 9108 h 58"/>
                  <a:gd name="T4" fmla="*/ 443 w 28"/>
                  <a:gd name="T5" fmla="*/ 4313 h 58"/>
                  <a:gd name="T6" fmla="*/ 2869 w 28"/>
                  <a:gd name="T7" fmla="*/ 151 h 58"/>
                  <a:gd name="T8" fmla="*/ 3547 w 28"/>
                  <a:gd name="T9" fmla="*/ 493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4511 w 58"/>
                  <a:gd name="T1" fmla="*/ 615 h 28"/>
                  <a:gd name="T2" fmla="*/ 8299 w 58"/>
                  <a:gd name="T3" fmla="*/ 3104 h 28"/>
                  <a:gd name="T4" fmla="*/ 3933 w 58"/>
                  <a:gd name="T5" fmla="*/ 3919 h 28"/>
                  <a:gd name="T6" fmla="*/ 131 w 58"/>
                  <a:gd name="T7" fmla="*/ 1277 h 28"/>
                  <a:gd name="T8" fmla="*/ 4511 w 58"/>
                  <a:gd name="T9" fmla="*/ 61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4511 w 58"/>
                  <a:gd name="T1" fmla="*/ 464 h 28"/>
                  <a:gd name="T2" fmla="*/ 8299 w 58"/>
                  <a:gd name="T3" fmla="*/ 3104 h 28"/>
                  <a:gd name="T4" fmla="*/ 3933 w 58"/>
                  <a:gd name="T5" fmla="*/ 3919 h 28"/>
                  <a:gd name="T6" fmla="*/ 131 w 58"/>
                  <a:gd name="T7" fmla="*/ 1277 h 28"/>
                  <a:gd name="T8" fmla="*/ 4511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4363 w 41"/>
                  <a:gd name="T1" fmla="*/ 3342 h 55"/>
                  <a:gd name="T2" fmla="*/ 5257 w 41"/>
                  <a:gd name="T3" fmla="*/ 8129 h 55"/>
                  <a:gd name="T4" fmla="*/ 1577 w 41"/>
                  <a:gd name="T5" fmla="*/ 5253 h 55"/>
                  <a:gd name="T6" fmla="*/ 688 w 41"/>
                  <a:gd name="T7" fmla="*/ 617 h 55"/>
                  <a:gd name="T8" fmla="*/ 4363 w 41"/>
                  <a:gd name="T9" fmla="*/ 3342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4667 w 41"/>
                  <a:gd name="T1" fmla="*/ 3381 h 54"/>
                  <a:gd name="T2" fmla="*/ 5535 w 41"/>
                  <a:gd name="T3" fmla="*/ 8244 h 54"/>
                  <a:gd name="T4" fmla="*/ 1664 w 41"/>
                  <a:gd name="T5" fmla="*/ 5336 h 54"/>
                  <a:gd name="T6" fmla="*/ 811 w 41"/>
                  <a:gd name="T7" fmla="*/ 469 h 54"/>
                  <a:gd name="T8" fmla="*/ 4667 w 41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3248 w 54"/>
                  <a:gd name="T1" fmla="*/ 1879 h 41"/>
                  <a:gd name="T2" fmla="*/ 7840 w 54"/>
                  <a:gd name="T3" fmla="*/ 811 h 41"/>
                  <a:gd name="T4" fmla="*/ 5049 w 54"/>
                  <a:gd name="T5" fmla="*/ 4667 h 41"/>
                  <a:gd name="T6" fmla="*/ 461 w 54"/>
                  <a:gd name="T7" fmla="*/ 5535 h 41"/>
                  <a:gd name="T8" fmla="*/ 3248 w 54"/>
                  <a:gd name="T9" fmla="*/ 187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3063 w 54"/>
                  <a:gd name="T1" fmla="*/ 1879 h 41"/>
                  <a:gd name="T2" fmla="*/ 7481 w 54"/>
                  <a:gd name="T3" fmla="*/ 811 h 41"/>
                  <a:gd name="T4" fmla="*/ 4866 w 54"/>
                  <a:gd name="T5" fmla="*/ 4667 h 41"/>
                  <a:gd name="T6" fmla="*/ 448 w 54"/>
                  <a:gd name="T7" fmla="*/ 5535 h 41"/>
                  <a:gd name="T8" fmla="*/ 3063 w 54"/>
                  <a:gd name="T9" fmla="*/ 187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3547 w 28"/>
                  <a:gd name="T1" fmla="*/ 4242 h 59"/>
                  <a:gd name="T2" fmla="*/ 2869 w 28"/>
                  <a:gd name="T3" fmla="*/ 8928 h 59"/>
                  <a:gd name="T4" fmla="*/ 443 w 28"/>
                  <a:gd name="T5" fmla="*/ 4992 h 59"/>
                  <a:gd name="T6" fmla="*/ 1122 w 28"/>
                  <a:gd name="T7" fmla="*/ 351 h 59"/>
                  <a:gd name="T8" fmla="*/ 3547 w 28"/>
                  <a:gd name="T9" fmla="*/ 4242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3919 w 28"/>
                  <a:gd name="T1" fmla="*/ 4313 h 58"/>
                  <a:gd name="T2" fmla="*/ 3104 w 28"/>
                  <a:gd name="T3" fmla="*/ 9108 h 58"/>
                  <a:gd name="T4" fmla="*/ 464 w 28"/>
                  <a:gd name="T5" fmla="*/ 4930 h 58"/>
                  <a:gd name="T6" fmla="*/ 1277 w 28"/>
                  <a:gd name="T7" fmla="*/ 151 h 58"/>
                  <a:gd name="T8" fmla="*/ 3919 w 28"/>
                  <a:gd name="T9" fmla="*/ 431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3933 w 58"/>
                  <a:gd name="T1" fmla="*/ 615 h 28"/>
                  <a:gd name="T2" fmla="*/ 8299 w 58"/>
                  <a:gd name="T3" fmla="*/ 1277 h 28"/>
                  <a:gd name="T4" fmla="*/ 4616 w 58"/>
                  <a:gd name="T5" fmla="*/ 3919 h 28"/>
                  <a:gd name="T6" fmla="*/ 131 w 58"/>
                  <a:gd name="T7" fmla="*/ 3104 h 28"/>
                  <a:gd name="T8" fmla="*/ 3933 w 58"/>
                  <a:gd name="T9" fmla="*/ 61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3933 w 58"/>
                  <a:gd name="T1" fmla="*/ 615 h 28"/>
                  <a:gd name="T2" fmla="*/ 8299 w 58"/>
                  <a:gd name="T3" fmla="*/ 1277 h 28"/>
                  <a:gd name="T4" fmla="*/ 4511 w 58"/>
                  <a:gd name="T5" fmla="*/ 3919 h 28"/>
                  <a:gd name="T6" fmla="*/ 131 w 58"/>
                  <a:gd name="T7" fmla="*/ 3104 h 28"/>
                  <a:gd name="T8" fmla="*/ 3933 w 58"/>
                  <a:gd name="T9" fmla="*/ 61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5049 w 54"/>
                  <a:gd name="T1" fmla="*/ 1879 h 41"/>
                  <a:gd name="T2" fmla="*/ 7840 w 54"/>
                  <a:gd name="T3" fmla="*/ 5535 h 41"/>
                  <a:gd name="T4" fmla="*/ 3248 w 54"/>
                  <a:gd name="T5" fmla="*/ 4667 h 41"/>
                  <a:gd name="T6" fmla="*/ 461 w 54"/>
                  <a:gd name="T7" fmla="*/ 811 h 41"/>
                  <a:gd name="T8" fmla="*/ 5049 w 54"/>
                  <a:gd name="T9" fmla="*/ 187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4866 w 54"/>
                  <a:gd name="T1" fmla="*/ 1664 h 41"/>
                  <a:gd name="T2" fmla="*/ 7481 w 54"/>
                  <a:gd name="T3" fmla="*/ 5535 h 41"/>
                  <a:gd name="T4" fmla="*/ 3063 w 54"/>
                  <a:gd name="T5" fmla="*/ 4667 h 41"/>
                  <a:gd name="T6" fmla="*/ 448 w 54"/>
                  <a:gd name="T7" fmla="*/ 811 h 41"/>
                  <a:gd name="T8" fmla="*/ 4866 w 54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577 w 41"/>
                  <a:gd name="T1" fmla="*/ 3381 h 54"/>
                  <a:gd name="T2" fmla="*/ 5257 w 41"/>
                  <a:gd name="T3" fmla="*/ 469 h 54"/>
                  <a:gd name="T4" fmla="*/ 4363 w 41"/>
                  <a:gd name="T5" fmla="*/ 5336 h 54"/>
                  <a:gd name="T6" fmla="*/ 688 w 41"/>
                  <a:gd name="T7" fmla="*/ 8244 h 54"/>
                  <a:gd name="T8" fmla="*/ 1577 w 41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664 w 41"/>
                  <a:gd name="T1" fmla="*/ 3342 h 55"/>
                  <a:gd name="T2" fmla="*/ 5535 w 41"/>
                  <a:gd name="T3" fmla="*/ 465 h 55"/>
                  <a:gd name="T4" fmla="*/ 4667 w 41"/>
                  <a:gd name="T5" fmla="*/ 5253 h 55"/>
                  <a:gd name="T6" fmla="*/ 811 w 41"/>
                  <a:gd name="T7" fmla="*/ 8129 h 55"/>
                  <a:gd name="T8" fmla="*/ 1664 w 41"/>
                  <a:gd name="T9" fmla="*/ 3342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5861 w 38"/>
                  <a:gd name="T1" fmla="*/ 3533 h 39"/>
                  <a:gd name="T2" fmla="*/ 5266 w 38"/>
                  <a:gd name="T3" fmla="*/ 2907 h 39"/>
                  <a:gd name="T4" fmla="*/ 5861 w 38"/>
                  <a:gd name="T5" fmla="*/ 2287 h 39"/>
                  <a:gd name="T6" fmla="*/ 5067 w 38"/>
                  <a:gd name="T7" fmla="*/ 1932 h 39"/>
                  <a:gd name="T8" fmla="*/ 5266 w 38"/>
                  <a:gd name="T9" fmla="*/ 1307 h 39"/>
                  <a:gd name="T10" fmla="*/ 4456 w 38"/>
                  <a:gd name="T11" fmla="*/ 1307 h 39"/>
                  <a:gd name="T12" fmla="*/ 4349 w 38"/>
                  <a:gd name="T13" fmla="*/ 355 h 39"/>
                  <a:gd name="T14" fmla="*/ 3738 w 38"/>
                  <a:gd name="T15" fmla="*/ 621 h 39"/>
                  <a:gd name="T16" fmla="*/ 3390 w 38"/>
                  <a:gd name="T17" fmla="*/ 0 h 39"/>
                  <a:gd name="T18" fmla="*/ 2795 w 38"/>
                  <a:gd name="T19" fmla="*/ 621 h 39"/>
                  <a:gd name="T20" fmla="*/ 2124 w 38"/>
                  <a:gd name="T21" fmla="*/ 152 h 39"/>
                  <a:gd name="T22" fmla="*/ 1878 w 38"/>
                  <a:gd name="T23" fmla="*/ 828 h 39"/>
                  <a:gd name="T24" fmla="*/ 1267 w 38"/>
                  <a:gd name="T25" fmla="*/ 621 h 39"/>
                  <a:gd name="T26" fmla="*/ 1267 w 38"/>
                  <a:gd name="T27" fmla="*/ 1449 h 39"/>
                  <a:gd name="T28" fmla="*/ 350 w 38"/>
                  <a:gd name="T29" fmla="*/ 1601 h 39"/>
                  <a:gd name="T30" fmla="*/ 607 w 38"/>
                  <a:gd name="T31" fmla="*/ 2287 h 39"/>
                  <a:gd name="T32" fmla="*/ 0 w 38"/>
                  <a:gd name="T33" fmla="*/ 2553 h 39"/>
                  <a:gd name="T34" fmla="*/ 607 w 38"/>
                  <a:gd name="T35" fmla="*/ 3267 h 39"/>
                  <a:gd name="T36" fmla="*/ 151 w 38"/>
                  <a:gd name="T37" fmla="*/ 4002 h 39"/>
                  <a:gd name="T38" fmla="*/ 811 w 38"/>
                  <a:gd name="T39" fmla="*/ 4202 h 39"/>
                  <a:gd name="T40" fmla="*/ 607 w 38"/>
                  <a:gd name="T41" fmla="*/ 4982 h 39"/>
                  <a:gd name="T42" fmla="*/ 1406 w 38"/>
                  <a:gd name="T43" fmla="*/ 4982 h 39"/>
                  <a:gd name="T44" fmla="*/ 1528 w 38"/>
                  <a:gd name="T45" fmla="*/ 5803 h 39"/>
                  <a:gd name="T46" fmla="*/ 2124 w 38"/>
                  <a:gd name="T47" fmla="*/ 5451 h 39"/>
                  <a:gd name="T48" fmla="*/ 2473 w 38"/>
                  <a:gd name="T49" fmla="*/ 6162 h 39"/>
                  <a:gd name="T50" fmla="*/ 3078 w 38"/>
                  <a:gd name="T51" fmla="*/ 5451 h 39"/>
                  <a:gd name="T52" fmla="*/ 3738 w 38"/>
                  <a:gd name="T53" fmla="*/ 6162 h 39"/>
                  <a:gd name="T54" fmla="*/ 4002 w 38"/>
                  <a:gd name="T55" fmla="*/ 5451 h 39"/>
                  <a:gd name="T56" fmla="*/ 4805 w 38"/>
                  <a:gd name="T57" fmla="*/ 5668 h 39"/>
                  <a:gd name="T58" fmla="*/ 4606 w 38"/>
                  <a:gd name="T59" fmla="*/ 4716 h 39"/>
                  <a:gd name="T60" fmla="*/ 5530 w 38"/>
                  <a:gd name="T61" fmla="*/ 4716 h 39"/>
                  <a:gd name="T62" fmla="*/ 5266 w 38"/>
                  <a:gd name="T63" fmla="*/ 3887 h 39"/>
                  <a:gd name="T64" fmla="*/ 5861 w 38"/>
                  <a:gd name="T65" fmla="*/ 3533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6376 w 60"/>
                  <a:gd name="T1" fmla="*/ 2070 h 54"/>
                  <a:gd name="T2" fmla="*/ 0 w 60"/>
                  <a:gd name="T3" fmla="*/ 469 h 54"/>
                  <a:gd name="T4" fmla="*/ 3275 w 60"/>
                  <a:gd name="T5" fmla="*/ 6643 h 54"/>
                  <a:gd name="T6" fmla="*/ 8114 w 60"/>
                  <a:gd name="T7" fmla="*/ 7117 h 54"/>
                  <a:gd name="T8" fmla="*/ 6376 w 60"/>
                  <a:gd name="T9" fmla="*/ 20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2111 w 48"/>
                  <a:gd name="T1" fmla="*/ 1120 h 38"/>
                  <a:gd name="T2" fmla="*/ 150 w 48"/>
                  <a:gd name="T3" fmla="*/ 4778 h 38"/>
                  <a:gd name="T4" fmla="*/ 4091 w 48"/>
                  <a:gd name="T5" fmla="*/ 5150 h 38"/>
                  <a:gd name="T6" fmla="*/ 7347 w 48"/>
                  <a:gd name="T7" fmla="*/ 850 h 38"/>
                  <a:gd name="T8" fmla="*/ 2111 w 48"/>
                  <a:gd name="T9" fmla="*/ 112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0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3547 w 28"/>
                  <a:gd name="T1" fmla="*/ 5044 h 58"/>
                  <a:gd name="T2" fmla="*/ 1122 w 28"/>
                  <a:gd name="T3" fmla="*/ 9108 h 58"/>
                  <a:gd name="T4" fmla="*/ 574 w 28"/>
                  <a:gd name="T5" fmla="*/ 4313 h 58"/>
                  <a:gd name="T6" fmla="*/ 2869 w 28"/>
                  <a:gd name="T7" fmla="*/ 151 h 58"/>
                  <a:gd name="T8" fmla="*/ 3547 w 28"/>
                  <a:gd name="T9" fmla="*/ 5044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3502 w 27"/>
                  <a:gd name="T1" fmla="*/ 4930 h 58"/>
                  <a:gd name="T2" fmla="*/ 1139 w 27"/>
                  <a:gd name="T3" fmla="*/ 9108 h 58"/>
                  <a:gd name="T4" fmla="*/ 448 w 27"/>
                  <a:gd name="T5" fmla="*/ 4313 h 58"/>
                  <a:gd name="T6" fmla="*/ 2811 w 27"/>
                  <a:gd name="T7" fmla="*/ 151 h 58"/>
                  <a:gd name="T8" fmla="*/ 3502 w 27"/>
                  <a:gd name="T9" fmla="*/ 493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4734 w 58"/>
                  <a:gd name="T1" fmla="*/ 464 h 28"/>
                  <a:gd name="T2" fmla="*/ 8486 w 58"/>
                  <a:gd name="T3" fmla="*/ 3104 h 28"/>
                  <a:gd name="T4" fmla="*/ 3960 w 58"/>
                  <a:gd name="T5" fmla="*/ 3919 h 28"/>
                  <a:gd name="T6" fmla="*/ 150 w 58"/>
                  <a:gd name="T7" fmla="*/ 1277 h 28"/>
                  <a:gd name="T8" fmla="*/ 4734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4511 w 58"/>
                  <a:gd name="T1" fmla="*/ 464 h 28"/>
                  <a:gd name="T2" fmla="*/ 8299 w 58"/>
                  <a:gd name="T3" fmla="*/ 3104 h 28"/>
                  <a:gd name="T4" fmla="*/ 3933 w 58"/>
                  <a:gd name="T5" fmla="*/ 3919 h 28"/>
                  <a:gd name="T6" fmla="*/ 131 w 58"/>
                  <a:gd name="T7" fmla="*/ 1277 h 28"/>
                  <a:gd name="T8" fmla="*/ 4511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4363 w 41"/>
                  <a:gd name="T1" fmla="*/ 3381 h 54"/>
                  <a:gd name="T2" fmla="*/ 5257 w 41"/>
                  <a:gd name="T3" fmla="*/ 8244 h 54"/>
                  <a:gd name="T4" fmla="*/ 1772 w 41"/>
                  <a:gd name="T5" fmla="*/ 5336 h 54"/>
                  <a:gd name="T6" fmla="*/ 688 w 41"/>
                  <a:gd name="T7" fmla="*/ 469 h 54"/>
                  <a:gd name="T8" fmla="*/ 4363 w 41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4667 w 41"/>
                  <a:gd name="T1" fmla="*/ 3248 h 54"/>
                  <a:gd name="T2" fmla="*/ 5535 w 41"/>
                  <a:gd name="T3" fmla="*/ 7840 h 54"/>
                  <a:gd name="T4" fmla="*/ 1879 w 41"/>
                  <a:gd name="T5" fmla="*/ 5049 h 54"/>
                  <a:gd name="T6" fmla="*/ 811 w 41"/>
                  <a:gd name="T7" fmla="*/ 461 h 54"/>
                  <a:gd name="T8" fmla="*/ 4667 w 41"/>
                  <a:gd name="T9" fmla="*/ 32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3348 w 55"/>
                  <a:gd name="T1" fmla="*/ 1664 h 41"/>
                  <a:gd name="T2" fmla="*/ 7731 w 55"/>
                  <a:gd name="T3" fmla="*/ 811 h 41"/>
                  <a:gd name="T4" fmla="*/ 5172 w 55"/>
                  <a:gd name="T5" fmla="*/ 4667 h 41"/>
                  <a:gd name="T6" fmla="*/ 591 w 55"/>
                  <a:gd name="T7" fmla="*/ 5535 h 41"/>
                  <a:gd name="T8" fmla="*/ 3348 w 55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3063 w 54"/>
                  <a:gd name="T1" fmla="*/ 1664 h 41"/>
                  <a:gd name="T2" fmla="*/ 7481 w 54"/>
                  <a:gd name="T3" fmla="*/ 811 h 41"/>
                  <a:gd name="T4" fmla="*/ 4866 w 54"/>
                  <a:gd name="T5" fmla="*/ 4667 h 41"/>
                  <a:gd name="T6" fmla="*/ 448 w 54"/>
                  <a:gd name="T7" fmla="*/ 5535 h 41"/>
                  <a:gd name="T8" fmla="*/ 3063 w 54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3547 w 28"/>
                  <a:gd name="T1" fmla="*/ 4313 h 58"/>
                  <a:gd name="T2" fmla="*/ 2869 w 28"/>
                  <a:gd name="T3" fmla="*/ 9108 h 58"/>
                  <a:gd name="T4" fmla="*/ 574 w 28"/>
                  <a:gd name="T5" fmla="*/ 5044 h 58"/>
                  <a:gd name="T6" fmla="*/ 1122 w 28"/>
                  <a:gd name="T7" fmla="*/ 151 h 58"/>
                  <a:gd name="T8" fmla="*/ 3547 w 28"/>
                  <a:gd name="T9" fmla="*/ 431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3547 w 28"/>
                  <a:gd name="T1" fmla="*/ 4313 h 58"/>
                  <a:gd name="T2" fmla="*/ 2869 w 28"/>
                  <a:gd name="T3" fmla="*/ 9108 h 58"/>
                  <a:gd name="T4" fmla="*/ 574 w 28"/>
                  <a:gd name="T5" fmla="*/ 4930 h 58"/>
                  <a:gd name="T6" fmla="*/ 1122 w 28"/>
                  <a:gd name="T7" fmla="*/ 151 h 58"/>
                  <a:gd name="T8" fmla="*/ 3547 w 28"/>
                  <a:gd name="T9" fmla="*/ 431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3960 w 58"/>
                  <a:gd name="T1" fmla="*/ 464 h 28"/>
                  <a:gd name="T2" fmla="*/ 8486 w 58"/>
                  <a:gd name="T3" fmla="*/ 1277 h 28"/>
                  <a:gd name="T4" fmla="*/ 4734 w 58"/>
                  <a:gd name="T5" fmla="*/ 3919 h 28"/>
                  <a:gd name="T6" fmla="*/ 150 w 58"/>
                  <a:gd name="T7" fmla="*/ 3104 h 28"/>
                  <a:gd name="T8" fmla="*/ 3960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3933 w 58"/>
                  <a:gd name="T1" fmla="*/ 464 h 28"/>
                  <a:gd name="T2" fmla="*/ 8299 w 58"/>
                  <a:gd name="T3" fmla="*/ 1277 h 28"/>
                  <a:gd name="T4" fmla="*/ 4616 w 58"/>
                  <a:gd name="T5" fmla="*/ 3919 h 28"/>
                  <a:gd name="T6" fmla="*/ 131 w 58"/>
                  <a:gd name="T7" fmla="*/ 3104 h 28"/>
                  <a:gd name="T8" fmla="*/ 3933 w 58"/>
                  <a:gd name="T9" fmla="*/ 46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4974 w 55"/>
                  <a:gd name="T1" fmla="*/ 1664 h 41"/>
                  <a:gd name="T2" fmla="*/ 7731 w 55"/>
                  <a:gd name="T3" fmla="*/ 5535 h 41"/>
                  <a:gd name="T4" fmla="*/ 3348 w 55"/>
                  <a:gd name="T5" fmla="*/ 4667 h 41"/>
                  <a:gd name="T6" fmla="*/ 591 w 55"/>
                  <a:gd name="T7" fmla="*/ 811 h 41"/>
                  <a:gd name="T8" fmla="*/ 4974 w 55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4866 w 54"/>
                  <a:gd name="T1" fmla="*/ 1664 h 41"/>
                  <a:gd name="T2" fmla="*/ 7481 w 54"/>
                  <a:gd name="T3" fmla="*/ 5535 h 41"/>
                  <a:gd name="T4" fmla="*/ 3063 w 54"/>
                  <a:gd name="T5" fmla="*/ 4667 h 41"/>
                  <a:gd name="T6" fmla="*/ 448 w 54"/>
                  <a:gd name="T7" fmla="*/ 811 h 41"/>
                  <a:gd name="T8" fmla="*/ 4866 w 54"/>
                  <a:gd name="T9" fmla="*/ 166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592 w 40"/>
                  <a:gd name="T1" fmla="*/ 3248 h 54"/>
                  <a:gd name="T2" fmla="*/ 5205 w 40"/>
                  <a:gd name="T3" fmla="*/ 461 h 54"/>
                  <a:gd name="T4" fmla="*/ 4306 w 40"/>
                  <a:gd name="T5" fmla="*/ 5049 h 54"/>
                  <a:gd name="T6" fmla="*/ 777 w 40"/>
                  <a:gd name="T7" fmla="*/ 7840 h 54"/>
                  <a:gd name="T8" fmla="*/ 1592 w 40"/>
                  <a:gd name="T9" fmla="*/ 32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879 w 41"/>
                  <a:gd name="T1" fmla="*/ 3381 h 54"/>
                  <a:gd name="T2" fmla="*/ 5535 w 41"/>
                  <a:gd name="T3" fmla="*/ 469 h 54"/>
                  <a:gd name="T4" fmla="*/ 4667 w 41"/>
                  <a:gd name="T5" fmla="*/ 5336 h 54"/>
                  <a:gd name="T6" fmla="*/ 811 w 41"/>
                  <a:gd name="T7" fmla="*/ 8244 h 54"/>
                  <a:gd name="T8" fmla="*/ 1879 w 41"/>
                  <a:gd name="T9" fmla="*/ 338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5751 w 39"/>
                  <a:gd name="T1" fmla="*/ 3390 h 38"/>
                  <a:gd name="T2" fmla="*/ 5102 w 39"/>
                  <a:gd name="T3" fmla="*/ 2795 h 38"/>
                  <a:gd name="T4" fmla="*/ 5751 w 39"/>
                  <a:gd name="T5" fmla="*/ 2124 h 38"/>
                  <a:gd name="T6" fmla="*/ 5102 w 39"/>
                  <a:gd name="T7" fmla="*/ 1878 h 38"/>
                  <a:gd name="T8" fmla="*/ 5310 w 39"/>
                  <a:gd name="T9" fmla="*/ 1267 h 38"/>
                  <a:gd name="T10" fmla="*/ 4398 w 39"/>
                  <a:gd name="T11" fmla="*/ 1267 h 38"/>
                  <a:gd name="T12" fmla="*/ 4398 w 39"/>
                  <a:gd name="T13" fmla="*/ 350 h 38"/>
                  <a:gd name="T14" fmla="*/ 3796 w 39"/>
                  <a:gd name="T15" fmla="*/ 607 h 38"/>
                  <a:gd name="T16" fmla="*/ 3344 w 39"/>
                  <a:gd name="T17" fmla="*/ 0 h 38"/>
                  <a:gd name="T18" fmla="*/ 2753 w 39"/>
                  <a:gd name="T19" fmla="*/ 607 h 38"/>
                  <a:gd name="T20" fmla="*/ 2105 w 39"/>
                  <a:gd name="T21" fmla="*/ 151 h 38"/>
                  <a:gd name="T22" fmla="*/ 1842 w 39"/>
                  <a:gd name="T23" fmla="*/ 811 h 38"/>
                  <a:gd name="T24" fmla="*/ 1193 w 39"/>
                  <a:gd name="T25" fmla="*/ 607 h 38"/>
                  <a:gd name="T26" fmla="*/ 1193 w 39"/>
                  <a:gd name="T27" fmla="*/ 1406 h 38"/>
                  <a:gd name="T28" fmla="*/ 452 w 39"/>
                  <a:gd name="T29" fmla="*/ 1528 h 38"/>
                  <a:gd name="T30" fmla="*/ 591 w 39"/>
                  <a:gd name="T31" fmla="*/ 2124 h 38"/>
                  <a:gd name="T32" fmla="*/ 0 w 39"/>
                  <a:gd name="T33" fmla="*/ 2473 h 38"/>
                  <a:gd name="T34" fmla="*/ 591 w 39"/>
                  <a:gd name="T35" fmla="*/ 3078 h 38"/>
                  <a:gd name="T36" fmla="*/ 150 w 39"/>
                  <a:gd name="T37" fmla="*/ 3738 h 38"/>
                  <a:gd name="T38" fmla="*/ 798 w 39"/>
                  <a:gd name="T39" fmla="*/ 4002 h 38"/>
                  <a:gd name="T40" fmla="*/ 591 w 39"/>
                  <a:gd name="T41" fmla="*/ 4805 h 38"/>
                  <a:gd name="T42" fmla="*/ 1502 w 39"/>
                  <a:gd name="T43" fmla="*/ 4606 h 38"/>
                  <a:gd name="T44" fmla="*/ 1502 w 39"/>
                  <a:gd name="T45" fmla="*/ 5530 h 38"/>
                  <a:gd name="T46" fmla="*/ 2105 w 39"/>
                  <a:gd name="T47" fmla="*/ 5266 h 38"/>
                  <a:gd name="T48" fmla="*/ 2557 w 39"/>
                  <a:gd name="T49" fmla="*/ 5861 h 38"/>
                  <a:gd name="T50" fmla="*/ 3009 w 39"/>
                  <a:gd name="T51" fmla="*/ 5266 h 38"/>
                  <a:gd name="T52" fmla="*/ 3796 w 39"/>
                  <a:gd name="T53" fmla="*/ 5861 h 38"/>
                  <a:gd name="T54" fmla="*/ 3909 w 39"/>
                  <a:gd name="T55" fmla="*/ 5067 h 38"/>
                  <a:gd name="T56" fmla="*/ 4708 w 39"/>
                  <a:gd name="T57" fmla="*/ 5266 h 38"/>
                  <a:gd name="T58" fmla="*/ 4708 w 39"/>
                  <a:gd name="T59" fmla="*/ 4456 h 38"/>
                  <a:gd name="T60" fmla="*/ 5442 w 39"/>
                  <a:gd name="T61" fmla="*/ 4349 h 38"/>
                  <a:gd name="T62" fmla="*/ 5102 w 39"/>
                  <a:gd name="T63" fmla="*/ 3738 h 38"/>
                  <a:gd name="T64" fmla="*/ 5751 w 39"/>
                  <a:gd name="T65" fmla="*/ 339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498849 w 3332"/>
                  <a:gd name="T1" fmla="*/ 3555 h 47"/>
                  <a:gd name="T2" fmla="*/ 495388 w 3332"/>
                  <a:gd name="T3" fmla="*/ 7319 h 47"/>
                  <a:gd name="T4" fmla="*/ 3583 w 3332"/>
                  <a:gd name="T5" fmla="*/ 7319 h 47"/>
                  <a:gd name="T6" fmla="*/ 0 w 3332"/>
                  <a:gd name="T7" fmla="*/ 3555 h 47"/>
                  <a:gd name="T8" fmla="*/ 3583 w 3332"/>
                  <a:gd name="T9" fmla="*/ 0 h 47"/>
                  <a:gd name="T10" fmla="*/ 495388 w 3332"/>
                  <a:gd name="T11" fmla="*/ 0 h 47"/>
                  <a:gd name="T12" fmla="*/ 498849 w 3332"/>
                  <a:gd name="T13" fmla="*/ 355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481624 w 3240"/>
                  <a:gd name="T1" fmla="*/ 0 h 24"/>
                  <a:gd name="T2" fmla="*/ 3583 w 3240"/>
                  <a:gd name="T3" fmla="*/ 0 h 24"/>
                  <a:gd name="T4" fmla="*/ 0 w 3240"/>
                  <a:gd name="T5" fmla="*/ 3887 h 24"/>
                  <a:gd name="T6" fmla="*/ 485076 w 3240"/>
                  <a:gd name="T7" fmla="*/ 3887 h 24"/>
                  <a:gd name="T8" fmla="*/ 481624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8717 h 54"/>
                  <a:gd name="T2" fmla="*/ 1948 w 22"/>
                  <a:gd name="T3" fmla="*/ 0 h 54"/>
                  <a:gd name="T4" fmla="*/ 3043 w 22"/>
                  <a:gd name="T5" fmla="*/ 8717 h 54"/>
                  <a:gd name="T6" fmla="*/ 0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3440 w 23"/>
                  <a:gd name="T1" fmla="*/ 8717 h 54"/>
                  <a:gd name="T2" fmla="*/ 1152 w 23"/>
                  <a:gd name="T3" fmla="*/ 0 h 54"/>
                  <a:gd name="T4" fmla="*/ 0 w 23"/>
                  <a:gd name="T5" fmla="*/ 8717 h 54"/>
                  <a:gd name="T6" fmla="*/ 344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3440 w 23"/>
                  <a:gd name="T1" fmla="*/ 8717 h 54"/>
                  <a:gd name="T2" fmla="*/ 1360 w 23"/>
                  <a:gd name="T3" fmla="*/ 0 h 54"/>
                  <a:gd name="T4" fmla="*/ 0 w 23"/>
                  <a:gd name="T5" fmla="*/ 8717 h 54"/>
                  <a:gd name="T6" fmla="*/ 344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6814 h 43"/>
                  <a:gd name="T2" fmla="*/ 1449 w 15"/>
                  <a:gd name="T3" fmla="*/ 0 h 43"/>
                  <a:gd name="T4" fmla="*/ 2429 w 15"/>
                  <a:gd name="T5" fmla="*/ 6814 h 43"/>
                  <a:gd name="T6" fmla="*/ 0 w 15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6814 h 43"/>
                  <a:gd name="T2" fmla="*/ 1364 w 13"/>
                  <a:gd name="T3" fmla="*/ 0 h 43"/>
                  <a:gd name="T4" fmla="*/ 1955 w 13"/>
                  <a:gd name="T5" fmla="*/ 6814 h 43"/>
                  <a:gd name="T6" fmla="*/ 0 w 13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932 w 12"/>
                  <a:gd name="T1" fmla="*/ 5803 h 36"/>
                  <a:gd name="T2" fmla="*/ 621 w 12"/>
                  <a:gd name="T3" fmla="*/ 0 h 36"/>
                  <a:gd name="T4" fmla="*/ 0 w 12"/>
                  <a:gd name="T5" fmla="*/ 5803 h 36"/>
                  <a:gd name="T6" fmla="*/ 1932 w 12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3440 w 23"/>
                  <a:gd name="T1" fmla="*/ 6783 h 42"/>
                  <a:gd name="T2" fmla="*/ 1360 w 23"/>
                  <a:gd name="T3" fmla="*/ 0 h 42"/>
                  <a:gd name="T4" fmla="*/ 0 w 23"/>
                  <a:gd name="T5" fmla="*/ 6783 h 42"/>
                  <a:gd name="T6" fmla="*/ 3440 w 23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7793 h 50"/>
                  <a:gd name="T2" fmla="*/ 2092 w 23"/>
                  <a:gd name="T3" fmla="*/ 0 h 50"/>
                  <a:gd name="T4" fmla="*/ 3440 w 23"/>
                  <a:gd name="T5" fmla="*/ 7793 h 50"/>
                  <a:gd name="T6" fmla="*/ 0 w 23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8717 h 54"/>
                  <a:gd name="T2" fmla="*/ 2642 w 28"/>
                  <a:gd name="T3" fmla="*/ 0 h 54"/>
                  <a:gd name="T4" fmla="*/ 4392 w 28"/>
                  <a:gd name="T5" fmla="*/ 8717 h 54"/>
                  <a:gd name="T6" fmla="*/ 0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4392 w 28"/>
                  <a:gd name="T1" fmla="*/ 8717 h 54"/>
                  <a:gd name="T2" fmla="*/ 1741 w 28"/>
                  <a:gd name="T3" fmla="*/ 0 h 54"/>
                  <a:gd name="T4" fmla="*/ 0 w 28"/>
                  <a:gd name="T5" fmla="*/ 8717 h 54"/>
                  <a:gd name="T6" fmla="*/ 4392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4415 w 29"/>
                  <a:gd name="T1" fmla="*/ 8717 h 54"/>
                  <a:gd name="T2" fmla="*/ 1654 w 29"/>
                  <a:gd name="T3" fmla="*/ 0 h 54"/>
                  <a:gd name="T4" fmla="*/ 0 w 29"/>
                  <a:gd name="T5" fmla="*/ 8717 h 54"/>
                  <a:gd name="T6" fmla="*/ 4415 w 29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6814 h 43"/>
                  <a:gd name="T2" fmla="*/ 1535 w 18"/>
                  <a:gd name="T3" fmla="*/ 0 h 43"/>
                  <a:gd name="T4" fmla="*/ 2506 w 18"/>
                  <a:gd name="T5" fmla="*/ 6814 h 43"/>
                  <a:gd name="T6" fmla="*/ 0 w 18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6814 h 43"/>
                  <a:gd name="T2" fmla="*/ 1332 w 16"/>
                  <a:gd name="T3" fmla="*/ 0 h 43"/>
                  <a:gd name="T4" fmla="*/ 2077 w 16"/>
                  <a:gd name="T5" fmla="*/ 6814 h 43"/>
                  <a:gd name="T6" fmla="*/ 0 w 16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4392 w 28"/>
                  <a:gd name="T1" fmla="*/ 6783 h 42"/>
                  <a:gd name="T2" fmla="*/ 1541 w 28"/>
                  <a:gd name="T3" fmla="*/ 0 h 42"/>
                  <a:gd name="T4" fmla="*/ 0 w 28"/>
                  <a:gd name="T5" fmla="*/ 6783 h 42"/>
                  <a:gd name="T6" fmla="*/ 4392 w 28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7793 h 50"/>
                  <a:gd name="T2" fmla="*/ 2425 w 28"/>
                  <a:gd name="T3" fmla="*/ 0 h 50"/>
                  <a:gd name="T4" fmla="*/ 3986 w 28"/>
                  <a:gd name="T5" fmla="*/ 7793 h 50"/>
                  <a:gd name="T6" fmla="*/ 0 w 28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8717 h 54"/>
                  <a:gd name="T2" fmla="*/ 2288 w 23"/>
                  <a:gd name="T3" fmla="*/ 0 h 54"/>
                  <a:gd name="T4" fmla="*/ 3440 w 23"/>
                  <a:gd name="T5" fmla="*/ 8717 h 54"/>
                  <a:gd name="T6" fmla="*/ 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3412 w 22"/>
                  <a:gd name="T1" fmla="*/ 8717 h 54"/>
                  <a:gd name="T2" fmla="*/ 1268 w 22"/>
                  <a:gd name="T3" fmla="*/ 0 h 54"/>
                  <a:gd name="T4" fmla="*/ 0 w 22"/>
                  <a:gd name="T5" fmla="*/ 8717 h 54"/>
                  <a:gd name="T6" fmla="*/ 3412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3440 w 23"/>
                  <a:gd name="T1" fmla="*/ 8717 h 54"/>
                  <a:gd name="T2" fmla="*/ 1152 w 23"/>
                  <a:gd name="T3" fmla="*/ 0 h 54"/>
                  <a:gd name="T4" fmla="*/ 0 w 23"/>
                  <a:gd name="T5" fmla="*/ 8717 h 54"/>
                  <a:gd name="T6" fmla="*/ 344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6814 h 43"/>
                  <a:gd name="T2" fmla="*/ 1449 w 15"/>
                  <a:gd name="T3" fmla="*/ 0 h 43"/>
                  <a:gd name="T4" fmla="*/ 2429 w 15"/>
                  <a:gd name="T5" fmla="*/ 6814 h 43"/>
                  <a:gd name="T6" fmla="*/ 0 w 15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591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6814 h 43"/>
                  <a:gd name="T2" fmla="*/ 1193 w 13"/>
                  <a:gd name="T3" fmla="*/ 0 h 43"/>
                  <a:gd name="T4" fmla="*/ 1955 w 13"/>
                  <a:gd name="T5" fmla="*/ 6814 h 43"/>
                  <a:gd name="T6" fmla="*/ 0 w 13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3440 w 23"/>
                  <a:gd name="T1" fmla="*/ 6783 h 42"/>
                  <a:gd name="T2" fmla="*/ 1152 w 23"/>
                  <a:gd name="T3" fmla="*/ 0 h 42"/>
                  <a:gd name="T4" fmla="*/ 0 w 23"/>
                  <a:gd name="T5" fmla="*/ 6783 h 42"/>
                  <a:gd name="T6" fmla="*/ 3440 w 23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7793 h 50"/>
                  <a:gd name="T2" fmla="*/ 2092 w 23"/>
                  <a:gd name="T3" fmla="*/ 0 h 50"/>
                  <a:gd name="T4" fmla="*/ 3440 w 23"/>
                  <a:gd name="T5" fmla="*/ 7793 h 50"/>
                  <a:gd name="T6" fmla="*/ 0 w 23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8717 h 54"/>
                  <a:gd name="T2" fmla="*/ 2765 w 29"/>
                  <a:gd name="T3" fmla="*/ 0 h 54"/>
                  <a:gd name="T4" fmla="*/ 4415 w 29"/>
                  <a:gd name="T5" fmla="*/ 8717 h 54"/>
                  <a:gd name="T6" fmla="*/ 0 w 29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3986 w 28"/>
                  <a:gd name="T1" fmla="*/ 8717 h 54"/>
                  <a:gd name="T2" fmla="*/ 1552 w 28"/>
                  <a:gd name="T3" fmla="*/ 0 h 54"/>
                  <a:gd name="T4" fmla="*/ 0 w 28"/>
                  <a:gd name="T5" fmla="*/ 8717 h 54"/>
                  <a:gd name="T6" fmla="*/ 3986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4392 w 28"/>
                  <a:gd name="T1" fmla="*/ 8717 h 54"/>
                  <a:gd name="T2" fmla="*/ 1741 w 28"/>
                  <a:gd name="T3" fmla="*/ 0 h 54"/>
                  <a:gd name="T4" fmla="*/ 0 w 28"/>
                  <a:gd name="T5" fmla="*/ 8717 h 54"/>
                  <a:gd name="T6" fmla="*/ 4392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6814 h 43"/>
                  <a:gd name="T2" fmla="*/ 1801 w 18"/>
                  <a:gd name="T3" fmla="*/ 0 h 43"/>
                  <a:gd name="T4" fmla="*/ 2907 w 18"/>
                  <a:gd name="T5" fmla="*/ 6814 h 43"/>
                  <a:gd name="T6" fmla="*/ 0 w 18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2464 w 17"/>
                  <a:gd name="T1" fmla="*/ 5803 h 36"/>
                  <a:gd name="T2" fmla="*/ 879 w 17"/>
                  <a:gd name="T3" fmla="*/ 0 h 36"/>
                  <a:gd name="T4" fmla="*/ 0 w 17"/>
                  <a:gd name="T5" fmla="*/ 5803 h 36"/>
                  <a:gd name="T6" fmla="*/ 2464 w 17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6814 h 43"/>
                  <a:gd name="T2" fmla="*/ 1519 w 16"/>
                  <a:gd name="T3" fmla="*/ 0 h 43"/>
                  <a:gd name="T4" fmla="*/ 2461 w 16"/>
                  <a:gd name="T5" fmla="*/ 6814 h 43"/>
                  <a:gd name="T6" fmla="*/ 0 w 16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4415 w 29"/>
                  <a:gd name="T1" fmla="*/ 6783 h 42"/>
                  <a:gd name="T2" fmla="*/ 1654 w 29"/>
                  <a:gd name="T3" fmla="*/ 0 h 42"/>
                  <a:gd name="T4" fmla="*/ 0 w 29"/>
                  <a:gd name="T5" fmla="*/ 6783 h 42"/>
                  <a:gd name="T6" fmla="*/ 4415 w 29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7793 h 50"/>
                  <a:gd name="T2" fmla="*/ 2642 w 28"/>
                  <a:gd name="T3" fmla="*/ 0 h 50"/>
                  <a:gd name="T4" fmla="*/ 4392 w 28"/>
                  <a:gd name="T5" fmla="*/ 7793 h 50"/>
                  <a:gd name="T6" fmla="*/ 0 w 28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8717 h 54"/>
                  <a:gd name="T2" fmla="*/ 2092 w 23"/>
                  <a:gd name="T3" fmla="*/ 0 h 54"/>
                  <a:gd name="T4" fmla="*/ 3440 w 23"/>
                  <a:gd name="T5" fmla="*/ 8717 h 54"/>
                  <a:gd name="T6" fmla="*/ 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3412 w 22"/>
                  <a:gd name="T1" fmla="*/ 8717 h 54"/>
                  <a:gd name="T2" fmla="*/ 1268 w 22"/>
                  <a:gd name="T3" fmla="*/ 0 h 54"/>
                  <a:gd name="T4" fmla="*/ 0 w 22"/>
                  <a:gd name="T5" fmla="*/ 8717 h 54"/>
                  <a:gd name="T6" fmla="*/ 3412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3412 w 22"/>
                  <a:gd name="T1" fmla="*/ 8717 h 54"/>
                  <a:gd name="T2" fmla="*/ 1268 w 22"/>
                  <a:gd name="T3" fmla="*/ 0 h 54"/>
                  <a:gd name="T4" fmla="*/ 0 w 22"/>
                  <a:gd name="T5" fmla="*/ 8717 h 54"/>
                  <a:gd name="T6" fmla="*/ 3412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6814 h 43"/>
                  <a:gd name="T2" fmla="*/ 1312 w 14"/>
                  <a:gd name="T3" fmla="*/ 0 h 43"/>
                  <a:gd name="T4" fmla="*/ 1995 w 14"/>
                  <a:gd name="T5" fmla="*/ 6814 h 43"/>
                  <a:gd name="T6" fmla="*/ 0 w 14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6814 h 43"/>
                  <a:gd name="T2" fmla="*/ 1193 w 13"/>
                  <a:gd name="T3" fmla="*/ 0 h 43"/>
                  <a:gd name="T4" fmla="*/ 1955 w 13"/>
                  <a:gd name="T5" fmla="*/ 6814 h 43"/>
                  <a:gd name="T6" fmla="*/ 0 w 13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3440 w 23"/>
                  <a:gd name="T1" fmla="*/ 6783 h 42"/>
                  <a:gd name="T2" fmla="*/ 1152 w 23"/>
                  <a:gd name="T3" fmla="*/ 0 h 42"/>
                  <a:gd name="T4" fmla="*/ 0 w 23"/>
                  <a:gd name="T5" fmla="*/ 6783 h 42"/>
                  <a:gd name="T6" fmla="*/ 3440 w 23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7793 h 50"/>
                  <a:gd name="T2" fmla="*/ 2092 w 23"/>
                  <a:gd name="T3" fmla="*/ 0 h 50"/>
                  <a:gd name="T4" fmla="*/ 3440 w 23"/>
                  <a:gd name="T5" fmla="*/ 7793 h 50"/>
                  <a:gd name="T6" fmla="*/ 0 w 23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8717 h 54"/>
                  <a:gd name="T2" fmla="*/ 2565 w 28"/>
                  <a:gd name="T3" fmla="*/ 0 h 54"/>
                  <a:gd name="T4" fmla="*/ 3986 w 28"/>
                  <a:gd name="T5" fmla="*/ 8717 h 54"/>
                  <a:gd name="T6" fmla="*/ 0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4392 w 28"/>
                  <a:gd name="T1" fmla="*/ 8717 h 54"/>
                  <a:gd name="T2" fmla="*/ 1541 w 28"/>
                  <a:gd name="T3" fmla="*/ 0 h 54"/>
                  <a:gd name="T4" fmla="*/ 0 w 28"/>
                  <a:gd name="T5" fmla="*/ 8717 h 54"/>
                  <a:gd name="T6" fmla="*/ 4392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3986 w 28"/>
                  <a:gd name="T1" fmla="*/ 8717 h 54"/>
                  <a:gd name="T2" fmla="*/ 1552 w 28"/>
                  <a:gd name="T3" fmla="*/ 0 h 54"/>
                  <a:gd name="T4" fmla="*/ 0 w 28"/>
                  <a:gd name="T5" fmla="*/ 8717 h 54"/>
                  <a:gd name="T6" fmla="*/ 3986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6814 h 43"/>
                  <a:gd name="T2" fmla="*/ 1535 w 18"/>
                  <a:gd name="T3" fmla="*/ 0 h 43"/>
                  <a:gd name="T4" fmla="*/ 2506 w 18"/>
                  <a:gd name="T5" fmla="*/ 6814 h 43"/>
                  <a:gd name="T6" fmla="*/ 0 w 18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6814 h 43"/>
                  <a:gd name="T2" fmla="*/ 1519 w 16"/>
                  <a:gd name="T3" fmla="*/ 0 h 43"/>
                  <a:gd name="T4" fmla="*/ 2461 w 16"/>
                  <a:gd name="T5" fmla="*/ 6814 h 43"/>
                  <a:gd name="T6" fmla="*/ 0 w 16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3986 w 28"/>
                  <a:gd name="T1" fmla="*/ 6783 h 42"/>
                  <a:gd name="T2" fmla="*/ 1552 w 28"/>
                  <a:gd name="T3" fmla="*/ 0 h 42"/>
                  <a:gd name="T4" fmla="*/ 0 w 28"/>
                  <a:gd name="T5" fmla="*/ 6783 h 42"/>
                  <a:gd name="T6" fmla="*/ 3986 w 28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7793 h 50"/>
                  <a:gd name="T2" fmla="*/ 2765 w 29"/>
                  <a:gd name="T3" fmla="*/ 0 h 50"/>
                  <a:gd name="T4" fmla="*/ 4415 w 29"/>
                  <a:gd name="T5" fmla="*/ 7793 h 50"/>
                  <a:gd name="T6" fmla="*/ 0 w 29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8717 h 54"/>
                  <a:gd name="T2" fmla="*/ 2092 w 23"/>
                  <a:gd name="T3" fmla="*/ 0 h 54"/>
                  <a:gd name="T4" fmla="*/ 3440 w 23"/>
                  <a:gd name="T5" fmla="*/ 8717 h 54"/>
                  <a:gd name="T6" fmla="*/ 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3440 w 23"/>
                  <a:gd name="T1" fmla="*/ 8717 h 54"/>
                  <a:gd name="T2" fmla="*/ 1360 w 23"/>
                  <a:gd name="T3" fmla="*/ 0 h 54"/>
                  <a:gd name="T4" fmla="*/ 0 w 23"/>
                  <a:gd name="T5" fmla="*/ 8717 h 54"/>
                  <a:gd name="T6" fmla="*/ 344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3043 w 22"/>
                  <a:gd name="T1" fmla="*/ 8717 h 54"/>
                  <a:gd name="T2" fmla="*/ 1091 w 22"/>
                  <a:gd name="T3" fmla="*/ 0 h 54"/>
                  <a:gd name="T4" fmla="*/ 0 w 22"/>
                  <a:gd name="T5" fmla="*/ 8717 h 54"/>
                  <a:gd name="T6" fmla="*/ 3043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6814 h 43"/>
                  <a:gd name="T2" fmla="*/ 1312 w 14"/>
                  <a:gd name="T3" fmla="*/ 0 h 43"/>
                  <a:gd name="T4" fmla="*/ 1995 w 14"/>
                  <a:gd name="T5" fmla="*/ 6814 h 43"/>
                  <a:gd name="T6" fmla="*/ 0 w 14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6814 h 43"/>
                  <a:gd name="T2" fmla="*/ 1193 w 13"/>
                  <a:gd name="T3" fmla="*/ 0 h 43"/>
                  <a:gd name="T4" fmla="*/ 1955 w 13"/>
                  <a:gd name="T5" fmla="*/ 6814 h 43"/>
                  <a:gd name="T6" fmla="*/ 0 w 13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955 w 13"/>
                  <a:gd name="T1" fmla="*/ 5803 h 36"/>
                  <a:gd name="T2" fmla="*/ 798 w 13"/>
                  <a:gd name="T3" fmla="*/ 0 h 36"/>
                  <a:gd name="T4" fmla="*/ 0 w 13"/>
                  <a:gd name="T5" fmla="*/ 5803 h 36"/>
                  <a:gd name="T6" fmla="*/ 1955 w 13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3043 w 22"/>
                  <a:gd name="T1" fmla="*/ 6783 h 42"/>
                  <a:gd name="T2" fmla="*/ 1091 w 22"/>
                  <a:gd name="T3" fmla="*/ 0 h 42"/>
                  <a:gd name="T4" fmla="*/ 0 w 22"/>
                  <a:gd name="T5" fmla="*/ 6783 h 42"/>
                  <a:gd name="T6" fmla="*/ 3043 w 22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7793 h 50"/>
                  <a:gd name="T2" fmla="*/ 1948 w 22"/>
                  <a:gd name="T3" fmla="*/ 0 h 50"/>
                  <a:gd name="T4" fmla="*/ 3043 w 22"/>
                  <a:gd name="T5" fmla="*/ 7793 h 50"/>
                  <a:gd name="T6" fmla="*/ 0 w 22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8717 h 54"/>
                  <a:gd name="T2" fmla="*/ 2565 w 28"/>
                  <a:gd name="T3" fmla="*/ 0 h 54"/>
                  <a:gd name="T4" fmla="*/ 3986 w 28"/>
                  <a:gd name="T5" fmla="*/ 8717 h 54"/>
                  <a:gd name="T6" fmla="*/ 0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3986 w 28"/>
                  <a:gd name="T1" fmla="*/ 8717 h 54"/>
                  <a:gd name="T2" fmla="*/ 1447 w 28"/>
                  <a:gd name="T3" fmla="*/ 0 h 54"/>
                  <a:gd name="T4" fmla="*/ 0 w 28"/>
                  <a:gd name="T5" fmla="*/ 8717 h 54"/>
                  <a:gd name="T6" fmla="*/ 3986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4392 w 28"/>
                  <a:gd name="T1" fmla="*/ 8717 h 54"/>
                  <a:gd name="T2" fmla="*/ 1741 w 28"/>
                  <a:gd name="T3" fmla="*/ 0 h 54"/>
                  <a:gd name="T4" fmla="*/ 0 w 28"/>
                  <a:gd name="T5" fmla="*/ 8717 h 54"/>
                  <a:gd name="T6" fmla="*/ 4392 w 28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6814 h 43"/>
                  <a:gd name="T2" fmla="*/ 1535 w 18"/>
                  <a:gd name="T3" fmla="*/ 0 h 43"/>
                  <a:gd name="T4" fmla="*/ 2506 w 18"/>
                  <a:gd name="T5" fmla="*/ 6814 h 43"/>
                  <a:gd name="T6" fmla="*/ 0 w 18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2077 w 16"/>
                  <a:gd name="T1" fmla="*/ 5803 h 36"/>
                  <a:gd name="T2" fmla="*/ 821 w 16"/>
                  <a:gd name="T3" fmla="*/ 0 h 36"/>
                  <a:gd name="T4" fmla="*/ 0 w 16"/>
                  <a:gd name="T5" fmla="*/ 5803 h 36"/>
                  <a:gd name="T6" fmla="*/ 2077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6814 h 43"/>
                  <a:gd name="T2" fmla="*/ 1519 w 16"/>
                  <a:gd name="T3" fmla="*/ 0 h 43"/>
                  <a:gd name="T4" fmla="*/ 2461 w 16"/>
                  <a:gd name="T5" fmla="*/ 6814 h 43"/>
                  <a:gd name="T6" fmla="*/ 0 w 16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2461 w 16"/>
                  <a:gd name="T1" fmla="*/ 5803 h 36"/>
                  <a:gd name="T2" fmla="*/ 913 w 16"/>
                  <a:gd name="T3" fmla="*/ 0 h 36"/>
                  <a:gd name="T4" fmla="*/ 0 w 16"/>
                  <a:gd name="T5" fmla="*/ 5803 h 36"/>
                  <a:gd name="T6" fmla="*/ 2461 w 16"/>
                  <a:gd name="T7" fmla="*/ 5803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4392 w 28"/>
                  <a:gd name="T1" fmla="*/ 6783 h 42"/>
                  <a:gd name="T2" fmla="*/ 1741 w 28"/>
                  <a:gd name="T3" fmla="*/ 0 h 42"/>
                  <a:gd name="T4" fmla="*/ 0 w 28"/>
                  <a:gd name="T5" fmla="*/ 6783 h 42"/>
                  <a:gd name="T6" fmla="*/ 4392 w 28"/>
                  <a:gd name="T7" fmla="*/ 6783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7793 h 50"/>
                  <a:gd name="T2" fmla="*/ 2851 w 28"/>
                  <a:gd name="T3" fmla="*/ 0 h 50"/>
                  <a:gd name="T4" fmla="*/ 4392 w 28"/>
                  <a:gd name="T5" fmla="*/ 7793 h 50"/>
                  <a:gd name="T6" fmla="*/ 0 w 28"/>
                  <a:gd name="T7" fmla="*/ 7793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8717 h 54"/>
                  <a:gd name="T2" fmla="*/ 2092 w 23"/>
                  <a:gd name="T3" fmla="*/ 0 h 54"/>
                  <a:gd name="T4" fmla="*/ 3440 w 23"/>
                  <a:gd name="T5" fmla="*/ 8717 h 54"/>
                  <a:gd name="T6" fmla="*/ 0 w 23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3043 w 22"/>
                  <a:gd name="T1" fmla="*/ 8717 h 54"/>
                  <a:gd name="T2" fmla="*/ 1091 w 22"/>
                  <a:gd name="T3" fmla="*/ 0 h 54"/>
                  <a:gd name="T4" fmla="*/ 0 w 22"/>
                  <a:gd name="T5" fmla="*/ 8717 h 54"/>
                  <a:gd name="T6" fmla="*/ 3043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3043 w 22"/>
                  <a:gd name="T1" fmla="*/ 8717 h 54"/>
                  <a:gd name="T2" fmla="*/ 1091 w 22"/>
                  <a:gd name="T3" fmla="*/ 0 h 54"/>
                  <a:gd name="T4" fmla="*/ 0 w 22"/>
                  <a:gd name="T5" fmla="*/ 8717 h 54"/>
                  <a:gd name="T6" fmla="*/ 3043 w 22"/>
                  <a:gd name="T7" fmla="*/ 8717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6814 h 43"/>
                  <a:gd name="T2" fmla="*/ 1544 w 14"/>
                  <a:gd name="T3" fmla="*/ 0 h 43"/>
                  <a:gd name="T4" fmla="*/ 2411 w 14"/>
                  <a:gd name="T5" fmla="*/ 6814 h 43"/>
                  <a:gd name="T6" fmla="*/ 0 w 14"/>
                  <a:gd name="T7" fmla="*/ 6814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0" name="Freeform 206"/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1" name="Freeform 207"/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6814 h 43"/>
                <a:gd name="T2" fmla="*/ 1193 w 13"/>
                <a:gd name="T3" fmla="*/ 0 h 43"/>
                <a:gd name="T4" fmla="*/ 1955 w 13"/>
                <a:gd name="T5" fmla="*/ 6814 h 43"/>
                <a:gd name="T6" fmla="*/ 0 w 13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2" name="Freeform 208"/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3" name="Freeform 209"/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3043 w 22"/>
                <a:gd name="T1" fmla="*/ 6783 h 42"/>
                <a:gd name="T2" fmla="*/ 1091 w 22"/>
                <a:gd name="T3" fmla="*/ 0 h 42"/>
                <a:gd name="T4" fmla="*/ 0 w 22"/>
                <a:gd name="T5" fmla="*/ 6783 h 42"/>
                <a:gd name="T6" fmla="*/ 3043 w 22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Freeform 210"/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7793 h 50"/>
                <a:gd name="T2" fmla="*/ 2092 w 23"/>
                <a:gd name="T3" fmla="*/ 0 h 50"/>
                <a:gd name="T4" fmla="*/ 3440 w 23"/>
                <a:gd name="T5" fmla="*/ 7793 h 50"/>
                <a:gd name="T6" fmla="*/ 0 w 23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8717 h 54"/>
                <a:gd name="T2" fmla="*/ 2851 w 28"/>
                <a:gd name="T3" fmla="*/ 0 h 54"/>
                <a:gd name="T4" fmla="*/ 4392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3986 w 28"/>
                <a:gd name="T1" fmla="*/ 8717 h 54"/>
                <a:gd name="T2" fmla="*/ 1447 w 28"/>
                <a:gd name="T3" fmla="*/ 0 h 54"/>
                <a:gd name="T4" fmla="*/ 0 w 28"/>
                <a:gd name="T5" fmla="*/ 8717 h 54"/>
                <a:gd name="T6" fmla="*/ 3986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Freeform 213"/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4392 w 28"/>
                <a:gd name="T1" fmla="*/ 8717 h 54"/>
                <a:gd name="T2" fmla="*/ 1741 w 28"/>
                <a:gd name="T3" fmla="*/ 0 h 54"/>
                <a:gd name="T4" fmla="*/ 0 w 28"/>
                <a:gd name="T5" fmla="*/ 8717 h 54"/>
                <a:gd name="T6" fmla="*/ 4392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Freeform 214"/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6814 h 43"/>
                <a:gd name="T2" fmla="*/ 1535 w 18"/>
                <a:gd name="T3" fmla="*/ 0 h 43"/>
                <a:gd name="T4" fmla="*/ 2506 w 18"/>
                <a:gd name="T5" fmla="*/ 6814 h 43"/>
                <a:gd name="T6" fmla="*/ 0 w 18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Freeform 215"/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Freeform 216"/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6814 h 43"/>
                <a:gd name="T2" fmla="*/ 1519 w 16"/>
                <a:gd name="T3" fmla="*/ 0 h 43"/>
                <a:gd name="T4" fmla="*/ 2461 w 16"/>
                <a:gd name="T5" fmla="*/ 6814 h 43"/>
                <a:gd name="T6" fmla="*/ 0 w 16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Freeform 217"/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Freeform 218"/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4392 w 28"/>
                <a:gd name="T1" fmla="*/ 6783 h 42"/>
                <a:gd name="T2" fmla="*/ 1741 w 28"/>
                <a:gd name="T3" fmla="*/ 0 h 42"/>
                <a:gd name="T4" fmla="*/ 0 w 28"/>
                <a:gd name="T5" fmla="*/ 6783 h 42"/>
                <a:gd name="T6" fmla="*/ 4392 w 28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Freeform 219"/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7793 h 50"/>
                <a:gd name="T2" fmla="*/ 2497 w 29"/>
                <a:gd name="T3" fmla="*/ 0 h 50"/>
                <a:gd name="T4" fmla="*/ 4019 w 29"/>
                <a:gd name="T5" fmla="*/ 7793 h 50"/>
                <a:gd name="T6" fmla="*/ 0 w 29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8717 h 54"/>
                <a:gd name="T2" fmla="*/ 2092 w 23"/>
                <a:gd name="T3" fmla="*/ 0 h 54"/>
                <a:gd name="T4" fmla="*/ 3440 w 23"/>
                <a:gd name="T5" fmla="*/ 8717 h 54"/>
                <a:gd name="T6" fmla="*/ 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3412 w 22"/>
                <a:gd name="T1" fmla="*/ 8717 h 54"/>
                <a:gd name="T2" fmla="*/ 1268 w 22"/>
                <a:gd name="T3" fmla="*/ 0 h 54"/>
                <a:gd name="T4" fmla="*/ 0 w 22"/>
                <a:gd name="T5" fmla="*/ 8717 h 54"/>
                <a:gd name="T6" fmla="*/ 3412 w 22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Freeform 223"/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6814 h 43"/>
                <a:gd name="T2" fmla="*/ 1312 w 14"/>
                <a:gd name="T3" fmla="*/ 0 h 43"/>
                <a:gd name="T4" fmla="*/ 1995 w 14"/>
                <a:gd name="T5" fmla="*/ 6814 h 43"/>
                <a:gd name="T6" fmla="*/ 0 w 14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Freeform 224"/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Freeform 225"/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6814 h 43"/>
                <a:gd name="T2" fmla="*/ 1193 w 13"/>
                <a:gd name="T3" fmla="*/ 0 h 43"/>
                <a:gd name="T4" fmla="*/ 1955 w 13"/>
                <a:gd name="T5" fmla="*/ 6814 h 43"/>
                <a:gd name="T6" fmla="*/ 0 w 13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226"/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Freeform 227"/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3412 w 22"/>
                <a:gd name="T1" fmla="*/ 6783 h 42"/>
                <a:gd name="T2" fmla="*/ 1268 w 22"/>
                <a:gd name="T3" fmla="*/ 0 h 42"/>
                <a:gd name="T4" fmla="*/ 0 w 22"/>
                <a:gd name="T5" fmla="*/ 6783 h 42"/>
                <a:gd name="T6" fmla="*/ 3412 w 22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228"/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7793 h 50"/>
                <a:gd name="T2" fmla="*/ 2144 w 22"/>
                <a:gd name="T3" fmla="*/ 0 h 50"/>
                <a:gd name="T4" fmla="*/ 3412 w 22"/>
                <a:gd name="T5" fmla="*/ 7793 h 50"/>
                <a:gd name="T6" fmla="*/ 0 w 22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8717 h 54"/>
                <a:gd name="T2" fmla="*/ 2851 w 28"/>
                <a:gd name="T3" fmla="*/ 0 h 54"/>
                <a:gd name="T4" fmla="*/ 4392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4392 w 28"/>
                <a:gd name="T1" fmla="*/ 8717 h 54"/>
                <a:gd name="T2" fmla="*/ 1541 w 28"/>
                <a:gd name="T3" fmla="*/ 0 h 54"/>
                <a:gd name="T4" fmla="*/ 0 w 28"/>
                <a:gd name="T5" fmla="*/ 8717 h 54"/>
                <a:gd name="T6" fmla="*/ 4392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231"/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3986 w 28"/>
                <a:gd name="T1" fmla="*/ 8717 h 54"/>
                <a:gd name="T2" fmla="*/ 1447 w 28"/>
                <a:gd name="T3" fmla="*/ 0 h 54"/>
                <a:gd name="T4" fmla="*/ 0 w 28"/>
                <a:gd name="T5" fmla="*/ 8717 h 54"/>
                <a:gd name="T6" fmla="*/ 3986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232"/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6814 h 43"/>
                <a:gd name="T2" fmla="*/ 1801 w 18"/>
                <a:gd name="T3" fmla="*/ 0 h 43"/>
                <a:gd name="T4" fmla="*/ 2907 w 18"/>
                <a:gd name="T5" fmla="*/ 6814 h 43"/>
                <a:gd name="T6" fmla="*/ 0 w 18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233"/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234"/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6814 h 43"/>
                <a:gd name="T2" fmla="*/ 1519 w 16"/>
                <a:gd name="T3" fmla="*/ 0 h 43"/>
                <a:gd name="T4" fmla="*/ 2461 w 16"/>
                <a:gd name="T5" fmla="*/ 6814 h 43"/>
                <a:gd name="T6" fmla="*/ 0 w 16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235"/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Freeform 236"/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4392 w 28"/>
                <a:gd name="T1" fmla="*/ 6783 h 42"/>
                <a:gd name="T2" fmla="*/ 1741 w 28"/>
                <a:gd name="T3" fmla="*/ 0 h 42"/>
                <a:gd name="T4" fmla="*/ 0 w 28"/>
                <a:gd name="T5" fmla="*/ 6783 h 42"/>
                <a:gd name="T6" fmla="*/ 4392 w 28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Freeform 237"/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7793 h 50"/>
                <a:gd name="T2" fmla="*/ 2565 w 28"/>
                <a:gd name="T3" fmla="*/ 0 h 50"/>
                <a:gd name="T4" fmla="*/ 3986 w 28"/>
                <a:gd name="T5" fmla="*/ 7793 h 50"/>
                <a:gd name="T6" fmla="*/ 0 w 28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8717 h 54"/>
                <a:gd name="T2" fmla="*/ 1948 w 22"/>
                <a:gd name="T3" fmla="*/ 0 h 54"/>
                <a:gd name="T4" fmla="*/ 3043 w 22"/>
                <a:gd name="T5" fmla="*/ 8717 h 54"/>
                <a:gd name="T6" fmla="*/ 0 w 22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5" name="Freeform 241"/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6814 h 43"/>
                <a:gd name="T2" fmla="*/ 1312 w 14"/>
                <a:gd name="T3" fmla="*/ 0 h 43"/>
                <a:gd name="T4" fmla="*/ 1995 w 14"/>
                <a:gd name="T5" fmla="*/ 6814 h 43"/>
                <a:gd name="T6" fmla="*/ 0 w 14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6" name="Freeform 242"/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7" name="Freeform 243"/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6814 h 43"/>
                <a:gd name="T2" fmla="*/ 1193 w 13"/>
                <a:gd name="T3" fmla="*/ 0 h 43"/>
                <a:gd name="T4" fmla="*/ 1955 w 13"/>
                <a:gd name="T5" fmla="*/ 6814 h 43"/>
                <a:gd name="T6" fmla="*/ 0 w 13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8" name="Freeform 244"/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9" name="Freeform 245"/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3440 w 23"/>
                <a:gd name="T1" fmla="*/ 6783 h 42"/>
                <a:gd name="T2" fmla="*/ 1360 w 23"/>
                <a:gd name="T3" fmla="*/ 0 h 42"/>
                <a:gd name="T4" fmla="*/ 0 w 23"/>
                <a:gd name="T5" fmla="*/ 6783 h 42"/>
                <a:gd name="T6" fmla="*/ 3440 w 23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0" name="Freeform 246"/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7793 h 50"/>
                <a:gd name="T2" fmla="*/ 1948 w 22"/>
                <a:gd name="T3" fmla="*/ 0 h 50"/>
                <a:gd name="T4" fmla="*/ 3043 w 22"/>
                <a:gd name="T5" fmla="*/ 7793 h 50"/>
                <a:gd name="T6" fmla="*/ 0 w 22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8717 h 54"/>
                <a:gd name="T2" fmla="*/ 2425 w 28"/>
                <a:gd name="T3" fmla="*/ 0 h 54"/>
                <a:gd name="T4" fmla="*/ 3986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4415 w 29"/>
                <a:gd name="T1" fmla="*/ 8717 h 54"/>
                <a:gd name="T2" fmla="*/ 1654 w 29"/>
                <a:gd name="T3" fmla="*/ 0 h 54"/>
                <a:gd name="T4" fmla="*/ 0 w 29"/>
                <a:gd name="T5" fmla="*/ 8717 h 54"/>
                <a:gd name="T6" fmla="*/ 4415 w 29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3" name="Freeform 249"/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4392 w 28"/>
                <a:gd name="T1" fmla="*/ 8717 h 54"/>
                <a:gd name="T2" fmla="*/ 1541 w 28"/>
                <a:gd name="T3" fmla="*/ 0 h 54"/>
                <a:gd name="T4" fmla="*/ 0 w 28"/>
                <a:gd name="T5" fmla="*/ 8717 h 54"/>
                <a:gd name="T6" fmla="*/ 4392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4" name="Freeform 250"/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6814 h 43"/>
                <a:gd name="T2" fmla="*/ 1585 w 17"/>
                <a:gd name="T3" fmla="*/ 0 h 43"/>
                <a:gd name="T4" fmla="*/ 2464 w 17"/>
                <a:gd name="T5" fmla="*/ 6814 h 43"/>
                <a:gd name="T6" fmla="*/ 0 w 17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5" name="Freeform 251"/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2077 w 16"/>
                <a:gd name="T1" fmla="*/ 5803 h 36"/>
                <a:gd name="T2" fmla="*/ 821 w 16"/>
                <a:gd name="T3" fmla="*/ 0 h 36"/>
                <a:gd name="T4" fmla="*/ 0 w 16"/>
                <a:gd name="T5" fmla="*/ 5803 h 36"/>
                <a:gd name="T6" fmla="*/ 2077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6" name="Freeform 252"/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6814 h 43"/>
                <a:gd name="T2" fmla="*/ 1878 w 17"/>
                <a:gd name="T3" fmla="*/ 0 h 43"/>
                <a:gd name="T4" fmla="*/ 2880 w 17"/>
                <a:gd name="T5" fmla="*/ 6814 h 43"/>
                <a:gd name="T6" fmla="*/ 0 w 17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7" name="Freeform 253"/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2077 w 16"/>
                <a:gd name="T1" fmla="*/ 5803 h 36"/>
                <a:gd name="T2" fmla="*/ 821 w 16"/>
                <a:gd name="T3" fmla="*/ 0 h 36"/>
                <a:gd name="T4" fmla="*/ 0 w 16"/>
                <a:gd name="T5" fmla="*/ 5803 h 36"/>
                <a:gd name="T6" fmla="*/ 2077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8" name="Freeform 254"/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4392 w 28"/>
                <a:gd name="T1" fmla="*/ 6783 h 42"/>
                <a:gd name="T2" fmla="*/ 1541 w 28"/>
                <a:gd name="T3" fmla="*/ 0 h 42"/>
                <a:gd name="T4" fmla="*/ 0 w 28"/>
                <a:gd name="T5" fmla="*/ 6783 h 42"/>
                <a:gd name="T6" fmla="*/ 4392 w 28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79" name="Freeform 255"/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7793 h 50"/>
                <a:gd name="T2" fmla="*/ 2851 w 28"/>
                <a:gd name="T3" fmla="*/ 0 h 50"/>
                <a:gd name="T4" fmla="*/ 4392 w 28"/>
                <a:gd name="T5" fmla="*/ 7793 h 50"/>
                <a:gd name="T6" fmla="*/ 0 w 28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8717 h 54"/>
                <a:gd name="T2" fmla="*/ 2144 w 22"/>
                <a:gd name="T3" fmla="*/ 0 h 54"/>
                <a:gd name="T4" fmla="*/ 3412 w 22"/>
                <a:gd name="T5" fmla="*/ 8717 h 54"/>
                <a:gd name="T6" fmla="*/ 0 w 22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3" name="Freeform 259"/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6814 h 43"/>
                <a:gd name="T2" fmla="*/ 1122 w 14"/>
                <a:gd name="T3" fmla="*/ 0 h 43"/>
                <a:gd name="T4" fmla="*/ 1995 w 14"/>
                <a:gd name="T5" fmla="*/ 6814 h 43"/>
                <a:gd name="T6" fmla="*/ 0 w 14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4" name="Freeform 260"/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5" name="Freeform 261"/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6814 h 43"/>
                <a:gd name="T2" fmla="*/ 1193 w 13"/>
                <a:gd name="T3" fmla="*/ 0 h 43"/>
                <a:gd name="T4" fmla="*/ 1955 w 13"/>
                <a:gd name="T5" fmla="*/ 6814 h 43"/>
                <a:gd name="T6" fmla="*/ 0 w 13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6" name="Freeform 262"/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591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7" name="Freeform 263"/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3440 w 23"/>
                <a:gd name="T1" fmla="*/ 6783 h 42"/>
                <a:gd name="T2" fmla="*/ 1360 w 23"/>
                <a:gd name="T3" fmla="*/ 0 h 42"/>
                <a:gd name="T4" fmla="*/ 0 w 23"/>
                <a:gd name="T5" fmla="*/ 6783 h 42"/>
                <a:gd name="T6" fmla="*/ 3440 w 23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8" name="Freeform 264"/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7793 h 50"/>
                <a:gd name="T2" fmla="*/ 2288 w 23"/>
                <a:gd name="T3" fmla="*/ 0 h 50"/>
                <a:gd name="T4" fmla="*/ 3440 w 23"/>
                <a:gd name="T5" fmla="*/ 7793 h 50"/>
                <a:gd name="T6" fmla="*/ 0 w 23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8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8717 h 54"/>
                <a:gd name="T2" fmla="*/ 2642 w 28"/>
                <a:gd name="T3" fmla="*/ 0 h 54"/>
                <a:gd name="T4" fmla="*/ 4392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3986 w 28"/>
                <a:gd name="T1" fmla="*/ 8717 h 54"/>
                <a:gd name="T2" fmla="*/ 1552 w 28"/>
                <a:gd name="T3" fmla="*/ 0 h 54"/>
                <a:gd name="T4" fmla="*/ 0 w 28"/>
                <a:gd name="T5" fmla="*/ 8717 h 54"/>
                <a:gd name="T6" fmla="*/ 3986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4415 w 29"/>
                <a:gd name="T1" fmla="*/ 8717 h 54"/>
                <a:gd name="T2" fmla="*/ 1654 w 29"/>
                <a:gd name="T3" fmla="*/ 0 h 54"/>
                <a:gd name="T4" fmla="*/ 0 w 29"/>
                <a:gd name="T5" fmla="*/ 8717 h 54"/>
                <a:gd name="T6" fmla="*/ 4415 w 29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2" name="Freeform 268"/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6814 h 43"/>
                <a:gd name="T2" fmla="*/ 1585 w 17"/>
                <a:gd name="T3" fmla="*/ 0 h 43"/>
                <a:gd name="T4" fmla="*/ 2464 w 17"/>
                <a:gd name="T5" fmla="*/ 6814 h 43"/>
                <a:gd name="T6" fmla="*/ 0 w 17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3" name="Freeform 269"/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4" name="Freeform 270"/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6814 h 43"/>
                <a:gd name="T2" fmla="*/ 1519 w 16"/>
                <a:gd name="T3" fmla="*/ 0 h 43"/>
                <a:gd name="T4" fmla="*/ 2461 w 16"/>
                <a:gd name="T5" fmla="*/ 6814 h 43"/>
                <a:gd name="T6" fmla="*/ 0 w 16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5" name="Freeform 271"/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6" name="Freeform 272"/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4392 w 28"/>
                <a:gd name="T1" fmla="*/ 6783 h 42"/>
                <a:gd name="T2" fmla="*/ 1541 w 28"/>
                <a:gd name="T3" fmla="*/ 0 h 42"/>
                <a:gd name="T4" fmla="*/ 0 w 28"/>
                <a:gd name="T5" fmla="*/ 6783 h 42"/>
                <a:gd name="T6" fmla="*/ 4392 w 28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7" name="Freeform 273"/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7793 h 50"/>
                <a:gd name="T2" fmla="*/ 2425 w 28"/>
                <a:gd name="T3" fmla="*/ 0 h 50"/>
                <a:gd name="T4" fmla="*/ 3986 w 28"/>
                <a:gd name="T5" fmla="*/ 7793 h 50"/>
                <a:gd name="T6" fmla="*/ 0 w 28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8" name="Freeform 274"/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8717 h 54"/>
                <a:gd name="T2" fmla="*/ 2144 w 22"/>
                <a:gd name="T3" fmla="*/ 0 h 54"/>
                <a:gd name="T4" fmla="*/ 3412 w 22"/>
                <a:gd name="T5" fmla="*/ 8717 h 54"/>
                <a:gd name="T6" fmla="*/ 0 w 22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99" name="Freeform 275"/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1" name="Freeform 277"/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6814 h 43"/>
                <a:gd name="T2" fmla="*/ 1312 w 14"/>
                <a:gd name="T3" fmla="*/ 0 h 43"/>
                <a:gd name="T4" fmla="*/ 1995 w 14"/>
                <a:gd name="T5" fmla="*/ 6814 h 43"/>
                <a:gd name="T6" fmla="*/ 0 w 14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2" name="Freeform 278"/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3" name="Freeform 279"/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6814 h 43"/>
                <a:gd name="T2" fmla="*/ 1193 w 13"/>
                <a:gd name="T3" fmla="*/ 0 h 43"/>
                <a:gd name="T4" fmla="*/ 1955 w 13"/>
                <a:gd name="T5" fmla="*/ 6814 h 43"/>
                <a:gd name="T6" fmla="*/ 0 w 13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4" name="Freeform 280"/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5" name="Freeform 281"/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3440 w 23"/>
                <a:gd name="T1" fmla="*/ 6783 h 42"/>
                <a:gd name="T2" fmla="*/ 1360 w 23"/>
                <a:gd name="T3" fmla="*/ 0 h 42"/>
                <a:gd name="T4" fmla="*/ 0 w 23"/>
                <a:gd name="T5" fmla="*/ 6783 h 42"/>
                <a:gd name="T6" fmla="*/ 3440 w 23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7793 h 50"/>
                <a:gd name="T2" fmla="*/ 2288 w 23"/>
                <a:gd name="T3" fmla="*/ 0 h 50"/>
                <a:gd name="T4" fmla="*/ 3440 w 23"/>
                <a:gd name="T5" fmla="*/ 7793 h 50"/>
                <a:gd name="T6" fmla="*/ 0 w 23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8717 h 54"/>
                <a:gd name="T2" fmla="*/ 2642 w 28"/>
                <a:gd name="T3" fmla="*/ 0 h 54"/>
                <a:gd name="T4" fmla="*/ 4392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4415 w 29"/>
                <a:gd name="T1" fmla="*/ 8717 h 54"/>
                <a:gd name="T2" fmla="*/ 1654 w 29"/>
                <a:gd name="T3" fmla="*/ 0 h 54"/>
                <a:gd name="T4" fmla="*/ 0 w 29"/>
                <a:gd name="T5" fmla="*/ 8717 h 54"/>
                <a:gd name="T6" fmla="*/ 4415 w 29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09" name="Freeform 285"/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4392 w 28"/>
                <a:gd name="T1" fmla="*/ 8717 h 54"/>
                <a:gd name="T2" fmla="*/ 1541 w 28"/>
                <a:gd name="T3" fmla="*/ 0 h 54"/>
                <a:gd name="T4" fmla="*/ 0 w 28"/>
                <a:gd name="T5" fmla="*/ 8717 h 54"/>
                <a:gd name="T6" fmla="*/ 4392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0" name="Freeform 286"/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6814 h 43"/>
                <a:gd name="T2" fmla="*/ 1585 w 17"/>
                <a:gd name="T3" fmla="*/ 0 h 43"/>
                <a:gd name="T4" fmla="*/ 2464 w 17"/>
                <a:gd name="T5" fmla="*/ 6814 h 43"/>
                <a:gd name="T6" fmla="*/ 0 w 17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1" name="Freeform 287"/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2" name="Freeform 288"/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6814 h 43"/>
                <a:gd name="T2" fmla="*/ 1473 w 17"/>
                <a:gd name="T3" fmla="*/ 0 h 43"/>
                <a:gd name="T4" fmla="*/ 2464 w 17"/>
                <a:gd name="T5" fmla="*/ 6814 h 43"/>
                <a:gd name="T6" fmla="*/ 0 w 17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3" name="Freeform 289"/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4" name="Freeform 290"/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4392 w 28"/>
                <a:gd name="T1" fmla="*/ 6783 h 42"/>
                <a:gd name="T2" fmla="*/ 1541 w 28"/>
                <a:gd name="T3" fmla="*/ 0 h 42"/>
                <a:gd name="T4" fmla="*/ 0 w 28"/>
                <a:gd name="T5" fmla="*/ 6783 h 42"/>
                <a:gd name="T6" fmla="*/ 4392 w 28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7793 h 50"/>
                <a:gd name="T2" fmla="*/ 2565 w 28"/>
                <a:gd name="T3" fmla="*/ 0 h 50"/>
                <a:gd name="T4" fmla="*/ 3986 w 28"/>
                <a:gd name="T5" fmla="*/ 7793 h 50"/>
                <a:gd name="T6" fmla="*/ 0 w 28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6" name="Freeform 292"/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8717 h 54"/>
                <a:gd name="T2" fmla="*/ 2144 w 22"/>
                <a:gd name="T3" fmla="*/ 0 h 54"/>
                <a:gd name="T4" fmla="*/ 3412 w 22"/>
                <a:gd name="T5" fmla="*/ 8717 h 54"/>
                <a:gd name="T6" fmla="*/ 0 w 22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7" name="Freeform 293"/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152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3440 w 23"/>
                <a:gd name="T1" fmla="*/ 8717 h 54"/>
                <a:gd name="T2" fmla="*/ 1360 w 23"/>
                <a:gd name="T3" fmla="*/ 0 h 54"/>
                <a:gd name="T4" fmla="*/ 0 w 23"/>
                <a:gd name="T5" fmla="*/ 8717 h 54"/>
                <a:gd name="T6" fmla="*/ 3440 w 23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19" name="Freeform 295"/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6814 h 43"/>
                <a:gd name="T2" fmla="*/ 1122 w 14"/>
                <a:gd name="T3" fmla="*/ 0 h 43"/>
                <a:gd name="T4" fmla="*/ 1995 w 14"/>
                <a:gd name="T5" fmla="*/ 6814 h 43"/>
                <a:gd name="T6" fmla="*/ 0 w 14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0" name="Freeform 296"/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798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1" name="Freeform 297"/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6814 h 43"/>
                <a:gd name="T2" fmla="*/ 1049 w 12"/>
                <a:gd name="T3" fmla="*/ 0 h 43"/>
                <a:gd name="T4" fmla="*/ 1559 w 12"/>
                <a:gd name="T5" fmla="*/ 6814 h 43"/>
                <a:gd name="T6" fmla="*/ 0 w 12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2" name="Freeform 298"/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955 w 13"/>
                <a:gd name="T1" fmla="*/ 5803 h 36"/>
                <a:gd name="T2" fmla="*/ 591 w 13"/>
                <a:gd name="T3" fmla="*/ 0 h 36"/>
                <a:gd name="T4" fmla="*/ 0 w 13"/>
                <a:gd name="T5" fmla="*/ 5803 h 36"/>
                <a:gd name="T6" fmla="*/ 1955 w 13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3" name="Freeform 299"/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3440 w 23"/>
                <a:gd name="T1" fmla="*/ 6783 h 42"/>
                <a:gd name="T2" fmla="*/ 1360 w 23"/>
                <a:gd name="T3" fmla="*/ 0 h 42"/>
                <a:gd name="T4" fmla="*/ 0 w 23"/>
                <a:gd name="T5" fmla="*/ 6783 h 42"/>
                <a:gd name="T6" fmla="*/ 3440 w 23"/>
                <a:gd name="T7" fmla="*/ 6783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7793 h 50"/>
                <a:gd name="T2" fmla="*/ 2092 w 23"/>
                <a:gd name="T3" fmla="*/ 0 h 50"/>
                <a:gd name="T4" fmla="*/ 3440 w 23"/>
                <a:gd name="T5" fmla="*/ 7793 h 50"/>
                <a:gd name="T6" fmla="*/ 0 w 23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8717 h 54"/>
                <a:gd name="T2" fmla="*/ 2425 w 28"/>
                <a:gd name="T3" fmla="*/ 0 h 54"/>
                <a:gd name="T4" fmla="*/ 3986 w 28"/>
                <a:gd name="T5" fmla="*/ 8717 h 54"/>
                <a:gd name="T6" fmla="*/ 0 w 28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6" name="Freeform 302"/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4019 w 29"/>
                <a:gd name="T1" fmla="*/ 8717 h 54"/>
                <a:gd name="T2" fmla="*/ 1534 w 29"/>
                <a:gd name="T3" fmla="*/ 0 h 54"/>
                <a:gd name="T4" fmla="*/ 0 w 29"/>
                <a:gd name="T5" fmla="*/ 8717 h 54"/>
                <a:gd name="T6" fmla="*/ 4019 w 29"/>
                <a:gd name="T7" fmla="*/ 871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7" name="Freeform 303"/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6814 h 43"/>
                <a:gd name="T2" fmla="*/ 1932 w 18"/>
                <a:gd name="T3" fmla="*/ 0 h 43"/>
                <a:gd name="T4" fmla="*/ 2907 w 18"/>
                <a:gd name="T5" fmla="*/ 6814 h 43"/>
                <a:gd name="T6" fmla="*/ 0 w 18"/>
                <a:gd name="T7" fmla="*/ 6814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8" name="Freeform 304"/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2461 w 16"/>
                <a:gd name="T1" fmla="*/ 5803 h 36"/>
                <a:gd name="T2" fmla="*/ 913 w 16"/>
                <a:gd name="T3" fmla="*/ 0 h 36"/>
                <a:gd name="T4" fmla="*/ 0 w 16"/>
                <a:gd name="T5" fmla="*/ 5803 h 36"/>
                <a:gd name="T6" fmla="*/ 2461 w 16"/>
                <a:gd name="T7" fmla="*/ 5803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29" name="Freeform 305"/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7793 h 50"/>
                <a:gd name="T2" fmla="*/ 2642 w 28"/>
                <a:gd name="T3" fmla="*/ 0 h 50"/>
                <a:gd name="T4" fmla="*/ 4392 w 28"/>
                <a:gd name="T5" fmla="*/ 7793 h 50"/>
                <a:gd name="T6" fmla="*/ 0 w 28"/>
                <a:gd name="T7" fmla="*/ 779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7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ransition spd="slow">
    <p:comb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857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2.png"/><Relationship Id="rId7" Type="http://schemas.openxmlformats.org/officeDocument/2006/relationships/image" Target="../media/image5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3.png"/><Relationship Id="rId5" Type="http://schemas.openxmlformats.org/officeDocument/2006/relationships/slide" Target="slide8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2.png"/><Relationship Id="rId7" Type="http://schemas.openxmlformats.org/officeDocument/2006/relationships/image" Target="../media/image5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3.png"/><Relationship Id="rId5" Type="http://schemas.openxmlformats.org/officeDocument/2006/relationships/slide" Target="slide8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2.png"/><Relationship Id="rId7" Type="http://schemas.openxmlformats.org/officeDocument/2006/relationships/image" Target="../media/image5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3.png"/><Relationship Id="rId5" Type="http://schemas.openxmlformats.org/officeDocument/2006/relationships/slide" Target="slide8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6.wdp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slideLayout" Target="../slideLayouts/slideLayout86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60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microsoft.com/office/2007/relationships/hdphoto" Target="../media/hdphoto14.wdp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11" Type="http://schemas.microsoft.com/office/2007/relationships/hdphoto" Target="../media/hdphoto5.wdp"/><Relationship Id="rId24" Type="http://schemas.openxmlformats.org/officeDocument/2006/relationships/image" Target="../media/image66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68.png"/><Relationship Id="rId10" Type="http://schemas.openxmlformats.org/officeDocument/2006/relationships/image" Target="../media/image59.png"/><Relationship Id="rId19" Type="http://schemas.microsoft.com/office/2007/relationships/hdphoto" Target="../media/hdphoto9.wdp"/><Relationship Id="rId31" Type="http://schemas.openxmlformats.org/officeDocument/2006/relationships/image" Target="../media/image70.png"/><Relationship Id="rId4" Type="http://schemas.openxmlformats.org/officeDocument/2006/relationships/image" Target="../media/image56.jpeg"/><Relationship Id="rId9" Type="http://schemas.microsoft.com/office/2007/relationships/hdphoto" Target="../media/hdphoto4.wdp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microsoft.com/office/2007/relationships/hdphoto" Target="../media/hdphoto13.wdp"/><Relationship Id="rId30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73.png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9.png"/><Relationship Id="rId18" Type="http://schemas.openxmlformats.org/officeDocument/2006/relationships/slide" Target="slide11.xml"/><Relationship Id="rId26" Type="http://schemas.openxmlformats.org/officeDocument/2006/relationships/image" Target="../media/image66.png"/><Relationship Id="rId39" Type="http://schemas.microsoft.com/office/2007/relationships/hdphoto" Target="../media/hdphoto26.wdp"/><Relationship Id="rId3" Type="http://schemas.openxmlformats.org/officeDocument/2006/relationships/image" Target="../media/image74.png"/><Relationship Id="rId21" Type="http://schemas.openxmlformats.org/officeDocument/2006/relationships/image" Target="../media/image63.png"/><Relationship Id="rId34" Type="http://schemas.openxmlformats.org/officeDocument/2006/relationships/image" Target="../media/image85.png"/><Relationship Id="rId42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microsoft.com/office/2007/relationships/hdphoto" Target="../media/hdphoto20.wdp"/><Relationship Id="rId17" Type="http://schemas.openxmlformats.org/officeDocument/2006/relationships/image" Target="../media/image80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openxmlformats.org/officeDocument/2006/relationships/image" Target="../media/image87.png"/><Relationship Id="rId2" Type="http://schemas.openxmlformats.org/officeDocument/2006/relationships/image" Target="../media/image71.jpeg"/><Relationship Id="rId16" Type="http://schemas.microsoft.com/office/2007/relationships/hdphoto" Target="../media/hdphoto10.wdp"/><Relationship Id="rId20" Type="http://schemas.openxmlformats.org/officeDocument/2006/relationships/slide" Target="slide10.xml"/><Relationship Id="rId29" Type="http://schemas.microsoft.com/office/2007/relationships/hdphoto" Target="../media/hdphoto22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86.xml"/><Relationship Id="rId6" Type="http://schemas.microsoft.com/office/2007/relationships/hdphoto" Target="../media/hdphoto17.wdp"/><Relationship Id="rId11" Type="http://schemas.openxmlformats.org/officeDocument/2006/relationships/image" Target="../media/image78.png"/><Relationship Id="rId24" Type="http://schemas.openxmlformats.org/officeDocument/2006/relationships/image" Target="../media/image82.png"/><Relationship Id="rId32" Type="http://schemas.openxmlformats.org/officeDocument/2006/relationships/image" Target="../media/image67.png"/><Relationship Id="rId37" Type="http://schemas.microsoft.com/office/2007/relationships/hdphoto" Target="../media/hdphoto25.wdp"/><Relationship Id="rId40" Type="http://schemas.openxmlformats.org/officeDocument/2006/relationships/image" Target="../media/image88.png"/><Relationship Id="rId5" Type="http://schemas.openxmlformats.org/officeDocument/2006/relationships/image" Target="../media/image75.png"/><Relationship Id="rId15" Type="http://schemas.openxmlformats.org/officeDocument/2006/relationships/image" Target="../media/image64.png"/><Relationship Id="rId23" Type="http://schemas.openxmlformats.org/officeDocument/2006/relationships/slide" Target="slide12.xml"/><Relationship Id="rId28" Type="http://schemas.openxmlformats.org/officeDocument/2006/relationships/image" Target="../media/image83.png"/><Relationship Id="rId36" Type="http://schemas.openxmlformats.org/officeDocument/2006/relationships/image" Target="../media/image86.png"/><Relationship Id="rId10" Type="http://schemas.microsoft.com/office/2007/relationships/hdphoto" Target="../media/hdphoto19.wdp"/><Relationship Id="rId19" Type="http://schemas.openxmlformats.org/officeDocument/2006/relationships/image" Target="../media/image81.png"/><Relationship Id="rId31" Type="http://schemas.microsoft.com/office/2007/relationships/hdphoto" Target="../media/hdphoto23.wdp"/><Relationship Id="rId4" Type="http://schemas.microsoft.com/office/2007/relationships/hdphoto" Target="../media/hdphoto16.wdp"/><Relationship Id="rId9" Type="http://schemas.openxmlformats.org/officeDocument/2006/relationships/image" Target="../media/image77.png"/><Relationship Id="rId14" Type="http://schemas.openxmlformats.org/officeDocument/2006/relationships/slide" Target="slide9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84.png"/><Relationship Id="rId35" Type="http://schemas.microsoft.com/office/2007/relationships/hdphoto" Target="../media/hdphoto24.wdp"/><Relationship Id="rId43" Type="http://schemas.microsoft.com/office/2007/relationships/hdphoto" Target="../media/hdphoto2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2.png"/><Relationship Id="rId7" Type="http://schemas.openxmlformats.org/officeDocument/2006/relationships/image" Target="../media/image5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3.png"/><Relationship Id="rId5" Type="http://schemas.openxmlformats.org/officeDocument/2006/relationships/slide" Target="slide8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338623"/>
            <a:ext cx="6554860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76569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180443"/>
            <a:ext cx="4572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2800" dirty="0">
                <a:solidFill>
                  <a:srgbClr val="008000"/>
                </a:solidFill>
                <a:cs typeface="Arial" panose="020B0604020202020204" pitchFamily="34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84" b="58752"/>
          <a:stretch/>
        </p:blipFill>
        <p:spPr>
          <a:xfrm>
            <a:off x="3987208" y="1308046"/>
            <a:ext cx="4572001" cy="279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6620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936084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9145" y="4410894"/>
            <a:ext cx="416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Gióng lớn nhanh như thổi, người cao to sừng sững.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r="50558" b="-1152"/>
          <a:stretch/>
        </p:blipFill>
        <p:spPr>
          <a:xfrm>
            <a:off x="3600499" y="1466178"/>
            <a:ext cx="5304072" cy="271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94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9" y="-160631"/>
            <a:ext cx="8543851" cy="4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2" y="3625702"/>
            <a:ext cx="6865089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53690" y="791884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Sau khi đánh đuổi giặc Ân, Gióng cưỡi ngựa bay về trời.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7FD5D7-4DD8-4190-AFA6-F07502675401}"/>
              </a:ext>
            </a:extLst>
          </p:cNvPr>
          <p:cNvSpPr/>
          <p:nvPr/>
        </p:nvSpPr>
        <p:spPr>
          <a:xfrm>
            <a:off x="3901433" y="1838478"/>
            <a:ext cx="4667693" cy="205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793" t="59904" b="-1152"/>
          <a:stretch/>
        </p:blipFill>
        <p:spPr>
          <a:xfrm>
            <a:off x="2893941" y="1701240"/>
            <a:ext cx="5927538" cy="244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97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04ABC1-55F1-4CBD-90D4-E94AF09C11F4}"/>
              </a:ext>
            </a:extLst>
          </p:cNvPr>
          <p:cNvSpPr txBox="1"/>
          <p:nvPr/>
        </p:nvSpPr>
        <p:spPr>
          <a:xfrm>
            <a:off x="2328926" y="391937"/>
            <a:ext cx="77540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Kể lại từng đoạn của câu chuyện theo tranh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31981B-CEB3-46B4-8AF2-02EEEE55A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2123881" y="1089757"/>
            <a:ext cx="7731585" cy="2339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026AFC-651A-4C3A-933E-BB5C19FE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2123881" y="3597557"/>
            <a:ext cx="7731585" cy="23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26498" r="26788" b="22282"/>
          <a:stretch>
            <a:fillRect/>
          </a:stretch>
        </p:blipFill>
        <p:spPr bwMode="auto">
          <a:xfrm>
            <a:off x="1084263" y="366713"/>
            <a:ext cx="995521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5546" y="817563"/>
            <a:ext cx="7725082" cy="733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3200" b="1" err="1">
                <a:solidFill>
                  <a:prstClr val="black"/>
                </a:solidFill>
                <a:latin typeface="HP001 4 hàng" panose="020B0603050302020204" pitchFamily="34" charset="0"/>
              </a:rPr>
              <a:t>wgày</a:t>
            </a: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..... </a:t>
            </a:r>
            <a:r>
              <a:rPr lang="en-US" sz="3200" b="1" err="1">
                <a:solidFill>
                  <a:prstClr val="black"/>
                </a:solidFill>
                <a:latin typeface="HP001 4 hàng" panose="020B0603050302020204" pitchFamily="34" charset="0"/>
              </a:rPr>
              <a:t>Ǉháng</a:t>
            </a: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..... </a:t>
            </a:r>
            <a:r>
              <a:rPr lang="en-US" sz="3200" b="1" err="1">
                <a:solidFill>
                  <a:prstClr val="black"/>
                </a:solidFill>
                <a:latin typeface="HP001 4 hàng" panose="020B0603050302020204" pitchFamily="34" charset="0"/>
              </a:rPr>
              <a:t>wăm</a:t>
            </a: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202....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9757" y="1515269"/>
            <a:ext cx="254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Nói và nghe</a:t>
            </a:r>
            <a:endParaRPr lang="en-US" sz="3200" b="1" smtClean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01813" y="817563"/>
            <a:ext cx="68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464" y="1439863"/>
            <a:ext cx="245207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1    2   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51475" y="2173288"/>
            <a:ext cx="319686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Thánh Gióng</a:t>
            </a:r>
            <a:endParaRPr lang="en-US" sz="3200" b="1" smtClean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</a:rPr>
              <a:t>Nói và 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9ADC5E-6666-42E1-B934-C26A7BA8E459}"/>
              </a:ext>
            </a:extLst>
          </p:cNvPr>
          <p:cNvSpPr txBox="1"/>
          <p:nvPr/>
        </p:nvSpPr>
        <p:spPr>
          <a:xfrm>
            <a:off x="2875828" y="-56873"/>
            <a:ext cx="660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UTM Cookies" panose="02040603050506020204" pitchFamily="18" charset="0"/>
              </a:rPr>
              <a:t>THÁNH GIÓNG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826043" y="1179239"/>
            <a:ext cx="8539911" cy="2583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826043" y="3869004"/>
            <a:ext cx="8539914" cy="258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59C8CB-A2FB-48A1-97A4-8936196C3C9E}"/>
              </a:ext>
            </a:extLst>
          </p:cNvPr>
          <p:cNvSpPr txBox="1"/>
          <p:nvPr/>
        </p:nvSpPr>
        <p:spPr>
          <a:xfrm>
            <a:off x="4519603" y="64770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1.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Nghe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chuyện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hần thoại sử Việt] - Truyền thuyết Thánh Gióng">
            <a:hlinkClick r:id="" action="ppaction://media"/>
            <a:extLst>
              <a:ext uri="{FF2B5EF4-FFF2-40B4-BE49-F238E27FC236}">
                <a16:creationId xmlns:a16="http://schemas.microsoft.com/office/drawing/2014/main" xmlns="" id="{51ADD622-76A0-4363-A2D3-B2C248C2F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7250" y="3852390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2040" y="4429431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0" y="4484379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81980" y="4945569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4661" y="4730225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51" y="4931694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539233" y="4113845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56" y="1889431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3795165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6850" y="4092099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686" y="500423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52" y="9582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46020" y="284228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38574" y="-282430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1" y="1255217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9" y="1126215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5" y="603238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92" y="1276190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6" y="34405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615734" y="540781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1" y="3637768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680949" y="575616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6" y="348609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398700" y="534987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51" y="458879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524390" y="5964356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59650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517113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028146" y="3501517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9370050" y="43347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92594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Cậu bé Gióng không biết nói, biết cười, không biết tự xúc ăn.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128" b="58752"/>
          <a:stretch/>
        </p:blipFill>
        <p:spPr>
          <a:xfrm>
            <a:off x="3885370" y="1425224"/>
            <a:ext cx="4572001" cy="283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231</Words>
  <Application>Microsoft Office PowerPoint</Application>
  <PresentationFormat>Widescreen</PresentationFormat>
  <Paragraphs>37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SimHei</vt:lpstr>
      <vt:lpstr>SimSun</vt:lpstr>
      <vt:lpstr>Arial</vt:lpstr>
      <vt:lpstr>Arial-Rounded</vt:lpstr>
      <vt:lpstr>Calibri</vt:lpstr>
      <vt:lpstr>HP001 4 hàng</vt:lpstr>
      <vt:lpstr>Times New Roman</vt:lpstr>
      <vt:lpstr>UTM Avo</vt:lpstr>
      <vt:lpstr>UTM Cookies</vt:lpstr>
      <vt:lpstr>等线</vt:lpstr>
      <vt:lpstr>Office Theme</vt:lpstr>
      <vt:lpstr>1_Office 主题</vt:lpstr>
      <vt:lpstr>2_Office 主题</vt:lpstr>
      <vt:lpstr>https://www.freeppt7.com</vt:lpstr>
      <vt:lpstr>3_Office 主题</vt:lpstr>
      <vt:lpstr>1_https://www.freeppt7.com</vt:lpstr>
      <vt:lpstr>3_Office 主题​​</vt:lpstr>
      <vt:lpstr>2_Office Theme</vt:lpstr>
      <vt:lpstr>3_Office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HUNG PHAT</cp:lastModifiedBy>
  <cp:revision>45</cp:revision>
  <dcterms:created xsi:type="dcterms:W3CDTF">2021-07-20T01:55:21Z</dcterms:created>
  <dcterms:modified xsi:type="dcterms:W3CDTF">2022-04-03T15:03:23Z</dcterms:modified>
</cp:coreProperties>
</file>