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773" r:id="rId4"/>
    <p:sldMasterId id="2147483809" r:id="rId5"/>
    <p:sldMasterId id="2147483827" r:id="rId6"/>
    <p:sldMasterId id="2147483851" r:id="rId7"/>
    <p:sldMasterId id="2147483859" r:id="rId8"/>
  </p:sldMasterIdLst>
  <p:notesMasterIdLst>
    <p:notesMasterId r:id="rId15"/>
  </p:notesMasterIdLst>
  <p:sldIdLst>
    <p:sldId id="265" r:id="rId9"/>
    <p:sldId id="496" r:id="rId10"/>
    <p:sldId id="3397" r:id="rId11"/>
    <p:sldId id="300" r:id="rId12"/>
    <p:sldId id="3398" r:id="rId13"/>
    <p:sldId id="3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1136" autoAdjust="0"/>
  </p:normalViewPr>
  <p:slideViewPr>
    <p:cSldViewPr snapToGrid="0">
      <p:cViewPr varScale="1">
        <p:scale>
          <a:sx n="55" d="100"/>
          <a:sy n="55" d="100"/>
        </p:scale>
        <p:origin x="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6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2022/5/11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fad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gi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E4DC1-511A-45BA-B024-D0DA108A4630}"/>
              </a:ext>
            </a:extLst>
          </p:cNvPr>
          <p:cNvSpPr txBox="1"/>
          <p:nvPr/>
        </p:nvSpPr>
        <p:spPr>
          <a:xfrm>
            <a:off x="2996100" y="0"/>
            <a:ext cx="602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000" kern="0" dirty="0">
                <a:cs typeface="Arial"/>
                <a:sym typeface="Arial"/>
              </a:rPr>
              <a:t>NGHE -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92ACC-47E1-4BB3-8A83-F1F3CD245A9E}"/>
              </a:ext>
            </a:extLst>
          </p:cNvPr>
          <p:cNvSpPr txBox="1"/>
          <p:nvPr/>
        </p:nvSpPr>
        <p:spPr>
          <a:xfrm>
            <a:off x="3224140" y="1354411"/>
            <a:ext cx="55707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dirty="0">
                <a:solidFill>
                  <a:srgbClr val="17479D"/>
                </a:solidFill>
              </a:rPr>
              <a:t>TRÊN CÁC MIỀN ĐẤT NƯỚC</a:t>
            </a:r>
            <a:endParaRPr lang="en-VN" sz="3733" b="1" kern="0" dirty="0">
              <a:solidFill>
                <a:srgbClr val="17479D"/>
              </a:solidFill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395DF-F888-4BBE-8FC5-F7C61131B85B}"/>
              </a:ext>
            </a:extLst>
          </p:cNvPr>
          <p:cNvSpPr txBox="1"/>
          <p:nvPr/>
        </p:nvSpPr>
        <p:spPr>
          <a:xfrm>
            <a:off x="2435127" y="2275576"/>
            <a:ext cx="963049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Nghe - viết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: </a:t>
            </a:r>
            <a:r>
              <a:rPr lang="en-US" sz="3600" b="1" dirty="0">
                <a:solidFill>
                  <a:srgbClr val="FFAB40">
                    <a:lumMod val="75000"/>
                  </a:srgbClr>
                </a:solidFill>
              </a:rPr>
              <a:t>“</a:t>
            </a:r>
            <a:r>
              <a:rPr lang="vi-VN" sz="3600" b="1" dirty="0">
                <a:solidFill>
                  <a:srgbClr val="FFAB40">
                    <a:lumMod val="75000"/>
                  </a:srgbClr>
                </a:solidFill>
              </a:rPr>
              <a:t>Trên các miền đất nước”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5E8FA-FA8E-4F76-80F2-BE6F1F68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23" y="2452640"/>
            <a:ext cx="587356" cy="555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B9504-D505-496E-A92A-4C4E454AE8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23" y="3429000"/>
            <a:ext cx="555037" cy="555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785C2F-F470-42A0-8169-7678C30ABD8F}"/>
              </a:ext>
            </a:extLst>
          </p:cNvPr>
          <p:cNvSpPr txBox="1"/>
          <p:nvPr/>
        </p:nvSpPr>
        <p:spPr>
          <a:xfrm>
            <a:off x="2446279" y="3283195"/>
            <a:ext cx="843730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Bài tập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tự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AB40">
                    <a:lumMod val="75000"/>
                  </a:srgbClr>
                </a:solidFill>
                <a:cs typeface="Arial"/>
                <a:sym typeface="Arial"/>
              </a:rPr>
              <a:t>chọn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C2E55-1967-4340-8A07-F4DF4C974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34" y="3559865"/>
            <a:ext cx="2662990" cy="24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32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5C4548-E2D0-42F8-8D70-15FA89A10DCC}"/>
              </a:ext>
            </a:extLst>
          </p:cNvPr>
          <p:cNvSpPr txBox="1"/>
          <p:nvPr/>
        </p:nvSpPr>
        <p:spPr>
          <a:xfrm>
            <a:off x="595226" y="963693"/>
            <a:ext cx="328709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Nghe - viết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latin typeface="+mj-lt"/>
                <a:cs typeface="Arial"/>
                <a:sym typeface="Arial"/>
              </a:rPr>
              <a:t>: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7C6B2-A9C9-49B5-8F0F-B1B2F116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" y="1167776"/>
            <a:ext cx="549822" cy="567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692559-ACBF-4AE6-90D7-EB1E845D012A}"/>
              </a:ext>
            </a:extLst>
          </p:cNvPr>
          <p:cNvSpPr/>
          <p:nvPr/>
        </p:nvSpPr>
        <p:spPr>
          <a:xfrm>
            <a:off x="3882325" y="311468"/>
            <a:ext cx="4665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+mj-lt"/>
              </a:rPr>
              <a:t>Trên các miền đất nước</a:t>
            </a:r>
            <a:endParaRPr lang="vi-VN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9506-B7BD-4832-8CFE-07AC4262789C}"/>
              </a:ext>
            </a:extLst>
          </p:cNvPr>
          <p:cNvSpPr txBox="1"/>
          <p:nvPr/>
        </p:nvSpPr>
        <p:spPr>
          <a:xfrm>
            <a:off x="3653543" y="1374030"/>
            <a:ext cx="7943231" cy="4874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2150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ai đi ngược về xuôi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ngày Giỗ Tổ mùng Mười tháng Ba.</a:t>
            </a:r>
          </a:p>
          <a:p>
            <a:pPr>
              <a:lnSpc>
                <a:spcPct val="150000"/>
              </a:lnSpc>
            </a:pPr>
            <a:endParaRPr lang="vi-V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92150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vô xứ Nghệ quanh quanh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xanh nước biếc như tranh họa đồ.</a:t>
            </a:r>
          </a:p>
          <a:p>
            <a:pPr>
              <a:lnSpc>
                <a:spcPct val="150000"/>
              </a:lnSpc>
            </a:pPr>
            <a:endParaRPr lang="vi-V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 cò bay thẳng cánh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Tháp Mười lóng lánh cá tôm.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529A82-B261-4422-9912-B2B7AEB3B109}"/>
              </a:ext>
            </a:extLst>
          </p:cNvPr>
          <p:cNvCxnSpPr>
            <a:cxnSpLocks/>
          </p:cNvCxnSpPr>
          <p:nvPr/>
        </p:nvCxnSpPr>
        <p:spPr>
          <a:xfrm>
            <a:off x="4438185" y="2029521"/>
            <a:ext cx="52410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2CC9C-CE69-43B6-A7EC-5760A7259FB0}"/>
              </a:ext>
            </a:extLst>
          </p:cNvPr>
          <p:cNvCxnSpPr>
            <a:cxnSpLocks/>
          </p:cNvCxnSpPr>
          <p:nvPr/>
        </p:nvCxnSpPr>
        <p:spPr>
          <a:xfrm>
            <a:off x="3745633" y="2749081"/>
            <a:ext cx="52410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DAA79E-E981-412F-8F4C-446E48CA760E}"/>
              </a:ext>
            </a:extLst>
          </p:cNvPr>
          <p:cNvCxnSpPr>
            <a:cxnSpLocks/>
          </p:cNvCxnSpPr>
          <p:nvPr/>
        </p:nvCxnSpPr>
        <p:spPr>
          <a:xfrm>
            <a:off x="5417657" y="2749081"/>
            <a:ext cx="11567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435412-83E7-42ED-9DD1-E33EC506255A}"/>
              </a:ext>
            </a:extLst>
          </p:cNvPr>
          <p:cNvCxnSpPr>
            <a:cxnSpLocks/>
          </p:cNvCxnSpPr>
          <p:nvPr/>
        </p:nvCxnSpPr>
        <p:spPr>
          <a:xfrm flipV="1">
            <a:off x="7749438" y="2749081"/>
            <a:ext cx="797947" cy="2903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B4528A-A6FD-444B-9B35-D9FA8DED3FB3}"/>
              </a:ext>
            </a:extLst>
          </p:cNvPr>
          <p:cNvCxnSpPr>
            <a:cxnSpLocks/>
          </p:cNvCxnSpPr>
          <p:nvPr/>
        </p:nvCxnSpPr>
        <p:spPr>
          <a:xfrm flipV="1">
            <a:off x="9722403" y="2749081"/>
            <a:ext cx="486468" cy="1451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A66F31-2AC3-4964-809F-B9F407E96FC6}"/>
              </a:ext>
            </a:extLst>
          </p:cNvPr>
          <p:cNvCxnSpPr>
            <a:cxnSpLocks/>
          </p:cNvCxnSpPr>
          <p:nvPr/>
        </p:nvCxnSpPr>
        <p:spPr>
          <a:xfrm>
            <a:off x="4438185" y="3688559"/>
            <a:ext cx="10713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37C10-D6E4-48F2-AC7D-BF37C31BA92A}"/>
              </a:ext>
            </a:extLst>
          </p:cNvPr>
          <p:cNvCxnSpPr>
            <a:cxnSpLocks/>
          </p:cNvCxnSpPr>
          <p:nvPr/>
        </p:nvCxnSpPr>
        <p:spPr>
          <a:xfrm>
            <a:off x="6678074" y="3709872"/>
            <a:ext cx="10713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BFE1D2-46AD-45C2-A5A7-C6DBBBBBD181}"/>
              </a:ext>
            </a:extLst>
          </p:cNvPr>
          <p:cNvCxnSpPr>
            <a:cxnSpLocks/>
          </p:cNvCxnSpPr>
          <p:nvPr/>
        </p:nvCxnSpPr>
        <p:spPr>
          <a:xfrm>
            <a:off x="3663600" y="4437241"/>
            <a:ext cx="7232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830F3-B997-4614-B6F3-6FD664EF365A}"/>
              </a:ext>
            </a:extLst>
          </p:cNvPr>
          <p:cNvCxnSpPr>
            <a:cxnSpLocks/>
          </p:cNvCxnSpPr>
          <p:nvPr/>
        </p:nvCxnSpPr>
        <p:spPr>
          <a:xfrm>
            <a:off x="3714979" y="5442403"/>
            <a:ext cx="2859441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806018-0330-463C-B5C0-4088508E92F9}"/>
              </a:ext>
            </a:extLst>
          </p:cNvPr>
          <p:cNvCxnSpPr>
            <a:cxnSpLocks/>
          </p:cNvCxnSpPr>
          <p:nvPr/>
        </p:nvCxnSpPr>
        <p:spPr>
          <a:xfrm>
            <a:off x="3745633" y="6146623"/>
            <a:ext cx="2859441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106212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C7273-B31D-4745-ACA0-D1F3DF922200}"/>
              </a:ext>
            </a:extLst>
          </p:cNvPr>
          <p:cNvSpPr txBox="1"/>
          <p:nvPr/>
        </p:nvSpPr>
        <p:spPr>
          <a:xfrm>
            <a:off x="275308" y="3728247"/>
            <a:ext cx="715443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latin typeface="+mj-lt"/>
                <a:cs typeface="Arial"/>
                <a:sym typeface="Arial"/>
              </a:rPr>
              <a:t>Học sinh viết bài vào vở ô li</a:t>
            </a:r>
            <a:endParaRPr lang="en-US" sz="3200" b="1" kern="0" dirty="0">
              <a:solidFill>
                <a:srgbClr val="0070C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DBA3B-3FB6-42C8-A1D1-AB546297220D}"/>
              </a:ext>
            </a:extLst>
          </p:cNvPr>
          <p:cNvSpPr txBox="1"/>
          <p:nvPr/>
        </p:nvSpPr>
        <p:spPr>
          <a:xfrm>
            <a:off x="924597" y="2897250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VIẾT BÀI</a:t>
            </a:r>
            <a:endParaRPr lang="en-US" sz="4800" kern="0" dirty="0">
              <a:solidFill>
                <a:srgbClr val="FF0000"/>
              </a:solidFill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35EA3-F5B4-4C81-B138-16BC04E05D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3" y="732187"/>
            <a:ext cx="589599" cy="469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1D6A1-1C63-4374-857C-65FAD3B97BEF}"/>
              </a:ext>
            </a:extLst>
          </p:cNvPr>
          <p:cNvSpPr txBox="1"/>
          <p:nvPr/>
        </p:nvSpPr>
        <p:spPr>
          <a:xfrm>
            <a:off x="1583087" y="574266"/>
            <a:ext cx="881868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Viết tên 2 – 3 tỉnh hoặc thành phố mà em biết.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24A26-41F6-4CDF-954F-95C6BBCCD4AF}"/>
              </a:ext>
            </a:extLst>
          </p:cNvPr>
          <p:cNvSpPr txBox="1"/>
          <p:nvPr/>
        </p:nvSpPr>
        <p:spPr>
          <a:xfrm>
            <a:off x="1738954" y="1320496"/>
            <a:ext cx="212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M: </a:t>
            </a:r>
            <a:r>
              <a:rPr lang="vi-VN" sz="2800" dirty="0">
                <a:latin typeface="+mj-lt"/>
              </a:rPr>
              <a:t>Hà Nội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9E4F1-EDF9-4F9B-95B2-7EE13D7F9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9" y="2503900"/>
            <a:ext cx="608464" cy="484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76B0F-4933-453F-9487-BD22D25FB9A8}"/>
              </a:ext>
            </a:extLst>
          </p:cNvPr>
          <p:cNvSpPr txBox="1"/>
          <p:nvPr/>
        </p:nvSpPr>
        <p:spPr>
          <a:xfrm>
            <a:off x="1534052" y="2381439"/>
            <a:ext cx="881868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Chọn a hoặc b.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131BCC-2D49-4237-8A26-52F77B721F41}"/>
              </a:ext>
            </a:extLst>
          </p:cNvPr>
          <p:cNvSpPr/>
          <p:nvPr/>
        </p:nvSpPr>
        <p:spPr>
          <a:xfrm>
            <a:off x="177493" y="2861241"/>
            <a:ext cx="7367630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ch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hoặc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i="1" dirty="0">
                <a:latin typeface="+mj-lt"/>
              </a:rPr>
              <a:t>tr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thay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ô </a:t>
            </a:r>
            <a:r>
              <a:rPr lang="en-US" sz="2800" dirty="0" err="1">
                <a:latin typeface="+mj-lt"/>
              </a:rPr>
              <a:t>vuông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732CC-6F07-4E76-AFC2-5FDE977DA1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4936" y="3593976"/>
            <a:ext cx="4255565" cy="2773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B54453-A756-4C67-8AF7-ACEAD0BDE200}"/>
              </a:ext>
            </a:extLst>
          </p:cNvPr>
          <p:cNvSpPr txBox="1"/>
          <p:nvPr/>
        </p:nvSpPr>
        <p:spPr>
          <a:xfrm>
            <a:off x="221951" y="3813103"/>
            <a:ext cx="7060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Bà còng đi 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ch </a:t>
            </a:r>
            <a:r>
              <a:rPr lang="vi-VN" sz="3200" dirty="0">
                <a:latin typeface="+mj-lt"/>
              </a:rPr>
              <a:t>ợ   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tr </a:t>
            </a:r>
            <a:r>
              <a:rPr lang="vi-VN" sz="3200" dirty="0">
                <a:latin typeface="+mj-lt"/>
              </a:rPr>
              <a:t>ời mưa</a:t>
            </a:r>
          </a:p>
          <a:p>
            <a:pPr algn="ctr"/>
            <a:r>
              <a:rPr lang="vi-VN" sz="3200" dirty="0">
                <a:latin typeface="+mj-lt"/>
              </a:rPr>
              <a:t>Cái tôm cái tép đi đưa bà còng.</a:t>
            </a:r>
          </a:p>
          <a:p>
            <a:pPr algn="ctr"/>
            <a:r>
              <a:rPr lang="vi-VN" sz="3200" dirty="0">
                <a:latin typeface="+mj-lt"/>
              </a:rPr>
              <a:t>Đưa bà đến quãng đường cong</a:t>
            </a:r>
          </a:p>
          <a:p>
            <a:pPr algn="ctr"/>
            <a:r>
              <a:rPr lang="vi-VN" sz="3200" dirty="0">
                <a:latin typeface="+mj-lt"/>
              </a:rPr>
              <a:t>Đưa bà vào tận ngõ   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tr </a:t>
            </a:r>
            <a:r>
              <a:rPr lang="vi-VN" sz="3200" dirty="0">
                <a:latin typeface="+mj-lt"/>
              </a:rPr>
              <a:t>ong nhà bà.</a:t>
            </a:r>
          </a:p>
          <a:p>
            <a:pPr algn="r"/>
            <a:r>
              <a:rPr lang="vi-VN" sz="3200" i="1" dirty="0">
                <a:latin typeface="+mj-lt"/>
              </a:rPr>
              <a:t>(Ca dao)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26B229-9531-4AB8-83EE-7CDCF53B1744}"/>
              </a:ext>
            </a:extLst>
          </p:cNvPr>
          <p:cNvGrpSpPr/>
          <p:nvPr/>
        </p:nvGrpSpPr>
        <p:grpSpPr>
          <a:xfrm>
            <a:off x="3307724" y="3869081"/>
            <a:ext cx="602839" cy="480000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1573D8-890D-47B3-BC6F-AFD9F7F8B4E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E2146-60CB-4E12-A7C8-4E83375EE6F3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E8541F-01D9-49DB-BC54-58CAAB120711}"/>
                </a:ext>
              </a:extLst>
            </p:cNvPr>
            <p:cNvCxnSpPr>
              <a:stCxn id="13" idx="3"/>
              <a:endCxn id="1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D52A4F-020A-46BB-8997-E5127D47B3D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FF4DD6-B5A2-4690-83EA-0B107DB40A88}"/>
              </a:ext>
            </a:extLst>
          </p:cNvPr>
          <p:cNvGrpSpPr/>
          <p:nvPr/>
        </p:nvGrpSpPr>
        <p:grpSpPr>
          <a:xfrm>
            <a:off x="4325325" y="3869081"/>
            <a:ext cx="602839" cy="480000"/>
            <a:chOff x="7507111" y="2996098"/>
            <a:chExt cx="417689" cy="4176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E50831-4689-4E88-A231-5766B7667B8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4072CA-038C-46E4-92DD-F18889EAC172}"/>
                </a:ext>
              </a:extLst>
            </p:cNvPr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2C38E2-FA0C-416E-9D9F-25B4C20E2F3C}"/>
                </a:ext>
              </a:extLst>
            </p:cNvPr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87013-3968-453C-B0A8-36470F62785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476F5B-7DF4-4793-A930-860AAFE8F6E0}"/>
              </a:ext>
            </a:extLst>
          </p:cNvPr>
          <p:cNvGrpSpPr/>
          <p:nvPr/>
        </p:nvGrpSpPr>
        <p:grpSpPr>
          <a:xfrm>
            <a:off x="4191654" y="5330349"/>
            <a:ext cx="602839" cy="480000"/>
            <a:chOff x="7507111" y="2996098"/>
            <a:chExt cx="417689" cy="4176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05D2DC-D5CE-4350-B5B5-A19671E51CB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AF7C8C-708A-4EDA-9FE8-DBA1A872DB7E}"/>
                </a:ext>
              </a:extLst>
            </p:cNvPr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AC7F17-31D5-4CF6-AA5E-665EAEE70910}"/>
                </a:ext>
              </a:extLst>
            </p:cNvPr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B32596-54D8-4261-B723-820BB969108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2DA9D0-EADB-44FE-BB39-41A8DCCF2ADB}"/>
              </a:ext>
            </a:extLst>
          </p:cNvPr>
          <p:cNvSpPr/>
          <p:nvPr/>
        </p:nvSpPr>
        <p:spPr>
          <a:xfrm>
            <a:off x="1329647" y="255464"/>
            <a:ext cx="10951091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b. </a:t>
            </a:r>
            <a:r>
              <a:rPr lang="vi-VN" sz="3600" dirty="0">
                <a:latin typeface="+mj-lt"/>
              </a:rPr>
              <a:t>Tìm tiếng chứa </a:t>
            </a:r>
            <a:r>
              <a:rPr lang="vi-VN" sz="3600" b="1" i="1" dirty="0">
                <a:latin typeface="+mj-lt"/>
              </a:rPr>
              <a:t>iu </a:t>
            </a:r>
            <a:r>
              <a:rPr lang="vi-VN" sz="3600" dirty="0">
                <a:latin typeface="+mj-lt"/>
              </a:rPr>
              <a:t>hoặc </a:t>
            </a:r>
            <a:r>
              <a:rPr lang="vi-VN" sz="3600" b="1" i="1" dirty="0">
                <a:latin typeface="+mj-lt"/>
              </a:rPr>
              <a:t>iêu </a:t>
            </a:r>
            <a:r>
              <a:rPr lang="vi-VN" sz="3600" dirty="0">
                <a:latin typeface="+mj-lt"/>
              </a:rPr>
              <a:t>thay cho ô vuông.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AC33E5-F256-462A-9F9B-2A79E470B9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1022660" y="1297274"/>
            <a:ext cx="3433624" cy="1587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CF22C2-03A9-40C2-92E7-CA73EEC38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6349004" y="1042224"/>
            <a:ext cx="3593128" cy="1904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B32A3-8544-47CF-8955-C424AB1557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4232710" y="3466009"/>
            <a:ext cx="3726579" cy="19756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49C484-5EA8-4BCA-A514-B08013DAA825}"/>
              </a:ext>
            </a:extLst>
          </p:cNvPr>
          <p:cNvSpPr/>
          <p:nvPr/>
        </p:nvSpPr>
        <p:spPr>
          <a:xfrm>
            <a:off x="1494783" y="3258107"/>
            <a:ext cx="111761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cái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rìu</a:t>
            </a:r>
            <a:endParaRPr lang="vi-VN" sz="2667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5365DE-3012-4683-82ED-7B8728F42C7B}"/>
              </a:ext>
            </a:extLst>
          </p:cNvPr>
          <p:cNvSpPr/>
          <p:nvPr/>
        </p:nvSpPr>
        <p:spPr>
          <a:xfrm>
            <a:off x="7663102" y="3139393"/>
            <a:ext cx="131478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tiêu</a:t>
            </a:r>
            <a:endParaRPr lang="vi-VN" sz="2667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02AB51-BCBB-4720-9C47-B661CC55D079}"/>
              </a:ext>
            </a:extLst>
          </p:cNvPr>
          <p:cNvSpPr/>
          <p:nvPr/>
        </p:nvSpPr>
        <p:spPr>
          <a:xfrm>
            <a:off x="5144315" y="5441668"/>
            <a:ext cx="142378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điều</a:t>
            </a:r>
            <a:endParaRPr lang="vi-VN" sz="2667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2129891" y="3229721"/>
            <a:ext cx="717369" cy="533480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3C3AB0-13A9-4062-8603-E8D9433A105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736F9-CBF2-4C6F-85A6-F8DF155F3121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17F00C-A875-4E3D-95B2-3684B2E70699}"/>
              </a:ext>
            </a:extLst>
          </p:cNvPr>
          <p:cNvGrpSpPr/>
          <p:nvPr/>
        </p:nvGrpSpPr>
        <p:grpSpPr>
          <a:xfrm>
            <a:off x="8403033" y="3039497"/>
            <a:ext cx="717369" cy="533480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4BD1D7-A7F1-4638-B05C-D593CB87C3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9A9032-BC9E-4FD7-890E-EA9D54ECDD6A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CF70781-9E2C-4950-B5A7-6005CF3ED442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8A30287-A7DE-42CD-AA18-1A29D9F8FBD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AD6DBA-218C-495B-91B7-249E178D84A4}"/>
              </a:ext>
            </a:extLst>
          </p:cNvPr>
          <p:cNvGrpSpPr/>
          <p:nvPr/>
        </p:nvGrpSpPr>
        <p:grpSpPr>
          <a:xfrm>
            <a:off x="5856209" y="5380011"/>
            <a:ext cx="717369" cy="53348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45FC72-27EF-4ACD-8613-8B4B9B3019E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F61304-5AB5-44EE-A174-C491641C548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B890D6-F910-49BA-90C7-49BEEE9C1A1C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F6ED8F-B1BC-4185-95B0-4499ACEDCA6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30BAB2-7591-467D-A257-B316798BCECF}"/>
              </a:ext>
            </a:extLst>
          </p:cNvPr>
          <p:cNvSpPr txBox="1"/>
          <p:nvPr/>
        </p:nvSpPr>
        <p:spPr>
          <a:xfrm>
            <a:off x="2721935" y="2434856"/>
            <a:ext cx="78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cố, dặn dò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223</Words>
  <Application>Microsoft Office PowerPoint</Application>
  <PresentationFormat>Widescreen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等线</vt:lpstr>
      <vt:lpstr>微软雅黑</vt:lpstr>
      <vt:lpstr>Arial</vt:lpstr>
      <vt:lpstr>Arial-Rounded</vt:lpstr>
      <vt:lpstr>Calibri</vt:lpstr>
      <vt:lpstr>ITC Avant Garde Std Bk</vt:lpstr>
      <vt:lpstr>Times New Roman</vt:lpstr>
      <vt:lpstr>仓耳羽辰体-谷力 W05</vt:lpstr>
      <vt:lpstr>字魂59号-创粗黑</vt:lpstr>
      <vt:lpstr>1_Office 主题</vt:lpstr>
      <vt:lpstr>千图网海量PPT模板www.58pic.com​​</vt:lpstr>
      <vt:lpstr>2_Office 主题</vt:lpstr>
      <vt:lpstr>第一PPT，www.1ppt.com</vt:lpstr>
      <vt:lpstr>Office 主题​​</vt:lpstr>
      <vt:lpstr>https://www.freeppt7.com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49</cp:revision>
  <dcterms:created xsi:type="dcterms:W3CDTF">2021-07-20T01:55:21Z</dcterms:created>
  <dcterms:modified xsi:type="dcterms:W3CDTF">2022-05-10T18:58:14Z</dcterms:modified>
</cp:coreProperties>
</file>