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73" r:id="rId7"/>
  </p:sldMasterIdLst>
  <p:notesMasterIdLst>
    <p:notesMasterId r:id="rId15"/>
  </p:notesMasterIdLst>
  <p:sldIdLst>
    <p:sldId id="3398" r:id="rId8"/>
    <p:sldId id="300" r:id="rId9"/>
    <p:sldId id="290" r:id="rId10"/>
    <p:sldId id="3399" r:id="rId11"/>
    <p:sldId id="265" r:id="rId12"/>
    <p:sldId id="3397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8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10" Type="http://schemas.microsoft.com/office/2007/relationships/hdphoto" Target="../media/hdphoto4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2C91-564F-496E-9932-176FCAB19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3919"/>
            <a:ext cx="9144000" cy="1849121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371C7-9413-4623-B670-FA5694380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9920" y="3622358"/>
            <a:ext cx="9144000" cy="1655762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0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59" y="3151176"/>
            <a:ext cx="3011756" cy="43703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AF5B1D-1E01-47D3-86D7-B866F493D64F}"/>
              </a:ext>
            </a:extLst>
          </p:cNvPr>
          <p:cNvSpPr/>
          <p:nvPr/>
        </p:nvSpPr>
        <p:spPr>
          <a:xfrm>
            <a:off x="1410041" y="5185651"/>
            <a:ext cx="7800550" cy="13421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2E228-291F-49D4-AB25-45586C0AF29D}"/>
              </a:ext>
            </a:extLst>
          </p:cNvPr>
          <p:cNvSpPr txBox="1"/>
          <p:nvPr/>
        </p:nvSpPr>
        <p:spPr>
          <a:xfrm>
            <a:off x="2424142" y="715286"/>
            <a:ext cx="618071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2C344-0382-4251-B374-0128D74DB2A1}"/>
              </a:ext>
            </a:extLst>
          </p:cNvPr>
          <p:cNvSpPr txBox="1"/>
          <p:nvPr/>
        </p:nvSpPr>
        <p:spPr>
          <a:xfrm>
            <a:off x="1137204" y="242888"/>
            <a:ext cx="326666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C1A01-C3F9-4092-9AAD-51C062923331}"/>
              </a:ext>
            </a:extLst>
          </p:cNvPr>
          <p:cNvSpPr txBox="1"/>
          <p:nvPr/>
        </p:nvSpPr>
        <p:spPr>
          <a:xfrm>
            <a:off x="871712" y="1702775"/>
            <a:ext cx="9285573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C40319-88E1-4946-B949-99C72966721F}"/>
              </a:ext>
            </a:extLst>
          </p:cNvPr>
          <p:cNvSpPr txBox="1"/>
          <p:nvPr/>
        </p:nvSpPr>
        <p:spPr>
          <a:xfrm>
            <a:off x="3530773" y="5101749"/>
            <a:ext cx="71544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001CCB-D490-4364-9682-D516EB75EA73}"/>
              </a:ext>
            </a:extLst>
          </p:cNvPr>
          <p:cNvSpPr/>
          <p:nvPr/>
        </p:nvSpPr>
        <p:spPr>
          <a:xfrm>
            <a:off x="1794689" y="5802872"/>
            <a:ext cx="2211768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chiếc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rễ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956335-9B89-4360-BC2C-13F41C34B0B6}"/>
              </a:ext>
            </a:extLst>
          </p:cNvPr>
          <p:cNvSpPr/>
          <p:nvPr/>
        </p:nvSpPr>
        <p:spPr>
          <a:xfrm>
            <a:off x="1829627" y="6041485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259C0D-F2D2-42AF-85C0-04A851419199}"/>
              </a:ext>
            </a:extLst>
          </p:cNvPr>
          <p:cNvSpPr/>
          <p:nvPr/>
        </p:nvSpPr>
        <p:spPr>
          <a:xfrm>
            <a:off x="4959086" y="5762832"/>
            <a:ext cx="1653373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trồng</a:t>
            </a:r>
            <a:endParaRPr lang="vi-VN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C8A143-1884-4D1F-B962-8E0B2414F41F}"/>
              </a:ext>
            </a:extLst>
          </p:cNvPr>
          <p:cNvSpPr/>
          <p:nvPr/>
        </p:nvSpPr>
        <p:spPr>
          <a:xfrm>
            <a:off x="4984185" y="5977454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6E30FF-E00F-4766-A664-C803268A3041}"/>
              </a:ext>
            </a:extLst>
          </p:cNvPr>
          <p:cNvSpPr/>
          <p:nvPr/>
        </p:nvSpPr>
        <p:spPr>
          <a:xfrm>
            <a:off x="7149774" y="5722380"/>
            <a:ext cx="2091297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chui</a:t>
            </a:r>
            <a:r>
              <a:rPr lang="en-US" sz="2400" dirty="0">
                <a:latin typeface="UTM Avo" panose="02040603050506020204" pitchFamily="18" charset="0"/>
              </a:rPr>
              <a:t> qua</a:t>
            </a:r>
            <a:endParaRPr lang="vi-VN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CFC5E6-E735-4C6F-B82B-04F8217335C5}"/>
              </a:ext>
            </a:extLst>
          </p:cNvPr>
          <p:cNvSpPr/>
          <p:nvPr/>
        </p:nvSpPr>
        <p:spPr>
          <a:xfrm>
            <a:off x="7190507" y="5952148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70125" y="2086638"/>
            <a:ext cx="2254102" cy="95693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5BCF29-634E-4FB9-9407-AAF375BF8E40}"/>
              </a:ext>
            </a:extLst>
          </p:cNvPr>
          <p:cNvSpPr txBox="1"/>
          <p:nvPr/>
        </p:nvSpPr>
        <p:spPr>
          <a:xfrm>
            <a:off x="317838" y="2461278"/>
            <a:ext cx="7154436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B7668-91FC-40AF-ADE9-4DE774322F7A}"/>
              </a:ext>
            </a:extLst>
          </p:cNvPr>
          <p:cNvSpPr txBox="1"/>
          <p:nvPr/>
        </p:nvSpPr>
        <p:spPr>
          <a:xfrm>
            <a:off x="419958" y="1179570"/>
            <a:ext cx="7154436" cy="94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" y="-644637"/>
            <a:ext cx="812767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17725" y="3202393"/>
            <a:ext cx="2254102" cy="95693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5B7668-91FC-40AF-ADE9-4DE774322F7A}"/>
              </a:ext>
            </a:extLst>
          </p:cNvPr>
          <p:cNvSpPr txBox="1"/>
          <p:nvPr/>
        </p:nvSpPr>
        <p:spPr>
          <a:xfrm>
            <a:off x="267558" y="2226805"/>
            <a:ext cx="7154436" cy="97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Soát</a:t>
            </a:r>
            <a:r>
              <a:rPr lang="en-US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lỗi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339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24BD87-B1E5-4F00-90A9-11356584E8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6" y="725193"/>
            <a:ext cx="475087" cy="388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E1843C-161B-4D6E-9F96-766E00DF1B78}"/>
              </a:ext>
            </a:extLst>
          </p:cNvPr>
          <p:cNvSpPr txBox="1"/>
          <p:nvPr/>
        </p:nvSpPr>
        <p:spPr>
          <a:xfrm>
            <a:off x="1220340" y="549592"/>
            <a:ext cx="989342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9CF69E-746D-405E-B8C5-A2FF76AAB972}"/>
              </a:ext>
            </a:extLst>
          </p:cNvPr>
          <p:cNvSpPr txBox="1"/>
          <p:nvPr/>
        </p:nvSpPr>
        <p:spPr>
          <a:xfrm>
            <a:off x="1669536" y="1672199"/>
            <a:ext cx="9970031" cy="92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Mai 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Trần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Toản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2BA63C-2A45-4628-A21E-D6A7F2AB5438}"/>
              </a:ext>
            </a:extLst>
          </p:cNvPr>
          <p:cNvSpPr txBox="1"/>
          <p:nvPr/>
        </p:nvSpPr>
        <p:spPr>
          <a:xfrm>
            <a:off x="1220340" y="2481183"/>
            <a:ext cx="865326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b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339044-897F-4C2B-821C-98D240750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7" y="2763247"/>
            <a:ext cx="475086" cy="3888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D23C45-A7CD-4F5F-BFB9-9F2F1F1ED4AA}"/>
              </a:ext>
            </a:extLst>
          </p:cNvPr>
          <p:cNvSpPr/>
          <p:nvPr/>
        </p:nvSpPr>
        <p:spPr>
          <a:xfrm>
            <a:off x="1078234" y="3206128"/>
            <a:ext cx="1003553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chứa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vi-VN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64CD6D-FB51-4635-B7F9-F29EC0F8E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8234" y="4220358"/>
            <a:ext cx="3470319" cy="1727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093304-0A5F-40E9-ACAB-790FDE19F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9297" y="4301964"/>
            <a:ext cx="3056952" cy="1714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CEE365-3209-4D25-91EA-F602303B497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2317" y="3847314"/>
            <a:ext cx="2255647" cy="1990879"/>
          </a:xfrm>
          <a:prstGeom prst="rect">
            <a:avLst/>
          </a:prstGeom>
        </p:spPr>
      </p:pic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935817F3-D96C-4A51-9623-F585083F3B19}"/>
              </a:ext>
            </a:extLst>
          </p:cNvPr>
          <p:cNvSpPr/>
          <p:nvPr/>
        </p:nvSpPr>
        <p:spPr>
          <a:xfrm>
            <a:off x="1284917" y="6016464"/>
            <a:ext cx="3056952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84FCE1E4-F400-4EF4-BBD8-72C2259710E5}"/>
              </a:ext>
            </a:extLst>
          </p:cNvPr>
          <p:cNvSpPr/>
          <p:nvPr/>
        </p:nvSpPr>
        <p:spPr>
          <a:xfrm>
            <a:off x="5707643" y="6016464"/>
            <a:ext cx="2020259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43B37D90-3493-46BE-8507-36B169F70405}"/>
              </a:ext>
            </a:extLst>
          </p:cNvPr>
          <p:cNvSpPr/>
          <p:nvPr/>
        </p:nvSpPr>
        <p:spPr>
          <a:xfrm>
            <a:off x="8799271" y="5993328"/>
            <a:ext cx="175133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ịu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5609A-B64C-4BA3-9A8F-3D53CA568DE6}"/>
              </a:ext>
            </a:extLst>
          </p:cNvPr>
          <p:cNvSpPr txBox="1"/>
          <p:nvPr/>
        </p:nvSpPr>
        <p:spPr>
          <a:xfrm>
            <a:off x="3325886" y="1008351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6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050F8-5B4F-46DA-89C0-B1A67301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31" y="1123970"/>
            <a:ext cx="578725" cy="578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F7C143-C64D-4C17-A344-97B040762B0A}"/>
              </a:ext>
            </a:extLst>
          </p:cNvPr>
          <p:cNvSpPr/>
          <p:nvPr/>
        </p:nvSpPr>
        <p:spPr>
          <a:xfrm>
            <a:off x="2591414" y="1882097"/>
            <a:ext cx="821337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iêm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b="1" i="1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4A6D8A28-F710-4826-A9FB-573731287B54}"/>
              </a:ext>
            </a:extLst>
          </p:cNvPr>
          <p:cNvSpPr/>
          <p:nvPr/>
        </p:nvSpPr>
        <p:spPr>
          <a:xfrm>
            <a:off x="3108326" y="3165466"/>
            <a:ext cx="19812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đàn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 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6071EEB-4FF7-4682-8685-D8B9DCA010A4}"/>
              </a:ext>
            </a:extLst>
          </p:cNvPr>
          <p:cNvSpPr/>
          <p:nvPr/>
        </p:nvSpPr>
        <p:spPr>
          <a:xfrm>
            <a:off x="6672189" y="3192570"/>
            <a:ext cx="3020569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x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E69CF7A4-AE5A-40ED-BFD6-EFA1E5E732FC}"/>
              </a:ext>
            </a:extLst>
          </p:cNvPr>
          <p:cNvSpPr/>
          <p:nvPr/>
        </p:nvSpPr>
        <p:spPr>
          <a:xfrm>
            <a:off x="3392303" y="4670790"/>
            <a:ext cx="2506488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đứng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ngh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E182C32B-D62F-4C05-967D-F4AFFACC739F}"/>
              </a:ext>
            </a:extLst>
          </p:cNvPr>
          <p:cNvSpPr/>
          <p:nvPr/>
        </p:nvSpPr>
        <p:spPr>
          <a:xfrm>
            <a:off x="7873215" y="4673450"/>
            <a:ext cx="1819544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2AAECB-AE83-40B7-B72F-FEB05B179C8B}"/>
              </a:ext>
            </a:extLst>
          </p:cNvPr>
          <p:cNvGrpSpPr/>
          <p:nvPr/>
        </p:nvGrpSpPr>
        <p:grpSpPr>
          <a:xfrm>
            <a:off x="4530331" y="3288020"/>
            <a:ext cx="460864" cy="460864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923EC5-1661-4DF7-8273-163435D0B45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604F02-9AE5-4D0D-8439-D873890D9C8A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C0DCA1-0F0B-492D-AFC3-40EF660CA54E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CB3465-143A-441B-9906-6DE70B516D1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AABF455-F249-4B0F-A309-18D6549180C0}"/>
              </a:ext>
            </a:extLst>
          </p:cNvPr>
          <p:cNvSpPr txBox="1"/>
          <p:nvPr/>
        </p:nvSpPr>
        <p:spPr>
          <a:xfrm>
            <a:off x="4387160" y="3224619"/>
            <a:ext cx="808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F6E8E5-0FB5-4E4E-BAE1-270A5D900D83}"/>
              </a:ext>
            </a:extLst>
          </p:cNvPr>
          <p:cNvGrpSpPr/>
          <p:nvPr/>
        </p:nvGrpSpPr>
        <p:grpSpPr>
          <a:xfrm>
            <a:off x="8828011" y="3274179"/>
            <a:ext cx="460864" cy="460864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6029E6-6930-4F60-80AD-1835DB7C69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7BE8370-1E0E-4EFF-93FE-9A351F556330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A3C434-BF22-4CEC-AE34-1754A1E3E7FB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62ECDE-F779-4C06-81D8-EAE3AD08D16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5DEEF4-717E-4888-B3B8-C781ADF39A11}"/>
              </a:ext>
            </a:extLst>
          </p:cNvPr>
          <p:cNvGrpSpPr/>
          <p:nvPr/>
        </p:nvGrpSpPr>
        <p:grpSpPr>
          <a:xfrm>
            <a:off x="5273715" y="4762457"/>
            <a:ext cx="460864" cy="460864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FA7A54-8DCB-4D5F-9496-DD94FB3CC3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8C4020-D31F-4A43-9439-330F0910424F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363E1A-8BC2-4153-A355-387FA6EF9E8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51D0FD0-0D64-43EB-9AA3-39B0E00BD8E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871D1E-2778-4A13-9AA4-FF58F321189E}"/>
              </a:ext>
            </a:extLst>
          </p:cNvPr>
          <p:cNvGrpSpPr/>
          <p:nvPr/>
        </p:nvGrpSpPr>
        <p:grpSpPr>
          <a:xfrm>
            <a:off x="9068603" y="4794701"/>
            <a:ext cx="460864" cy="460864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96495F-EDFD-45BC-8769-FCF2DF2E43E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C47343-CCBF-48A9-A648-EDFEFAA72E48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6AA1A33-6C81-457B-A7EB-6B49769FDB72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703F1C-A26D-4402-9FCE-473C6BB2BE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53CF390-6A9B-43C3-AC16-F784F42DA874}"/>
              </a:ext>
            </a:extLst>
          </p:cNvPr>
          <p:cNvSpPr txBox="1"/>
          <p:nvPr/>
        </p:nvSpPr>
        <p:spPr>
          <a:xfrm>
            <a:off x="8696101" y="3237702"/>
            <a:ext cx="10229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iêm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4C15C0-90F4-4E7D-A439-B08C73C78145}"/>
              </a:ext>
            </a:extLst>
          </p:cNvPr>
          <p:cNvSpPr txBox="1"/>
          <p:nvPr/>
        </p:nvSpPr>
        <p:spPr>
          <a:xfrm>
            <a:off x="8943227" y="4730574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ím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38309D-2395-4958-A77F-74A1C4571007}"/>
              </a:ext>
            </a:extLst>
          </p:cNvPr>
          <p:cNvSpPr txBox="1"/>
          <p:nvPr/>
        </p:nvSpPr>
        <p:spPr>
          <a:xfrm>
            <a:off x="5145010" y="4730575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iêm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  <p:bldP spid="10" grpId="0" animBg="1"/>
      <p:bldP spid="17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219</Words>
  <Application>Microsoft Office PowerPoint</Application>
  <PresentationFormat>Widescreen</PresentationFormat>
  <Paragraphs>35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等线</vt:lpstr>
      <vt:lpstr>微软雅黑</vt:lpstr>
      <vt:lpstr>Arial</vt:lpstr>
      <vt:lpstr>Arial-Rounded</vt:lpstr>
      <vt:lpstr>Calibri</vt:lpstr>
      <vt:lpstr>Times New Roman</vt:lpstr>
      <vt:lpstr>UTM Avo</vt:lpstr>
      <vt:lpstr>仓耳羽辰体-谷力 W05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</vt:lpstr>
      <vt:lpstr>Thứ tư ngày 4 tháng 5 năm 2022 Viết Chiếc rễ đa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47</cp:revision>
  <dcterms:created xsi:type="dcterms:W3CDTF">2021-07-20T01:55:21Z</dcterms:created>
  <dcterms:modified xsi:type="dcterms:W3CDTF">2022-05-02T18:33:23Z</dcterms:modified>
</cp:coreProperties>
</file>