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</p:sldMasterIdLst>
  <p:notesMasterIdLst>
    <p:notesMasterId r:id="rId19"/>
  </p:notesMasterIdLst>
  <p:sldIdLst>
    <p:sldId id="256" r:id="rId9"/>
    <p:sldId id="263" r:id="rId10"/>
    <p:sldId id="264" r:id="rId11"/>
    <p:sldId id="257" r:id="rId12"/>
    <p:sldId id="258" r:id="rId13"/>
    <p:sldId id="259" r:id="rId14"/>
    <p:sldId id="260" r:id="rId15"/>
    <p:sldId id="261" r:id="rId16"/>
    <p:sldId id="262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3C728-B9BD-4271-AC6B-D73EFA5DAA6F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DE70D-430E-427D-838D-46FD2A4CE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5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834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6369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74B7-8843-435B-A832-72C71654F4D6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1C78-E1F5-4E9B-B18A-ADDCEFB6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4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74B7-8843-435B-A832-72C71654F4D6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1C78-E1F5-4E9B-B18A-ADDCEFB6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3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74B7-8843-435B-A832-72C71654F4D6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1C78-E1F5-4E9B-B18A-ADDCEFB6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34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93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041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817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56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28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209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66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896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74B7-8843-435B-A832-72C71654F4D6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1C78-E1F5-4E9B-B18A-ADDCEFB6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1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74B7-8843-435B-A832-72C71654F4D6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1C78-E1F5-4E9B-B18A-ADDCEFB6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2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74B7-8843-435B-A832-72C71654F4D6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1C78-E1F5-4E9B-B18A-ADDCEFB6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31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74B7-8843-435B-A832-72C71654F4D6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1C78-E1F5-4E9B-B18A-ADDCEFB6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9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74B7-8843-435B-A832-72C71654F4D6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1C78-E1F5-4E9B-B18A-ADDCEFB6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9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74B7-8843-435B-A832-72C71654F4D6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1C78-E1F5-4E9B-B18A-ADDCEFB6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2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74B7-8843-435B-A832-72C71654F4D6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1C78-E1F5-4E9B-B18A-ADDCEFB6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D74B7-8843-435B-A832-72C71654F4D6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1C78-E1F5-4E9B-B18A-ADDCEFB6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1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D74B7-8843-435B-A832-72C71654F4D6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01C78-E1F5-4E9B-B18A-ADDCEFB6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0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4607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4559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3436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1590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7861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3855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72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61289" y="1575667"/>
            <a:ext cx="8300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7" name="Google Shape;2337;p46"/>
          <p:cNvSpPr/>
          <p:nvPr/>
        </p:nvSpPr>
        <p:spPr>
          <a:xfrm>
            <a:off x="4011655" y="2360034"/>
            <a:ext cx="106567" cy="103833"/>
          </a:xfrm>
          <a:custGeom>
            <a:avLst/>
            <a:gdLst/>
            <a:ahLst/>
            <a:cxnLst/>
            <a:rect l="l" t="t" r="r" b="b"/>
            <a:pathLst>
              <a:path w="3197" h="3115" extrusionOk="0">
                <a:moveTo>
                  <a:pt x="1599" y="1"/>
                </a:moveTo>
                <a:cubicBezTo>
                  <a:pt x="800" y="1"/>
                  <a:pt x="1" y="690"/>
                  <a:pt x="1" y="1489"/>
                </a:cubicBezTo>
                <a:cubicBezTo>
                  <a:pt x="1" y="2426"/>
                  <a:pt x="800" y="3115"/>
                  <a:pt x="1599" y="3115"/>
                </a:cubicBezTo>
                <a:cubicBezTo>
                  <a:pt x="2508" y="3115"/>
                  <a:pt x="3197" y="2426"/>
                  <a:pt x="3197" y="1489"/>
                </a:cubicBezTo>
                <a:cubicBezTo>
                  <a:pt x="3197" y="690"/>
                  <a:pt x="2508" y="1"/>
                  <a:pt x="1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4403725" y="2570163"/>
            <a:ext cx="7788275" cy="13747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cố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học</a:t>
            </a:r>
            <a:endParaRPr sz="6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2339" name="Google Shape;2339;p46"/>
          <p:cNvGrpSpPr/>
          <p:nvPr/>
        </p:nvGrpSpPr>
        <p:grpSpPr>
          <a:xfrm>
            <a:off x="997034" y="1188934"/>
            <a:ext cx="1467433" cy="822033"/>
            <a:chOff x="-749725" y="1426375"/>
            <a:chExt cx="1100575" cy="616525"/>
          </a:xfrm>
        </p:grpSpPr>
        <p:sp>
          <p:nvSpPr>
            <p:cNvPr id="2340" name="Google Shape;2340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1" name="Google Shape;2341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42" name="Google Shape;2342;p46"/>
          <p:cNvGrpSpPr/>
          <p:nvPr/>
        </p:nvGrpSpPr>
        <p:grpSpPr>
          <a:xfrm flipH="1">
            <a:off x="2748552" y="1910585"/>
            <a:ext cx="1467433" cy="822033"/>
            <a:chOff x="-749725" y="1426375"/>
            <a:chExt cx="1100575" cy="616525"/>
          </a:xfrm>
        </p:grpSpPr>
        <p:sp>
          <p:nvSpPr>
            <p:cNvPr id="2343" name="Google Shape;2343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4" name="Google Shape;2344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45" name="Google Shape;2345;p46"/>
          <p:cNvGrpSpPr/>
          <p:nvPr/>
        </p:nvGrpSpPr>
        <p:grpSpPr>
          <a:xfrm>
            <a:off x="672369" y="3057483"/>
            <a:ext cx="4172119" cy="4937613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405843" y="1130906"/>
            <a:ext cx="736173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4086853" y="974654"/>
            <a:ext cx="557345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7491381" y="1637014"/>
            <a:ext cx="55433" cy="491947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156730-C8B0-8C4B-ACF6-7AD09FAB0C2A}"/>
              </a:ext>
            </a:extLst>
          </p:cNvPr>
          <p:cNvSpPr/>
          <p:nvPr/>
        </p:nvSpPr>
        <p:spPr>
          <a:xfrm>
            <a:off x="5939760" y="3223816"/>
            <a:ext cx="2503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EA0A48-FB69-7E47-9EE7-1B618D78FF8F}"/>
              </a:ext>
            </a:extLst>
          </p:cNvPr>
          <p:cNvSpPr/>
          <p:nvPr/>
        </p:nvSpPr>
        <p:spPr>
          <a:xfrm>
            <a:off x="5939760" y="3223816"/>
            <a:ext cx="2503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2670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008761" y="1197429"/>
            <a:ext cx="11032800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602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BB14CD-855C-430A-928E-54DB20566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201" t="18911" r="18214" b="22133"/>
          <a:stretch/>
        </p:blipFill>
        <p:spPr>
          <a:xfrm>
            <a:off x="1309084" y="557047"/>
            <a:ext cx="9497462" cy="5498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2073855" y="916169"/>
            <a:ext cx="86578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Thứ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ngày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tháng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năm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2022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4680503" y="1583064"/>
            <a:ext cx="44904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2638696" y="2031741"/>
            <a:ext cx="6413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Ôn</a:t>
            </a:r>
            <a:r>
              <a:rPr lang="en-US" sz="3200" b="1" noProof="0" dirty="0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 </a:t>
            </a:r>
            <a:r>
              <a:rPr lang="en-US" sz="3200" b="1" noProof="0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tập</a:t>
            </a:r>
            <a:r>
              <a:rPr lang="en-US" sz="3200" b="1" noProof="0" dirty="0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 </a:t>
            </a:r>
            <a:r>
              <a:rPr lang="en-US" sz="3200" b="1" noProof="0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phép</a:t>
            </a:r>
            <a:r>
              <a:rPr lang="en-US" sz="3200" b="1" noProof="0" dirty="0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 </a:t>
            </a:r>
            <a:r>
              <a:rPr lang="en-US" sz="3200" b="1" noProof="0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cộng</a:t>
            </a:r>
            <a:r>
              <a:rPr lang="en-US" sz="3200" b="1" noProof="0" dirty="0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, </a:t>
            </a:r>
            <a:r>
              <a:rPr lang="en-US" sz="3200" b="1" noProof="0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phép</a:t>
            </a:r>
            <a:r>
              <a:rPr lang="en-US" sz="3200" b="1" noProof="0" dirty="0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 </a:t>
            </a:r>
            <a:r>
              <a:rPr lang="en-US" sz="3200" b="1" noProof="0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trừ</a:t>
            </a:r>
            <a:r>
              <a:rPr lang="en-US" sz="3200" b="1" noProof="0" dirty="0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trong</a:t>
            </a:r>
            <a:r>
              <a:rPr lang="en-US" sz="3200" b="1" noProof="0" dirty="0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 </a:t>
            </a:r>
            <a:r>
              <a:rPr lang="en-US" sz="3200" b="1" noProof="0" dirty="0" err="1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phạm</a:t>
            </a:r>
            <a:r>
              <a:rPr lang="en-US" sz="3200" b="1" noProof="0" dirty="0" smtClean="0">
                <a:solidFill>
                  <a:srgbClr val="000000"/>
                </a:solidFill>
                <a:latin typeface="HP001 4 hàng" panose="020B0603050302020204" pitchFamily="34" charset="0"/>
                <a:ea typeface="微软雅黑"/>
              </a:rPr>
              <a:t> vi 100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</a:endParaRPr>
          </a:p>
        </p:txBody>
      </p:sp>
      <p:pic>
        <p:nvPicPr>
          <p:cNvPr id="5" name="4 phú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7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2314" y="5095222"/>
            <a:ext cx="1564232" cy="8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1"/>
            <a:chOff x="1523998" y="0"/>
            <a:chExt cx="2208945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172735" y="317237"/>
            <a:ext cx="416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ÔN TẬP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CUỐI 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993911" y="1922475"/>
            <a:ext cx="9035459" cy="27405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BÀI 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69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ÔN TẬP 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 CỘNG, PHÉP TRỪ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TRONG PHẠM VI 100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35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9B20532-FB07-4848-91BB-7181F8B0E95B}"/>
              </a:ext>
            </a:extLst>
          </p:cNvPr>
          <p:cNvSpPr/>
          <p:nvPr/>
        </p:nvSpPr>
        <p:spPr>
          <a:xfrm>
            <a:off x="2967936" y="10470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3405258" y="1047015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nhẩm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26" descr="C:\Users\TUAN\Downloads\Luyện tập 1.png">
            <a:extLst>
              <a:ext uri="{FF2B5EF4-FFF2-40B4-BE49-F238E27FC236}">
                <a16:creationId xmlns:a16="http://schemas.microsoft.com/office/drawing/2014/main" id="{F3C565F2-A406-4696-AC38-130DAEBB0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80011A-5F97-42D5-ACAE-93853CE99540}"/>
              </a:ext>
            </a:extLst>
          </p:cNvPr>
          <p:cNvGrpSpPr/>
          <p:nvPr/>
        </p:nvGrpSpPr>
        <p:grpSpPr>
          <a:xfrm>
            <a:off x="730152" y="1768816"/>
            <a:ext cx="4123814" cy="4609770"/>
            <a:chOff x="730152" y="1562614"/>
            <a:chExt cx="4123814" cy="46097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8C4418-4FEE-4179-89BD-6F5A9BC52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60977"/>
            <a:stretch/>
          </p:blipFill>
          <p:spPr>
            <a:xfrm>
              <a:off x="730152" y="1570235"/>
              <a:ext cx="3875314" cy="460214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A7EBB0-6D9D-44A4-B501-F75A03671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1963" r="60977"/>
            <a:stretch/>
          </p:blipFill>
          <p:spPr>
            <a:xfrm>
              <a:off x="4152899" y="1562614"/>
              <a:ext cx="701067" cy="460977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C3BE04-9C0E-42CD-9FE7-24A15333E05A}"/>
              </a:ext>
            </a:extLst>
          </p:cNvPr>
          <p:cNvSpPr txBox="1"/>
          <p:nvPr/>
        </p:nvSpPr>
        <p:spPr>
          <a:xfrm>
            <a:off x="3761338" y="3897543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70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0F8C36-30AC-404B-9CC8-9FAC1B3D4DE9}"/>
              </a:ext>
            </a:extLst>
          </p:cNvPr>
          <p:cNvSpPr txBox="1"/>
          <p:nvPr/>
        </p:nvSpPr>
        <p:spPr>
          <a:xfrm>
            <a:off x="3769404" y="4420763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7EA69B-10C8-458E-8123-EC68CC37490F}"/>
              </a:ext>
            </a:extLst>
          </p:cNvPr>
          <p:cNvSpPr txBox="1"/>
          <p:nvPr/>
        </p:nvSpPr>
        <p:spPr>
          <a:xfrm>
            <a:off x="3754988" y="4936373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30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03D637-1EF7-45D8-9C21-B9EF2EC5FABD}"/>
              </a:ext>
            </a:extLst>
          </p:cNvPr>
          <p:cNvGrpSpPr/>
          <p:nvPr/>
        </p:nvGrpSpPr>
        <p:grpSpPr>
          <a:xfrm>
            <a:off x="4853966" y="1776436"/>
            <a:ext cx="3422746" cy="4433863"/>
            <a:chOff x="4997027" y="1570234"/>
            <a:chExt cx="3422746" cy="44338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2B3420-A2BD-49DE-9C90-A7E579056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8935" t="-570" r="26601" b="4226"/>
            <a:stretch/>
          </p:blipFill>
          <p:spPr>
            <a:xfrm>
              <a:off x="4997027" y="1570234"/>
              <a:ext cx="3422746" cy="44338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7005C7-A976-43B9-887D-C20E862A6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07" r="9929" b="6931"/>
            <a:stretch/>
          </p:blipFill>
          <p:spPr>
            <a:xfrm>
              <a:off x="7180488" y="2976563"/>
              <a:ext cx="1239285" cy="263383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BC45B5A-317C-483D-9E11-6560561BA94D}"/>
              </a:ext>
            </a:extLst>
          </p:cNvPr>
          <p:cNvSpPr txBox="1"/>
          <p:nvPr/>
        </p:nvSpPr>
        <p:spPr>
          <a:xfrm>
            <a:off x="6565555" y="3554643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F8E58C-D7F6-40E5-B383-C2298B4A5C2C}"/>
              </a:ext>
            </a:extLst>
          </p:cNvPr>
          <p:cNvSpPr txBox="1"/>
          <p:nvPr/>
        </p:nvSpPr>
        <p:spPr>
          <a:xfrm>
            <a:off x="6738721" y="4077863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D0ACF9-2B52-4421-892E-96D6FF5DE2C1}"/>
              </a:ext>
            </a:extLst>
          </p:cNvPr>
          <p:cNvSpPr txBox="1"/>
          <p:nvPr/>
        </p:nvSpPr>
        <p:spPr>
          <a:xfrm>
            <a:off x="6724305" y="4593473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40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A990C5-87FD-4A4A-B806-7153A7F48035}"/>
              </a:ext>
            </a:extLst>
          </p:cNvPr>
          <p:cNvGrpSpPr/>
          <p:nvPr/>
        </p:nvGrpSpPr>
        <p:grpSpPr>
          <a:xfrm>
            <a:off x="7984356" y="1856769"/>
            <a:ext cx="3876176" cy="4433863"/>
            <a:chOff x="7984356" y="1856769"/>
            <a:chExt cx="3876176" cy="443386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AE2F63E-38E1-47EE-8ADA-B8676BD45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7930" t="2450" r="-2394" b="1207"/>
            <a:stretch/>
          </p:blipFill>
          <p:spPr>
            <a:xfrm>
              <a:off x="7984356" y="1856769"/>
              <a:ext cx="3422746" cy="443386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EBAD7BA-8CC4-49B5-8143-679EC1405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6573" t="44418" r="-2394" b="1207"/>
            <a:stretch/>
          </p:blipFill>
          <p:spPr>
            <a:xfrm>
              <a:off x="9988301" y="3788229"/>
              <a:ext cx="1872231" cy="2502403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E3B9D7A-F812-4158-884D-D80B6169D05A}"/>
              </a:ext>
            </a:extLst>
          </p:cNvPr>
          <p:cNvSpPr txBox="1"/>
          <p:nvPr/>
        </p:nvSpPr>
        <p:spPr>
          <a:xfrm>
            <a:off x="9592198" y="4016308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90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964A9A-AC00-43F6-9CA3-7AB96CC08573}"/>
              </a:ext>
            </a:extLst>
          </p:cNvPr>
          <p:cNvSpPr txBox="1"/>
          <p:nvPr/>
        </p:nvSpPr>
        <p:spPr>
          <a:xfrm>
            <a:off x="9576680" y="4568556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6114D1-BA4E-4FC9-8EB1-85AF90DEDE6D}"/>
              </a:ext>
            </a:extLst>
          </p:cNvPr>
          <p:cNvSpPr txBox="1"/>
          <p:nvPr/>
        </p:nvSpPr>
        <p:spPr>
          <a:xfrm>
            <a:off x="9750948" y="5055138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=50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29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8" grpId="0"/>
      <p:bldP spid="19" grpId="0"/>
      <p:bldP spid="20" grpId="0"/>
      <p:bldP spid="26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B2E9C2-EC09-4322-BA55-9813F4575CAF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43670-FA5D-4AE8-9EB6-6F8FE7B3B3B0}"/>
              </a:ext>
            </a:extLst>
          </p:cNvPr>
          <p:cNvSpPr txBox="1"/>
          <p:nvPr/>
        </p:nvSpPr>
        <p:spPr>
          <a:xfrm>
            <a:off x="1312496" y="521747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A13A828-588C-4B46-89B2-0C97BF23FC6F}"/>
              </a:ext>
            </a:extLst>
          </p:cNvPr>
          <p:cNvGrpSpPr/>
          <p:nvPr/>
        </p:nvGrpSpPr>
        <p:grpSpPr>
          <a:xfrm>
            <a:off x="2148405" y="1016036"/>
            <a:ext cx="7304981" cy="658837"/>
            <a:chOff x="1824226" y="3918824"/>
            <a:chExt cx="7304981" cy="658837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4AB7751-4D18-418B-BD7C-975EB308B5C5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57 + 28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011C59F-0534-4F1D-9EF0-20C9FB4695E6}"/>
                </a:ext>
              </a:extLst>
            </p:cNvPr>
            <p:cNvSpPr/>
            <p:nvPr/>
          </p:nvSpPr>
          <p:spPr>
            <a:xfrm>
              <a:off x="4859079" y="3918825"/>
              <a:ext cx="1394934" cy="658835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 + 67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EEBC333-CEC9-472D-8696-A30FF744D7E9}"/>
                </a:ext>
              </a:extLst>
            </p:cNvPr>
            <p:cNvSpPr/>
            <p:nvPr/>
          </p:nvSpPr>
          <p:spPr>
            <a:xfrm>
              <a:off x="7734273" y="3918824"/>
              <a:ext cx="1394934" cy="658835"/>
            </a:xfrm>
            <a:prstGeom prst="rect">
              <a:avLst/>
            </a:prstGeom>
            <a:solidFill>
              <a:srgbClr val="FACAC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49 + 39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FB56EDC-BA23-43A7-8842-5CE14C6C5C24}"/>
              </a:ext>
            </a:extLst>
          </p:cNvPr>
          <p:cNvGrpSpPr/>
          <p:nvPr/>
        </p:nvGrpSpPr>
        <p:grpSpPr>
          <a:xfrm>
            <a:off x="2247952" y="1663821"/>
            <a:ext cx="837249" cy="1312215"/>
            <a:chOff x="1933616" y="4498692"/>
            <a:chExt cx="837249" cy="1312215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1F448BF-DDAD-45D1-8D5F-64B97B6B5163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6B0786B-5289-47B7-8427-0401F0753D6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A99030D-C9DF-4CD1-99FC-6B12456EBD5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79730BD-9856-44C2-A655-D2D6D9A98C8C}"/>
              </a:ext>
            </a:extLst>
          </p:cNvPr>
          <p:cNvGrpSpPr/>
          <p:nvPr/>
        </p:nvGrpSpPr>
        <p:grpSpPr>
          <a:xfrm>
            <a:off x="5172620" y="1656771"/>
            <a:ext cx="837249" cy="1312215"/>
            <a:chOff x="1933616" y="4498692"/>
            <a:chExt cx="837249" cy="1312215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DDAF8E0-30B1-4EA7-B1BF-2D9A4389915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2E0C61A-7B67-4649-9A57-B5590A5FFA33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BC151BC-2C8F-495B-808E-75FB027106CF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59D77FB-54F8-4E89-9E44-F0BF6CDDCDBB}"/>
              </a:ext>
            </a:extLst>
          </p:cNvPr>
          <p:cNvGrpSpPr/>
          <p:nvPr/>
        </p:nvGrpSpPr>
        <p:grpSpPr>
          <a:xfrm>
            <a:off x="8285975" y="1663821"/>
            <a:ext cx="837249" cy="1312215"/>
            <a:chOff x="1933616" y="4498692"/>
            <a:chExt cx="837249" cy="1312215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D5233CB-5699-4D2D-BB7E-A85418E9CF8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AFD639-FE12-4420-A30A-2A7B1C4EEF6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23F00B9-E083-4C81-B9B7-BD8726AFAFD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6AFA1E75-DA6C-4F58-9698-CB39AE46EE9E}"/>
              </a:ext>
            </a:extLst>
          </p:cNvPr>
          <p:cNvSpPr txBox="1"/>
          <p:nvPr/>
        </p:nvSpPr>
        <p:spPr>
          <a:xfrm>
            <a:off x="2445282" y="3004913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555AC40-1073-46F2-B1DB-0B00523F7589}"/>
              </a:ext>
            </a:extLst>
          </p:cNvPr>
          <p:cNvSpPr txBox="1"/>
          <p:nvPr/>
        </p:nvSpPr>
        <p:spPr>
          <a:xfrm>
            <a:off x="5369950" y="29740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02FD48D-E0E7-4E20-B19E-5A60AEF79092}"/>
              </a:ext>
            </a:extLst>
          </p:cNvPr>
          <p:cNvSpPr txBox="1"/>
          <p:nvPr/>
        </p:nvSpPr>
        <p:spPr>
          <a:xfrm>
            <a:off x="8509809" y="300491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6C6D745-B8A3-49F5-B7C4-BA5499C82BD0}"/>
              </a:ext>
            </a:extLst>
          </p:cNvPr>
          <p:cNvSpPr txBox="1"/>
          <p:nvPr/>
        </p:nvSpPr>
        <p:spPr>
          <a:xfrm>
            <a:off x="1239014" y="125976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6E66B30-4E37-490F-BCFB-81233D192142}"/>
              </a:ext>
            </a:extLst>
          </p:cNvPr>
          <p:cNvSpPr txBox="1"/>
          <p:nvPr/>
        </p:nvSpPr>
        <p:spPr>
          <a:xfrm>
            <a:off x="1239014" y="395273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20FC9F9-D8EC-497B-B413-946F2F2C2FAA}"/>
              </a:ext>
            </a:extLst>
          </p:cNvPr>
          <p:cNvGrpSpPr/>
          <p:nvPr/>
        </p:nvGrpSpPr>
        <p:grpSpPr>
          <a:xfrm>
            <a:off x="2148405" y="3807591"/>
            <a:ext cx="7525382" cy="658837"/>
            <a:chOff x="1824226" y="3918824"/>
            <a:chExt cx="7525382" cy="658838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4EACBED-CE7F-4173-9ED7-BE6B26E97A5A}"/>
                </a:ext>
              </a:extLst>
            </p:cNvPr>
            <p:cNvSpPr/>
            <p:nvPr/>
          </p:nvSpPr>
          <p:spPr>
            <a:xfrm>
              <a:off x="1824226" y="3918826"/>
              <a:ext cx="1484702" cy="658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83 – 19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D2444EB-9791-498B-8EBA-154C4E659963}"/>
                </a:ext>
              </a:extLst>
            </p:cNvPr>
            <p:cNvSpPr/>
            <p:nvPr/>
          </p:nvSpPr>
          <p:spPr>
            <a:xfrm>
              <a:off x="4830051" y="3918825"/>
              <a:ext cx="1484702" cy="658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42 – 38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8E7441A-4D06-42FB-B131-E64432081129}"/>
                </a:ext>
              </a:extLst>
            </p:cNvPr>
            <p:cNvSpPr/>
            <p:nvPr/>
          </p:nvSpPr>
          <p:spPr>
            <a:xfrm>
              <a:off x="7864906" y="3918824"/>
              <a:ext cx="1484702" cy="6588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90 – 76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954A4D7-4B5D-4C0C-8CBE-6D1C24F1742E}"/>
              </a:ext>
            </a:extLst>
          </p:cNvPr>
          <p:cNvGrpSpPr/>
          <p:nvPr/>
        </p:nvGrpSpPr>
        <p:grpSpPr>
          <a:xfrm>
            <a:off x="2247952" y="4455375"/>
            <a:ext cx="837249" cy="1312215"/>
            <a:chOff x="1933616" y="4498692"/>
            <a:chExt cx="837249" cy="1312215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F79902AB-CAF4-4E13-8E59-4A057BB26B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83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7C81AA5-2DEB-4EB1-AE58-C12819979DE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CF98CFC-8284-4E8A-A5CC-57EE4723FE61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5F2EE29-ED6C-4BEC-9EB8-473B5C047328}"/>
              </a:ext>
            </a:extLst>
          </p:cNvPr>
          <p:cNvGrpSpPr/>
          <p:nvPr/>
        </p:nvGrpSpPr>
        <p:grpSpPr>
          <a:xfrm>
            <a:off x="5172620" y="4448325"/>
            <a:ext cx="837249" cy="1312215"/>
            <a:chOff x="1933616" y="4498692"/>
            <a:chExt cx="837249" cy="1312215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6F998AC-B2B9-49BB-B524-4EAFAD80133B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42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2C95C04-D280-4A5A-9CF5-2B9902694E4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3AC2064-59F0-4BB8-B838-DF5DCEF2121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A16CBB1-A17C-407D-889C-9B142EC82EF4}"/>
              </a:ext>
            </a:extLst>
          </p:cNvPr>
          <p:cNvGrpSpPr/>
          <p:nvPr/>
        </p:nvGrpSpPr>
        <p:grpSpPr>
          <a:xfrm>
            <a:off x="8285975" y="4455375"/>
            <a:ext cx="837249" cy="1312215"/>
            <a:chOff x="1933616" y="4498692"/>
            <a:chExt cx="837249" cy="1312215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A7C21D5-067B-4A8D-BE06-A5A1EA0E724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90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76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A9130515-B732-4A0B-8A5D-1C9E55EF51BF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D6CB41E8-CAD8-4BB4-8654-BCAB113C1B30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9FD3802F-5150-4C68-8AE5-E60D5E4135A8}"/>
              </a:ext>
            </a:extLst>
          </p:cNvPr>
          <p:cNvSpPr txBox="1"/>
          <p:nvPr/>
        </p:nvSpPr>
        <p:spPr>
          <a:xfrm>
            <a:off x="2445282" y="579646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FB66F20-023D-42CE-980E-D39F2E65537E}"/>
              </a:ext>
            </a:extLst>
          </p:cNvPr>
          <p:cNvSpPr txBox="1"/>
          <p:nvPr/>
        </p:nvSpPr>
        <p:spPr>
          <a:xfrm>
            <a:off x="5369950" y="57655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103D85C-B649-40E2-8F47-8875A0F5C253}"/>
              </a:ext>
            </a:extLst>
          </p:cNvPr>
          <p:cNvSpPr txBox="1"/>
          <p:nvPr/>
        </p:nvSpPr>
        <p:spPr>
          <a:xfrm>
            <a:off x="8509809" y="579646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47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33" grpId="0"/>
      <p:bldP spid="134" grpId="0"/>
      <p:bldP spid="135" grpId="0"/>
      <p:bldP spid="136" grpId="0"/>
      <p:bldP spid="137" grpId="0"/>
      <p:bldP spid="154" grpId="0"/>
      <p:bldP spid="155" grpId="0"/>
      <p:bldP spid="1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53F0C-458D-4167-B5B9-F4E8D5DF9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270" t="19048" r="1246" b="2594"/>
          <a:stretch/>
        </p:blipFill>
        <p:spPr>
          <a:xfrm>
            <a:off x="1192152" y="2034873"/>
            <a:ext cx="9807695" cy="37272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D65375A-62EC-4AFC-BBE9-43999262B4E0}"/>
              </a:ext>
            </a:extLst>
          </p:cNvPr>
          <p:cNvSpPr/>
          <p:nvPr/>
        </p:nvSpPr>
        <p:spPr>
          <a:xfrm>
            <a:off x="817557" y="7297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4C4FB-F0B8-4CE1-80F9-5D904953EFB9}"/>
              </a:ext>
            </a:extLst>
          </p:cNvPr>
          <p:cNvSpPr txBox="1"/>
          <p:nvPr/>
        </p:nvSpPr>
        <p:spPr>
          <a:xfrm>
            <a:off x="1254879" y="295786"/>
            <a:ext cx="9807695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45,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63?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3D2526-9AF5-423A-B3FA-CF329EF3E9C4}"/>
              </a:ext>
            </a:extLst>
          </p:cNvPr>
          <p:cNvCxnSpPr>
            <a:cxnSpLocks/>
          </p:cNvCxnSpPr>
          <p:nvPr/>
        </p:nvCxnSpPr>
        <p:spPr>
          <a:xfrm>
            <a:off x="1999538" y="1526834"/>
            <a:ext cx="1687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EB5C69-426A-47CD-92A6-90BF9AA708A0}"/>
              </a:ext>
            </a:extLst>
          </p:cNvPr>
          <p:cNvCxnSpPr>
            <a:cxnSpLocks/>
          </p:cNvCxnSpPr>
          <p:nvPr/>
        </p:nvCxnSpPr>
        <p:spPr>
          <a:xfrm flipV="1">
            <a:off x="9008878" y="1504788"/>
            <a:ext cx="1816965" cy="2204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AC429D4-4F60-41C6-8223-0F760CB33C16}"/>
              </a:ext>
            </a:extLst>
          </p:cNvPr>
          <p:cNvSpPr/>
          <p:nvPr/>
        </p:nvSpPr>
        <p:spPr>
          <a:xfrm>
            <a:off x="8903601" y="2376361"/>
            <a:ext cx="1549643" cy="718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80C462-EE69-4D96-83C1-5BC78742B83C}"/>
              </a:ext>
            </a:extLst>
          </p:cNvPr>
          <p:cNvSpPr txBox="1"/>
          <p:nvPr/>
        </p:nvSpPr>
        <p:spPr>
          <a:xfrm>
            <a:off x="2648482" y="193535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4413-AAC9-4FC1-B77F-7BC95F9CFF54}"/>
              </a:ext>
            </a:extLst>
          </p:cNvPr>
          <p:cNvSpPr txBox="1"/>
          <p:nvPr/>
        </p:nvSpPr>
        <p:spPr>
          <a:xfrm>
            <a:off x="6676656" y="193535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3AC3DD-D350-498D-BEB1-B703FFF57FC8}"/>
              </a:ext>
            </a:extLst>
          </p:cNvPr>
          <p:cNvSpPr txBox="1"/>
          <p:nvPr/>
        </p:nvSpPr>
        <p:spPr>
          <a:xfrm>
            <a:off x="9277441" y="187580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D56D2-E345-4DB0-BFB3-52F0A468B6FF}"/>
              </a:ext>
            </a:extLst>
          </p:cNvPr>
          <p:cNvSpPr txBox="1"/>
          <p:nvPr/>
        </p:nvSpPr>
        <p:spPr>
          <a:xfrm>
            <a:off x="2328522" y="474639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FA3909-45F8-404B-902A-A952220102C8}"/>
              </a:ext>
            </a:extLst>
          </p:cNvPr>
          <p:cNvSpPr txBox="1"/>
          <p:nvPr/>
        </p:nvSpPr>
        <p:spPr>
          <a:xfrm>
            <a:off x="6139074" y="487449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9F6E3D-1DE0-4A60-840F-11C38804523E}"/>
              </a:ext>
            </a:extLst>
          </p:cNvPr>
          <p:cNvSpPr txBox="1"/>
          <p:nvPr/>
        </p:nvSpPr>
        <p:spPr>
          <a:xfrm>
            <a:off x="9328851" y="459872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12A195-4627-4EF3-A32B-A3946DB66BFE}"/>
              </a:ext>
            </a:extLst>
          </p:cNvPr>
          <p:cNvSpPr/>
          <p:nvPr/>
        </p:nvSpPr>
        <p:spPr>
          <a:xfrm>
            <a:off x="5562571" y="4234407"/>
            <a:ext cx="1549643" cy="718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F009FA-A4CD-4C9E-89E0-61713F205C54}"/>
              </a:ext>
            </a:extLst>
          </p:cNvPr>
          <p:cNvSpPr/>
          <p:nvPr/>
        </p:nvSpPr>
        <p:spPr>
          <a:xfrm>
            <a:off x="2136986" y="2429651"/>
            <a:ext cx="1549643" cy="71815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E68CCF-410D-493B-846E-89D4C4CC551D}"/>
              </a:ext>
            </a:extLst>
          </p:cNvPr>
          <p:cNvSpPr/>
          <p:nvPr/>
        </p:nvSpPr>
        <p:spPr>
          <a:xfrm>
            <a:off x="1941042" y="4078967"/>
            <a:ext cx="1549643" cy="71815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538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4" grpId="0"/>
      <p:bldP spid="15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artoon Vietnam Map Icon Comic Style Vietnam Sign Illustration ⬇  Vector Image by © sanek13744 | Vector Stock 221198580">
            <a:extLst>
              <a:ext uri="{FF2B5EF4-FFF2-40B4-BE49-F238E27FC236}">
                <a16:creationId xmlns:a16="http://schemas.microsoft.com/office/drawing/2014/main" id="{3CEC5095-5F86-483B-BE0F-C0FD08CDF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t="16766" r="14023" b="20635"/>
          <a:stretch/>
        </p:blipFill>
        <p:spPr bwMode="auto">
          <a:xfrm>
            <a:off x="8003890" y="3221096"/>
            <a:ext cx="3186626" cy="293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8A81B11-E1CC-477A-945A-D3506B858B40}"/>
              </a:ext>
            </a:extLst>
          </p:cNvPr>
          <p:cNvSpPr/>
          <p:nvPr/>
        </p:nvSpPr>
        <p:spPr>
          <a:xfrm>
            <a:off x="652195" y="94328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F88E52-16E2-49DA-8DF3-D7B56F26C568}"/>
              </a:ext>
            </a:extLst>
          </p:cNvPr>
          <p:cNvSpPr txBox="1"/>
          <p:nvPr/>
        </p:nvSpPr>
        <p:spPr>
          <a:xfrm>
            <a:off x="1157532" y="186200"/>
            <a:ext cx="10163612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Quãng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Nội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Nam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Định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90 km.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Quãng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Nội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Hòa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Bình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76 km.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quãng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Nội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Nam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Định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quãng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Nội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Hòa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Bình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ki-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2B5FB-350F-4992-86E7-1F2D673931FF}"/>
              </a:ext>
            </a:extLst>
          </p:cNvPr>
          <p:cNvSpPr txBox="1"/>
          <p:nvPr/>
        </p:nvSpPr>
        <p:spPr>
          <a:xfrm>
            <a:off x="1001484" y="2260809"/>
            <a:ext cx="9609405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 – 76 = 14 (km)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14 km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82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7D8504-589F-4C1F-BB28-68ADCE73F85F}"/>
              </a:ext>
            </a:extLst>
          </p:cNvPr>
          <p:cNvSpPr/>
          <p:nvPr/>
        </p:nvSpPr>
        <p:spPr>
          <a:xfrm>
            <a:off x="1030167" y="9262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CEC819-81DC-426E-8D71-6A3B10685686}"/>
              </a:ext>
            </a:extLst>
          </p:cNvPr>
          <p:cNvGrpSpPr/>
          <p:nvPr/>
        </p:nvGrpSpPr>
        <p:grpSpPr>
          <a:xfrm>
            <a:off x="1724807" y="901889"/>
            <a:ext cx="1054112" cy="523220"/>
            <a:chOff x="1931814" y="1440654"/>
            <a:chExt cx="1054112" cy="52322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835742-2C8F-4528-86DB-CE1123798664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3A1A011B-09D6-4238-A912-8F9F70B0318E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6405938-F4C3-4C10-A0F8-354FFA9F414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473AA41-B9C8-4402-9603-BBA1E1DE1ACF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918C256-21DA-4F33-A6C7-4F30BFD3C2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3"/>
          <a:stretch/>
        </p:blipFill>
        <p:spPr>
          <a:xfrm>
            <a:off x="9279236" y="3091769"/>
            <a:ext cx="1979015" cy="25294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DCA35B2-061B-446F-AF5C-67BC658C26E0}"/>
              </a:ext>
            </a:extLst>
          </p:cNvPr>
          <p:cNvGrpSpPr/>
          <p:nvPr/>
        </p:nvGrpSpPr>
        <p:grpSpPr>
          <a:xfrm>
            <a:off x="1987122" y="1846396"/>
            <a:ext cx="7703826" cy="1653614"/>
            <a:chOff x="1724807" y="2149397"/>
            <a:chExt cx="5955241" cy="1278283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0A0DDBA-FAE4-4B80-9CA9-8923ED3F0A90}"/>
                </a:ext>
              </a:extLst>
            </p:cNvPr>
            <p:cNvSpPr/>
            <p:nvPr/>
          </p:nvSpPr>
          <p:spPr>
            <a:xfrm>
              <a:off x="1724807" y="2483481"/>
              <a:ext cx="944199" cy="944199"/>
            </a:xfrm>
            <a:prstGeom prst="ellipse">
              <a:avLst/>
            </a:prstGeom>
            <a:solidFill>
              <a:srgbClr val="B46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8CEC658-91D5-415C-9D77-678A51AD5EE5}"/>
                </a:ext>
              </a:extLst>
            </p:cNvPr>
            <p:cNvCxnSpPr>
              <a:cxnSpLocks/>
              <a:stCxn id="44" idx="6"/>
            </p:cNvCxnSpPr>
            <p:nvPr/>
          </p:nvCxnSpPr>
          <p:spPr>
            <a:xfrm flipV="1">
              <a:off x="2669006" y="2634084"/>
              <a:ext cx="1656837" cy="3214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A8ED190-2B33-47E1-87DA-2A74A9E63EBF}"/>
                </a:ext>
              </a:extLst>
            </p:cNvPr>
            <p:cNvCxnSpPr>
              <a:cxnSpLocks/>
            </p:cNvCxnSpPr>
            <p:nvPr/>
          </p:nvCxnSpPr>
          <p:spPr>
            <a:xfrm>
              <a:off x="4959919" y="2646643"/>
              <a:ext cx="1944288" cy="19113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A917687-CABC-4A19-B8D5-C2DA9CE199B0}"/>
                </a:ext>
              </a:extLst>
            </p:cNvPr>
            <p:cNvSpPr txBox="1"/>
            <p:nvPr/>
          </p:nvSpPr>
          <p:spPr>
            <a:xfrm rot="506676">
              <a:off x="5472072" y="2275943"/>
              <a:ext cx="846594" cy="452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28 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9C7E668-185B-498C-A9F0-847C9A2D121B}"/>
                </a:ext>
              </a:extLst>
            </p:cNvPr>
            <p:cNvSpPr txBox="1"/>
            <p:nvPr/>
          </p:nvSpPr>
          <p:spPr>
            <a:xfrm rot="21056098">
              <a:off x="2949824" y="2408061"/>
              <a:ext cx="829724" cy="45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+ 9 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9A4492E-DDA4-4519-8641-B29814DD3F4E}"/>
                </a:ext>
              </a:extLst>
            </p:cNvPr>
            <p:cNvSpPr/>
            <p:nvPr/>
          </p:nvSpPr>
          <p:spPr>
            <a:xfrm>
              <a:off x="6904207" y="2417796"/>
              <a:ext cx="775841" cy="7758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C002BFDF-0903-4672-9A80-6A9018ECF901}"/>
                </a:ext>
              </a:extLst>
            </p:cNvPr>
            <p:cNvSpPr/>
            <p:nvPr/>
          </p:nvSpPr>
          <p:spPr>
            <a:xfrm>
              <a:off x="4096470" y="2149397"/>
              <a:ext cx="1096933" cy="923040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43DF0C7-A8E2-44C6-98DC-3A9DA5956124}"/>
              </a:ext>
            </a:extLst>
          </p:cNvPr>
          <p:cNvGrpSpPr/>
          <p:nvPr/>
        </p:nvGrpSpPr>
        <p:grpSpPr>
          <a:xfrm>
            <a:off x="1030167" y="3921297"/>
            <a:ext cx="2346530" cy="2355809"/>
            <a:chOff x="604444" y="3268487"/>
            <a:chExt cx="1826440" cy="182644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6D6AF2A-56C2-4010-A100-3F1660C80629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6355746-4E08-41F6-966D-A06307E0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560D19E-9B20-47C1-B47C-947F87E7A121}"/>
              </a:ext>
            </a:extLst>
          </p:cNvPr>
          <p:cNvSpPr/>
          <p:nvPr/>
        </p:nvSpPr>
        <p:spPr>
          <a:xfrm>
            <a:off x="5385360" y="2510410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B80CD34-297E-481E-878F-0B37D7CC8DB7}"/>
              </a:ext>
            </a:extLst>
          </p:cNvPr>
          <p:cNvSpPr/>
          <p:nvPr/>
        </p:nvSpPr>
        <p:spPr>
          <a:xfrm>
            <a:off x="8814042" y="2497542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453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245</Words>
  <Application>Microsoft Office PowerPoint</Application>
  <PresentationFormat>Widescreen</PresentationFormat>
  <Paragraphs>83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Cambria</vt:lpstr>
      <vt:lpstr>HP001 4 hàng</vt:lpstr>
      <vt:lpstr>Kids</vt:lpstr>
      <vt:lpstr>UTM Cookies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2022-01-21T11:42:23Z</dcterms:created>
  <dcterms:modified xsi:type="dcterms:W3CDTF">2022-01-21T11:44:59Z</dcterms:modified>
</cp:coreProperties>
</file>