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01" r:id="rId2"/>
  </p:sldMasterIdLst>
  <p:sldIdLst>
    <p:sldId id="292" r:id="rId3"/>
    <p:sldId id="296" r:id="rId4"/>
    <p:sldId id="293" r:id="rId5"/>
    <p:sldId id="297" r:id="rId6"/>
    <p:sldId id="294" r:id="rId7"/>
    <p:sldId id="295" r:id="rId8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000"/>
    <a:srgbClr val="F15441"/>
    <a:srgbClr val="FFF685"/>
    <a:srgbClr val="F06858"/>
    <a:srgbClr val="9BBB59"/>
    <a:srgbClr val="F8B1A9"/>
    <a:srgbClr val="4BACC6"/>
    <a:srgbClr val="FFD653"/>
    <a:srgbClr val="000000"/>
    <a:srgbClr val="0020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4" d="100"/>
          <a:sy n="84" d="100"/>
        </p:scale>
        <p:origin x="67" y="1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603301"/>
            <a:ext cx="9867486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10159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3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566374"/>
            <a:ext cx="9867486" cy="4807426"/>
            <a:chOff x="741115" y="853968"/>
            <a:chExt cx="7691377" cy="4021392"/>
          </a:xfrm>
          <a:solidFill>
            <a:schemeClr val="accent3"/>
          </a:solidFill>
        </p:grpSpPr>
        <p:sp>
          <p:nvSpPr>
            <p:cNvPr id="294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1100" y="853968"/>
              <a:ext cx="3397427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5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296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7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8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5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2CB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26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27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2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22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2" name="TextBox 291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TRÒ</a:t>
            </a:r>
            <a:r>
              <a:rPr lang="en-US" sz="11500" baseline="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 CHƠI</a:t>
            </a:r>
            <a:endParaRPr lang="vi-VN" sz="115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latin typeface="+mj-lt"/>
            </a:endParaRPr>
          </a:p>
        </p:txBody>
      </p:sp>
      <p:grpSp>
        <p:nvGrpSpPr>
          <p:cNvPr id="293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 flipH="1">
            <a:off x="7919467" y="3656003"/>
            <a:ext cx="1245605" cy="2486166"/>
            <a:chOff x="961250" y="234750"/>
            <a:chExt cx="1222525" cy="2320700"/>
          </a:xfrm>
        </p:grpSpPr>
        <p:sp>
          <p:nvSpPr>
            <p:cNvPr id="294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8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131178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" grpId="0" animBg="1"/>
      <p:bldP spid="226" grpId="0" animBg="1"/>
      <p:bldP spid="227" grpId="0" animBg="1"/>
      <p:bldP spid="292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363059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40430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4486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97449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Title and Content">
  <p:cSld name="18_Title and Content">
    <p:bg>
      <p:bgPr>
        <a:solidFill>
          <a:srgbClr val="4F6128"/>
        </a:solidFill>
        <a:effectLst/>
      </p:bgPr>
    </p:bg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5" name="Google Shape;525;p31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526" name="Google Shape;526;p31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27" name="Google Shape;527;p31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528" name="Google Shape;528;p3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9" name="Google Shape;529;p3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30" name="Google Shape;530;p31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31" name="Google Shape;531;p31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532" name="Google Shape;532;p31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3" name="Google Shape;533;p31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34" name="Google Shape;534;p31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535" name="Google Shape;535;p31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6" name="Google Shape;536;p31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37" name="Google Shape;537;p31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538" name="Google Shape;538;p31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9" name="Google Shape;539;p31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40" name="Google Shape;540;p31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541" name="Google Shape;541;p3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2" name="Google Shape;542;p3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43" name="Google Shape;543;p31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544" name="Google Shape;544;p3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5" name="Google Shape;545;p3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46" name="Google Shape;546;p31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7" name="Google Shape;547;p31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48" name="Google Shape;548;p31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9" name="Google Shape;549;p31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0" name="Google Shape;550;p31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1" name="Google Shape;551;p31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2" name="Google Shape;552;p31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3" name="Google Shape;553;p31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4" name="Google Shape;554;p31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5" name="Google Shape;555;p31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6" name="Google Shape;556;p31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7" name="Google Shape;557;p31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8" name="Google Shape;558;p31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9" name="Google Shape;559;p31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0" name="Google Shape;560;p31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1" name="Google Shape;561;p31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2" name="Google Shape;562;p31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3" name="Google Shape;563;p31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4" name="Google Shape;564;p31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5" name="Google Shape;565;p31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6" name="Google Shape;566;p31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7" name="Google Shape;567;p31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8" name="Google Shape;568;p31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9" name="Google Shape;569;p31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0" name="Google Shape;570;p31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1" name="Google Shape;571;p31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2" name="Google Shape;572;p31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3" name="Google Shape;573;p31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4" name="Google Shape;574;p31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5" name="Google Shape;575;p31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6" name="Google Shape;576;p31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7" name="Google Shape;577;p31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8" name="Google Shape;578;p31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9" name="Google Shape;579;p31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0" name="Google Shape;580;p31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1" name="Google Shape;581;p31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2" name="Google Shape;582;p31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3" name="Google Shape;583;p31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4" name="Google Shape;584;p31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5" name="Google Shape;585;p31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6" name="Google Shape;586;p31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7" name="Google Shape;587;p31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8" name="Google Shape;588;p31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9" name="Google Shape;589;p31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0" name="Google Shape;590;p31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1" name="Google Shape;591;p31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2" name="Google Shape;592;p31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30893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Title and Content">
  <p:cSld name="15_Title and Content">
    <p:bg>
      <p:bgPr>
        <a:solidFill>
          <a:srgbClr val="4F6128"/>
        </a:solidFill>
        <a:effectLst/>
      </p:bgPr>
    </p:bg>
    <p:spTree>
      <p:nvGrpSpPr>
        <p:cNvPr id="1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0" name="Google Shape;960;p35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961" name="Google Shape;961;p35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962" name="Google Shape;962;p35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963" name="Google Shape;963;p3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4" name="Google Shape;964;p3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65" name="Google Shape;965;p35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966" name="Google Shape;966;p35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967" name="Google Shape;967;p35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8" name="Google Shape;968;p35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69" name="Google Shape;969;p35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970" name="Google Shape;970;p35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1" name="Google Shape;971;p35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72" name="Google Shape;972;p35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973" name="Google Shape;973;p35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4" name="Google Shape;974;p35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75" name="Google Shape;975;p35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976" name="Google Shape;976;p3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7" name="Google Shape;977;p3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78" name="Google Shape;978;p35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979" name="Google Shape;979;p3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0" name="Google Shape;980;p3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81" name="Google Shape;981;p35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2" name="Google Shape;982;p35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83" name="Google Shape;983;p35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4" name="Google Shape;984;p35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5" name="Google Shape;985;p35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6" name="Google Shape;986;p35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7" name="Google Shape;987;p35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8" name="Google Shape;988;p35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9" name="Google Shape;989;p35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0" name="Google Shape;990;p35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1" name="Google Shape;991;p35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2" name="Google Shape;992;p35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3" name="Google Shape;993;p35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4" name="Google Shape;994;p35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5" name="Google Shape;995;p35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6" name="Google Shape;996;p35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7" name="Google Shape;997;p35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8" name="Google Shape;998;p35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9" name="Google Shape;999;p35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0" name="Google Shape;1000;p35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1" name="Google Shape;1001;p35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2" name="Google Shape;1002;p35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3" name="Google Shape;1003;p35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4" name="Google Shape;1004;p35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5" name="Google Shape;1005;p35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6" name="Google Shape;1006;p35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7" name="Google Shape;1007;p35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8" name="Google Shape;1008;p35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9" name="Google Shape;1009;p35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0" name="Google Shape;1010;p35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1" name="Google Shape;1011;p35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2" name="Google Shape;1012;p35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3" name="Google Shape;1013;p35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4" name="Google Shape;1014;p35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5" name="Google Shape;1015;p35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6" name="Google Shape;1016;p35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7" name="Google Shape;1017;p35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8" name="Google Shape;1018;p35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9" name="Google Shape;1019;p35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0" name="Google Shape;1020;p35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1" name="Google Shape;1021;p35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2" name="Google Shape;1022;p35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3" name="Google Shape;1023;p35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4" name="Google Shape;1024;p35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5" name="Google Shape;1025;p35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6" name="Google Shape;1026;p35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7" name="Google Shape;1027;p35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28" name="Google Shape;1028;p35" descr="C:\Users\TUAN\Downloads\Luyện tập 1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85396" y="450429"/>
            <a:ext cx="2237784" cy="8634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584487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bg>
      <p:bgPr>
        <a:solidFill>
          <a:srgbClr val="002060"/>
        </a:solidFill>
        <a:effectLst/>
      </p:bgPr>
    </p:bg>
    <p:spTree>
      <p:nvGrpSpPr>
        <p:cNvPr id="1" name="Shape 10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0" name="Google Shape;1030;p36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031" name="Google Shape;1031;p36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032" name="Google Shape;1032;p36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033" name="Google Shape;1033;p3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4" name="Google Shape;1034;p3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035" name="Google Shape;1035;p36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036" name="Google Shape;1036;p36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037" name="Google Shape;1037;p36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8" name="Google Shape;1038;p36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39" name="Google Shape;1039;p36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040" name="Google Shape;1040;p36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1" name="Google Shape;1041;p36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42" name="Google Shape;1042;p36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043" name="Google Shape;1043;p36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4" name="Google Shape;1044;p36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45" name="Google Shape;1045;p36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046" name="Google Shape;1046;p3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7" name="Google Shape;1047;p3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48" name="Google Shape;1048;p36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049" name="Google Shape;1049;p3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0" name="Google Shape;1050;p3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051" name="Google Shape;1051;p36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2" name="Google Shape;1052;p36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53" name="Google Shape;1053;p36"/>
          <p:cNvGrpSpPr/>
          <p:nvPr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1054" name="Google Shape;1054;p36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5" name="Google Shape;1055;p36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56" name="Google Shape;1056;p36"/>
          <p:cNvGrpSpPr/>
          <p:nvPr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1057" name="Google Shape;1057;p36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8" name="Google Shape;1058;p36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9" name="Google Shape;1059;p36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0" name="Google Shape;1060;p36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1" name="Google Shape;1061;p36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2" name="Google Shape;1062;p36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3" name="Google Shape;1063;p36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4" name="Google Shape;1064;p36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5" name="Google Shape;1065;p36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6" name="Google Shape;1066;p36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67" name="Google Shape;1067;p36"/>
          <p:cNvGrpSpPr/>
          <p:nvPr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1068" name="Google Shape;1068;p3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9" name="Google Shape;1069;p3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70" name="Google Shape;1070;p36"/>
          <p:cNvSpPr/>
          <p:nvPr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1" name="Google Shape;1071;p36"/>
          <p:cNvSpPr/>
          <p:nvPr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72" name="Google Shape;1072;p36"/>
          <p:cNvGrpSpPr/>
          <p:nvPr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1073" name="Google Shape;1073;p3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4" name="Google Shape;1074;p3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75" name="Google Shape;1075;p36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6" name="Google Shape;1076;p36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7" name="Google Shape;1077;p36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8" name="Google Shape;1078;p36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9" name="Google Shape;1079;p36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0" name="Google Shape;1080;p36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1" name="Google Shape;1081;p36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2" name="Google Shape;1082;p36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3" name="Google Shape;1083;p36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4" name="Google Shape;1084;p36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5" name="Google Shape;1085;p36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6" name="Google Shape;1086;p36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7" name="Google Shape;1087;p36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8" name="Google Shape;1088;p36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9" name="Google Shape;1089;p36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0" name="Google Shape;1090;p36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1" name="Google Shape;1091;p36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2" name="Google Shape;1092;p36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3" name="Google Shape;1093;p36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4" name="Google Shape;1094;p36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5" name="Google Shape;1095;p36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6" name="Google Shape;1096;p36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7" name="Google Shape;1097;p36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8" name="Google Shape;1098;p36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9" name="Google Shape;1099;p36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0" name="Google Shape;1100;p36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1" name="Google Shape;1101;p36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2" name="Google Shape;1102;p36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3" name="Google Shape;1103;p36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4" name="Google Shape;1104;p36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5" name="Google Shape;1105;p36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6" name="Google Shape;1106;p36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7" name="Google Shape;1107;p36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8" name="Google Shape;1108;p36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9" name="Google Shape;1109;p36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0" name="Google Shape;1110;p36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1" name="Google Shape;1111;p36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2" name="Google Shape;1112;p36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3" name="Google Shape;1113;p36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4" name="Google Shape;1114;p36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5" name="Google Shape;1115;p36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6" name="Google Shape;1116;p36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7" name="Google Shape;1117;p36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8" name="Google Shape;1118;p36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9" name="Google Shape;1119;p36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20" name="Google Shape;1120;p36"/>
          <p:cNvGrpSpPr/>
          <p:nvPr/>
        </p:nvGrpSpPr>
        <p:grpSpPr>
          <a:xfrm>
            <a:off x="896619" y="1603301"/>
            <a:ext cx="9867486" cy="4770499"/>
            <a:chOff x="741115" y="865258"/>
            <a:chExt cx="7691377" cy="4010102"/>
          </a:xfrm>
        </p:grpSpPr>
        <p:sp>
          <p:nvSpPr>
            <p:cNvPr id="1121" name="Google Shape;1121;p36"/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solidFill>
              <a:srgbClr val="318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22" name="Google Shape;1122;p36"/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</p:grpSpPr>
          <p:sp>
            <p:nvSpPr>
              <p:cNvPr id="1123" name="Google Shape;1123;p36"/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solidFill>
                <a:srgbClr val="3185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4" name="Google Shape;1124;p36"/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solidFill>
                <a:srgbClr val="3185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5" name="Google Shape;1125;p36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solidFill>
                <a:srgbClr val="3185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126" name="Google Shape;1126;p36"/>
          <p:cNvGrpSpPr/>
          <p:nvPr/>
        </p:nvGrpSpPr>
        <p:grpSpPr>
          <a:xfrm>
            <a:off x="8391927" y="4047629"/>
            <a:ext cx="2301387" cy="1593766"/>
            <a:chOff x="4799733" y="3457797"/>
            <a:chExt cx="2301387" cy="1593766"/>
          </a:xfrm>
        </p:grpSpPr>
        <p:sp>
          <p:nvSpPr>
            <p:cNvPr id="1127" name="Google Shape;1127;p36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8" name="Google Shape;1128;p36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9" name="Google Shape;1129;p36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0" name="Google Shape;1130;p36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1" name="Google Shape;1131;p36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2" name="Google Shape;1132;p36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3" name="Google Shape;1133;p36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4" name="Google Shape;1134;p36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5" name="Google Shape;1135;p36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6" name="Google Shape;1136;p36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7" name="Google Shape;1137;p36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8" name="Google Shape;1138;p36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9" name="Google Shape;1139;p36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0" name="Google Shape;1140;p36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1" name="Google Shape;1141;p36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2" name="Google Shape;1142;p36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3" name="Google Shape;1143;p36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4" name="Google Shape;1144;p36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5" name="Google Shape;1145;p36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6" name="Google Shape;1146;p36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7" name="Google Shape;1147;p36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8" name="Google Shape;1148;p36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9" name="Google Shape;1149;p36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0" name="Google Shape;1150;p36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1" name="Google Shape;1151;p36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2" name="Google Shape;1152;p36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3" name="Google Shape;1153;p36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4" name="Google Shape;1154;p36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5" name="Google Shape;1155;p36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6" name="Google Shape;1156;p36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7" name="Google Shape;1157;p36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8" name="Google Shape;1158;p36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9" name="Google Shape;1159;p36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0" name="Google Shape;1160;p36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1" name="Google Shape;1161;p36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2" name="Google Shape;1162;p36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3" name="Google Shape;1163;p36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4" name="Google Shape;1164;p36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5" name="Google Shape;1165;p36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6" name="Google Shape;1166;p36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7" name="Google Shape;1167;p36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8" name="Google Shape;1168;p36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9" name="Google Shape;1169;p36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0" name="Google Shape;1170;p36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1" name="Google Shape;1171;p36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2" name="Google Shape;1172;p36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3" name="Google Shape;1173;p36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4" name="Google Shape;1174;p36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5" name="Google Shape;1175;p36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6" name="Google Shape;1176;p36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7" name="Google Shape;1177;p36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8" name="Google Shape;1178;p36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9" name="Google Shape;1179;p36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0" name="Google Shape;1180;p36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1" name="Google Shape;1181;p36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2" name="Google Shape;1182;p36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83" name="Google Shape;1183;p36"/>
          <p:cNvGrpSpPr/>
          <p:nvPr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1184" name="Google Shape;1184;p36"/>
            <p:cNvGrpSpPr/>
            <p:nvPr/>
          </p:nvGrpSpPr>
          <p:grpSpPr>
            <a:xfrm>
              <a:off x="1598355" y="4368136"/>
              <a:ext cx="868989" cy="1258447"/>
              <a:chOff x="3235834" y="3793115"/>
              <a:chExt cx="868989" cy="1258447"/>
            </a:xfrm>
          </p:grpSpPr>
          <p:sp>
            <p:nvSpPr>
              <p:cNvPr id="1185" name="Google Shape;1185;p36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186" name="Google Shape;1186;p36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1187" name="Google Shape;1187;p36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88" name="Google Shape;1188;p36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89" name="Google Shape;1189;p36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90" name="Google Shape;1190;p36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91" name="Google Shape;1191;p36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92" name="Google Shape;1192;p36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93" name="Google Shape;1193;p36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94" name="Google Shape;1194;p36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95" name="Google Shape;1195;p36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96" name="Google Shape;1196;p36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97" name="Google Shape;1197;p36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98" name="Google Shape;1198;p36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99" name="Google Shape;1199;p36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00" name="Google Shape;1200;p36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01" name="Google Shape;1201;p36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02" name="Google Shape;1202;p36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03" name="Google Shape;1203;p36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04" name="Google Shape;1204;p36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05" name="Google Shape;1205;p36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06" name="Google Shape;1206;p36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07" name="Google Shape;1207;p36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08" name="Google Shape;1208;p36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09" name="Google Shape;1209;p36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10" name="Google Shape;1210;p36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1211" name="Google Shape;1211;p36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2" name="Google Shape;1212;p36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3" name="Google Shape;1213;p36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4" name="Google Shape;1214;p36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5" name="Google Shape;1215;p36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6" name="Google Shape;1216;p36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7" name="Google Shape;1217;p36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8" name="Google Shape;1218;p36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9" name="Google Shape;1219;p36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0" name="Google Shape;1220;p36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1" name="Google Shape;1221;p36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2" name="Google Shape;1222;p36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3" name="Google Shape;1223;p36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4" name="Google Shape;1224;p36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5" name="Google Shape;1225;p36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6" name="Google Shape;1226;p36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7" name="Google Shape;1227;p36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8" name="Google Shape;1228;p36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9" name="Google Shape;1229;p36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0" name="Google Shape;1230;p36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1" name="Google Shape;1231;p36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2" name="Google Shape;1232;p36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3" name="Google Shape;1233;p36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4" name="Google Shape;1234;p36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5" name="Google Shape;1235;p36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6" name="Google Shape;1236;p36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7" name="Google Shape;1237;p36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8" name="Google Shape;1238;p36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9" name="Google Shape;1239;p36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0" name="Google Shape;1240;p36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1" name="Google Shape;1241;p36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2" name="Google Shape;1242;p36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3" name="Google Shape;1243;p36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4" name="Google Shape;1244;p36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5" name="Google Shape;1245;p36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6" name="Google Shape;1246;p36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7" name="Google Shape;1247;p36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8" name="Google Shape;1248;p36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9" name="Google Shape;1249;p36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0" name="Google Shape;1250;p36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251" name="Google Shape;1251;p36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1252" name="Google Shape;1252;p36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3" name="Google Shape;1253;p36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4" name="Google Shape;1254;p36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255" name="Google Shape;1255;p36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56" name="Google Shape;1256;p36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57" name="Google Shape;1257;p36"/>
          <p:cNvGrpSpPr/>
          <p:nvPr/>
        </p:nvGrpSpPr>
        <p:grpSpPr>
          <a:xfrm>
            <a:off x="1524301" y="5626805"/>
            <a:ext cx="9320239" cy="1231194"/>
            <a:chOff x="1524301" y="5626805"/>
            <a:chExt cx="9320239" cy="1231194"/>
          </a:xfrm>
        </p:grpSpPr>
        <p:sp>
          <p:nvSpPr>
            <p:cNvPr id="1258" name="Google Shape;1258;p36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259" name="Google Shape;1259;p36"/>
            <p:cNvGrpSpPr/>
            <p:nvPr/>
          </p:nvGrpSpPr>
          <p:grpSpPr>
            <a:xfrm>
              <a:off x="1524301" y="5626805"/>
              <a:ext cx="9320239" cy="1231194"/>
              <a:chOff x="929285" y="5051507"/>
              <a:chExt cx="7315206" cy="1231194"/>
            </a:xfrm>
          </p:grpSpPr>
          <p:sp>
            <p:nvSpPr>
              <p:cNvPr id="1260" name="Google Shape;1260;p36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1" name="Google Shape;1261;p36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2" name="Google Shape;1262;p36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3" name="Google Shape;1263;p36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4" name="Google Shape;1264;p36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5" name="Google Shape;1265;p36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93264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Content">
  <p:cSld name="3_Title and Content">
    <p:bg>
      <p:bgPr>
        <a:solidFill>
          <a:srgbClr val="002060"/>
        </a:solidFill>
        <a:effectLst/>
      </p:bgPr>
    </p:bg>
    <p:spTree>
      <p:nvGrpSpPr>
        <p:cNvPr id="1" name="Shape 1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7" name="Google Shape;1267;p37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268" name="Google Shape;1268;p37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269" name="Google Shape;1269;p37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270" name="Google Shape;1270;p3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1" name="Google Shape;1271;p3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272" name="Google Shape;1272;p37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273" name="Google Shape;1273;p37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274" name="Google Shape;1274;p37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5" name="Google Shape;1275;p37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76" name="Google Shape;1276;p37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277" name="Google Shape;1277;p37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8" name="Google Shape;1278;p37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79" name="Google Shape;1279;p37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280" name="Google Shape;1280;p37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1" name="Google Shape;1281;p37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82" name="Google Shape;1282;p37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283" name="Google Shape;1283;p3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4" name="Google Shape;1284;p3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85" name="Google Shape;1285;p37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286" name="Google Shape;1286;p3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7" name="Google Shape;1287;p3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288" name="Google Shape;1288;p37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9" name="Google Shape;1289;p37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90" name="Google Shape;1290;p37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1" name="Google Shape;1291;p37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2" name="Google Shape;1292;p37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3" name="Google Shape;1293;p37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4" name="Google Shape;1294;p37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5" name="Google Shape;1295;p37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6" name="Google Shape;1296;p37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7" name="Google Shape;1297;p37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8" name="Google Shape;1298;p37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9" name="Google Shape;1299;p37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0" name="Google Shape;1300;p37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1" name="Google Shape;1301;p37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2" name="Google Shape;1302;p37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3" name="Google Shape;1303;p37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4" name="Google Shape;1304;p37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5" name="Google Shape;1305;p37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6" name="Google Shape;1306;p37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7" name="Google Shape;1307;p37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8" name="Google Shape;1308;p37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9" name="Google Shape;1309;p37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0" name="Google Shape;1310;p37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1" name="Google Shape;1311;p37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2" name="Google Shape;1312;p37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3" name="Google Shape;1313;p37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4" name="Google Shape;1314;p37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5" name="Google Shape;1315;p37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6" name="Google Shape;1316;p37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7" name="Google Shape;1317;p37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8" name="Google Shape;1318;p37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9" name="Google Shape;1319;p37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0" name="Google Shape;1320;p37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1" name="Google Shape;1321;p37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2" name="Google Shape;1322;p37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3" name="Google Shape;1323;p37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4" name="Google Shape;1324;p37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5" name="Google Shape;1325;p37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6" name="Google Shape;1326;p37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7" name="Google Shape;1327;p37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8" name="Google Shape;1328;p37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9" name="Google Shape;1329;p37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0" name="Google Shape;1330;p37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1" name="Google Shape;1331;p37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2" name="Google Shape;1332;p37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3" name="Google Shape;1333;p37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4" name="Google Shape;1334;p37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5" name="Google Shape;1335;p37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6" name="Google Shape;1336;p37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7" name="Google Shape;1337;p37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38" name="Google Shape;1338;p37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339" name="Google Shape;1339;p37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0" name="Google Shape;1340;p37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41" name="Google Shape;1341;p37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342" name="Google Shape;1342;p37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3" name="Google Shape;1343;p37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4" name="Google Shape;1344;p37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5" name="Google Shape;1345;p37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6" name="Google Shape;1346;p37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7" name="Google Shape;1347;p37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8" name="Google Shape;1348;p37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9" name="Google Shape;1349;p37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0" name="Google Shape;1350;p37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1" name="Google Shape;1351;p37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52" name="Google Shape;1352;p37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353" name="Google Shape;1353;p37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4" name="Google Shape;1354;p37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55" name="Google Shape;1355;p37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6" name="Google Shape;1356;p37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57" name="Google Shape;1357;p37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358" name="Google Shape;1358;p37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9" name="Google Shape;1359;p37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60" name="Google Shape;1360;p37"/>
          <p:cNvGrpSpPr/>
          <p:nvPr/>
        </p:nvGrpSpPr>
        <p:grpSpPr>
          <a:xfrm>
            <a:off x="2548289" y="3588080"/>
            <a:ext cx="2599447" cy="2521829"/>
            <a:chOff x="5641385" y="2381306"/>
            <a:chExt cx="2599447" cy="2521829"/>
          </a:xfrm>
        </p:grpSpPr>
        <p:sp>
          <p:nvSpPr>
            <p:cNvPr id="1361" name="Google Shape;1361;p37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362" name="Google Shape;1362;p37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7" cy="1593766"/>
            </a:xfrm>
          </p:grpSpPr>
          <p:sp>
            <p:nvSpPr>
              <p:cNvPr id="1363" name="Google Shape;1363;p37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4" name="Google Shape;1364;p37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5" name="Google Shape;1365;p37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6" name="Google Shape;1366;p37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7" name="Google Shape;1367;p37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8" name="Google Shape;1368;p37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9" name="Google Shape;1369;p37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0" name="Google Shape;1370;p37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1" name="Google Shape;1371;p37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2" name="Google Shape;1372;p37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3" name="Google Shape;1373;p37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4" name="Google Shape;1374;p37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5" name="Google Shape;1375;p37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6" name="Google Shape;1376;p37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7" name="Google Shape;1377;p37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8" name="Google Shape;1378;p37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9" name="Google Shape;1379;p37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0" name="Google Shape;1380;p37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1" name="Google Shape;1381;p37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2" name="Google Shape;1382;p37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3" name="Google Shape;1383;p37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4" name="Google Shape;1384;p37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5" name="Google Shape;1385;p37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6" name="Google Shape;1386;p37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7" name="Google Shape;1387;p37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8" name="Google Shape;1388;p37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9" name="Google Shape;1389;p37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0" name="Google Shape;1390;p37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1" name="Google Shape;1391;p37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2" name="Google Shape;1392;p37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3" name="Google Shape;1393;p37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4" name="Google Shape;1394;p37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5" name="Google Shape;1395;p37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6" name="Google Shape;1396;p37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7" name="Google Shape;1397;p37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8" name="Google Shape;1398;p37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9" name="Google Shape;1399;p37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0" name="Google Shape;1400;p37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1" name="Google Shape;1401;p37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2" name="Google Shape;1402;p37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3" name="Google Shape;1403;p37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4" name="Google Shape;1404;p37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5" name="Google Shape;1405;p37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6" name="Google Shape;1406;p37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7" name="Google Shape;1407;p37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8" name="Google Shape;1408;p37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9" name="Google Shape;1409;p37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0" name="Google Shape;1410;p37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1" name="Google Shape;1411;p37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2" name="Google Shape;1412;p37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3" name="Google Shape;1413;p37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4" name="Google Shape;1414;p37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5" name="Google Shape;1415;p37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6" name="Google Shape;1416;p37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7" name="Google Shape;1417;p37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8" name="Google Shape;1418;p37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19" name="Google Shape;1419;p37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0" name="Google Shape;1420;p37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1" name="Google Shape;1421;p37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2" name="Google Shape;1422;p37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3" name="Google Shape;1423;p37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4" name="Google Shape;1424;p37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5" name="Google Shape;1425;p37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6" name="Google Shape;1426;p37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7" name="Google Shape;1427;p37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8" name="Google Shape;1428;p37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9" name="Google Shape;1429;p37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0" name="Google Shape;1430;p37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1" name="Google Shape;1431;p37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2" name="Google Shape;1432;p37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3" name="Google Shape;1433;p37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4" name="Google Shape;1434;p37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5" name="Google Shape;1435;p37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6" name="Google Shape;1436;p37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7" name="Google Shape;1437;p37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8" name="Google Shape;1438;p37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9" name="Google Shape;1439;p37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0" name="Google Shape;1440;p37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1" name="Google Shape;1441;p37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2" name="Google Shape;1442;p37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3" name="Google Shape;1443;p37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4" name="Google Shape;1444;p37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5" name="Google Shape;1445;p37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6" name="Google Shape;1446;p37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7" name="Google Shape;1447;p37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8" name="Google Shape;1448;p37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9" name="Google Shape;1449;p37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0" name="Google Shape;1450;p37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1" name="Google Shape;1451;p37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2" name="Google Shape;1452;p37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3" name="Google Shape;1453;p37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4" name="Google Shape;1454;p37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5" name="Google Shape;1455;p37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6" name="Google Shape;1456;p37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7" name="Google Shape;1457;p37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8" name="Google Shape;1458;p37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9" name="Google Shape;1459;p37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0" name="Google Shape;1460;p37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1" name="Google Shape;1461;p37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2" name="Google Shape;1462;p37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3" name="Google Shape;1463;p37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4" name="Google Shape;1464;p37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5" name="Google Shape;1465;p37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6" name="Google Shape;1466;p37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7" name="Google Shape;1467;p37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8" name="Google Shape;1468;p37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9" name="Google Shape;1469;p37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0" name="Google Shape;1470;p37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1" name="Google Shape;1471;p37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2" name="Google Shape;1472;p37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73" name="Google Shape;1473;p37"/>
          <p:cNvSpPr txBox="1"/>
          <p:nvPr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500" b="0" i="0" u="none" strike="noStrike" kern="0" cap="none" spc="0" normalizeH="0" baseline="0" noProof="0">
                <a:ln>
                  <a:noFill/>
                </a:ln>
                <a:solidFill>
                  <a:srgbClr val="974806"/>
                </a:solidFill>
                <a:effectLst/>
                <a:uLnTx/>
                <a:uFillTx/>
                <a:latin typeface="Cookie"/>
                <a:ea typeface="Cookie"/>
                <a:cs typeface="Cookie"/>
                <a:sym typeface="Cookie"/>
              </a:rPr>
              <a:t>KHÁM PHÁ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01077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and Content">
  <p:cSld name="4_Title and Content">
    <p:bg>
      <p:bgPr>
        <a:solidFill>
          <a:srgbClr val="002060"/>
        </a:solidFill>
        <a:effectLst/>
      </p:bgPr>
    </p:bg>
    <p:spTree>
      <p:nvGrpSpPr>
        <p:cNvPr id="1" name="Shape 1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5" name="Google Shape;1475;p38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476" name="Google Shape;1476;p38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477" name="Google Shape;1477;p38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478" name="Google Shape;1478;p3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9" name="Google Shape;1479;p3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80" name="Google Shape;1480;p38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481" name="Google Shape;1481;p38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482" name="Google Shape;1482;p38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3" name="Google Shape;1483;p38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84" name="Google Shape;1484;p38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485" name="Google Shape;1485;p38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6" name="Google Shape;1486;p38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87" name="Google Shape;1487;p38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488" name="Google Shape;1488;p38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9" name="Google Shape;1489;p38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90" name="Google Shape;1490;p38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491" name="Google Shape;1491;p3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92" name="Google Shape;1492;p3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93" name="Google Shape;1493;p38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494" name="Google Shape;1494;p3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95" name="Google Shape;1495;p3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96" name="Google Shape;1496;p38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7" name="Google Shape;1497;p38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98" name="Google Shape;1498;p38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9" name="Google Shape;1499;p38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0" name="Google Shape;1500;p38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1" name="Google Shape;1501;p38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2" name="Google Shape;1502;p38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3" name="Google Shape;1503;p38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4" name="Google Shape;1504;p38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5" name="Google Shape;1505;p38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6" name="Google Shape;1506;p38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7" name="Google Shape;1507;p38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8" name="Google Shape;1508;p38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9" name="Google Shape;1509;p38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0" name="Google Shape;1510;p38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1" name="Google Shape;1511;p38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2" name="Google Shape;1512;p38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3" name="Google Shape;1513;p38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4" name="Google Shape;1514;p38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5" name="Google Shape;1515;p38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6" name="Google Shape;1516;p38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7" name="Google Shape;1517;p38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8" name="Google Shape;1518;p38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9" name="Google Shape;1519;p38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0" name="Google Shape;1520;p38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1" name="Google Shape;1521;p38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2" name="Google Shape;1522;p38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3" name="Google Shape;1523;p38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4" name="Google Shape;1524;p38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5" name="Google Shape;1525;p38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6" name="Google Shape;1526;p38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7" name="Google Shape;1527;p38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8" name="Google Shape;1528;p38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9" name="Google Shape;1529;p38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0" name="Google Shape;1530;p38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1" name="Google Shape;1531;p38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2" name="Google Shape;1532;p38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3" name="Google Shape;1533;p38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4" name="Google Shape;1534;p38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5" name="Google Shape;1535;p38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6" name="Google Shape;1536;p38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7" name="Google Shape;1537;p38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8" name="Google Shape;1538;p38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9" name="Google Shape;1539;p38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0" name="Google Shape;1540;p38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1" name="Google Shape;1541;p38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2" name="Google Shape;1542;p38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3" name="Google Shape;1543;p38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4" name="Google Shape;1544;p38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B2A0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5" name="Google Shape;1545;p38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546" name="Google Shape;1546;p38"/>
          <p:cNvGrpSpPr/>
          <p:nvPr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1547" name="Google Shape;1547;p38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8" name="Google Shape;1548;p38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9" name="Google Shape;1549;p38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0" name="Google Shape;1550;p38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1" name="Google Shape;1551;p38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2" name="Google Shape;1552;p38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3" name="Google Shape;1553;p38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4" name="Google Shape;1554;p38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5" name="Google Shape;1555;p38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6" name="Google Shape;1556;p38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7" name="Google Shape;1557;p38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8" name="Google Shape;1558;p38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9" name="Google Shape;1559;p38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0" name="Google Shape;1560;p38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1" name="Google Shape;1561;p38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2" name="Google Shape;1562;p38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3" name="Google Shape;1563;p38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4" name="Google Shape;1564;p38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5" name="Google Shape;1565;p38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6" name="Google Shape;1566;p38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7" name="Google Shape;1567;p38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8" name="Google Shape;1568;p38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9" name="Google Shape;1569;p38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0" name="Google Shape;1570;p38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1" name="Google Shape;1571;p38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2" name="Google Shape;1572;p38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3" name="Google Shape;1573;p38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4" name="Google Shape;1574;p38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5" name="Google Shape;1575;p38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6" name="Google Shape;1576;p38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7" name="Google Shape;1577;p38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8" name="Google Shape;1578;p38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9" name="Google Shape;1579;p38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0" name="Google Shape;1580;p38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1" name="Google Shape;1581;p38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2" name="Google Shape;1582;p38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3" name="Google Shape;1583;p38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4" name="Google Shape;1584;p38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5" name="Google Shape;1585;p38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6" name="Google Shape;1586;p38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7" name="Google Shape;1587;p38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88" name="Google Shape;1588;p38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589" name="Google Shape;1589;p38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0" name="Google Shape;1590;p38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91" name="Google Shape;1591;p38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592" name="Google Shape;1592;p38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3" name="Google Shape;1593;p38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4" name="Google Shape;1594;p38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5" name="Google Shape;1595;p38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6" name="Google Shape;1596;p38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7" name="Google Shape;1597;p38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8" name="Google Shape;1598;p38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9" name="Google Shape;1599;p38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0" name="Google Shape;1600;p38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1" name="Google Shape;1601;p38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02" name="Google Shape;1602;p38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603" name="Google Shape;1603;p38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4" name="Google Shape;1604;p38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05" name="Google Shape;1605;p38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6" name="Google Shape;1606;p38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07" name="Google Shape;1607;p38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608" name="Google Shape;1608;p38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9" name="Google Shape;1609;p38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10" name="Google Shape;1610;p38"/>
          <p:cNvSpPr txBox="1"/>
          <p:nvPr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500" b="0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okie"/>
                <a:ea typeface="Cookie"/>
                <a:cs typeface="Cookie"/>
                <a:sym typeface="Cookie"/>
              </a:rPr>
              <a:t>HOẠT ĐỘNG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05744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and Content">
  <p:cSld name="5_Title and Content">
    <p:bg>
      <p:bgPr>
        <a:solidFill>
          <a:srgbClr val="002060"/>
        </a:solidFill>
        <a:effectLst/>
      </p:bgPr>
    </p:bg>
    <p:spTree>
      <p:nvGrpSpPr>
        <p:cNvPr id="1" name="Shape 1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2" name="Google Shape;1612;p39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613" name="Google Shape;1613;p39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614" name="Google Shape;1614;p39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615" name="Google Shape;1615;p3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6" name="Google Shape;1616;p3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617" name="Google Shape;1617;p39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618" name="Google Shape;1618;p39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619" name="Google Shape;1619;p39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0" name="Google Shape;1620;p39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21" name="Google Shape;1621;p39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622" name="Google Shape;1622;p39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3" name="Google Shape;1623;p39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24" name="Google Shape;1624;p39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625" name="Google Shape;1625;p39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6" name="Google Shape;1626;p39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27" name="Google Shape;1627;p39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628" name="Google Shape;1628;p3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9" name="Google Shape;1629;p3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30" name="Google Shape;1630;p39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631" name="Google Shape;1631;p3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32" name="Google Shape;1632;p3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633" name="Google Shape;1633;p39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4" name="Google Shape;1634;p39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35" name="Google Shape;1635;p39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6" name="Google Shape;1636;p39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7" name="Google Shape;1637;p39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8" name="Google Shape;1638;p39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9" name="Google Shape;1639;p39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0" name="Google Shape;1640;p39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1" name="Google Shape;1641;p39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2" name="Google Shape;1642;p39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3" name="Google Shape;1643;p39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4" name="Google Shape;1644;p39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5" name="Google Shape;1645;p39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6" name="Google Shape;1646;p39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7" name="Google Shape;1647;p39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8" name="Google Shape;1648;p39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9" name="Google Shape;1649;p39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0" name="Google Shape;1650;p39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1" name="Google Shape;1651;p39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2" name="Google Shape;1652;p39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3" name="Google Shape;1653;p39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4" name="Google Shape;1654;p39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5" name="Google Shape;1655;p39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6" name="Google Shape;1656;p39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7" name="Google Shape;1657;p39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8" name="Google Shape;1658;p39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9" name="Google Shape;1659;p39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0" name="Google Shape;1660;p39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1" name="Google Shape;1661;p39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2" name="Google Shape;1662;p39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3" name="Google Shape;1663;p39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4" name="Google Shape;1664;p39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5" name="Google Shape;1665;p39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6" name="Google Shape;1666;p39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7" name="Google Shape;1667;p39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8" name="Google Shape;1668;p39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9" name="Google Shape;1669;p39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0" name="Google Shape;1670;p39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1" name="Google Shape;1671;p39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2" name="Google Shape;1672;p39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3" name="Google Shape;1673;p39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4" name="Google Shape;1674;p39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5" name="Google Shape;1675;p39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6" name="Google Shape;1676;p39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7" name="Google Shape;1677;p39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8" name="Google Shape;1678;p39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9" name="Google Shape;1679;p39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0" name="Google Shape;1680;p39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6DD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1" name="Google Shape;1681;p39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2" name="Google Shape;1682;p39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83" name="Google Shape;1683;p39"/>
          <p:cNvGrpSpPr/>
          <p:nvPr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684" name="Google Shape;1684;p39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39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39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39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39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39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39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39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39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39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39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39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39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39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39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39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39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39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39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39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39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39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39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39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39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39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39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39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39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39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39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39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39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39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39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39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39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39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39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39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39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39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39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39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39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39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39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39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39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39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39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5" name="Google Shape;1735;p39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6" name="Google Shape;1736;p39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39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39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39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39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39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39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39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39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39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39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47" name="Google Shape;1747;p39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748" name="Google Shape;1748;p39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39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50" name="Google Shape;1750;p39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751" name="Google Shape;1751;p39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39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39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39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39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39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39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39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39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39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61" name="Google Shape;1761;p39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762" name="Google Shape;1762;p39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39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64" name="Google Shape;1764;p39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5" name="Google Shape;1765;p39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766" name="Google Shape;1766;p39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767" name="Google Shape;1767;p39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39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69" name="Google Shape;1769;p39"/>
          <p:cNvSpPr txBox="1"/>
          <p:nvPr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5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okie"/>
                <a:ea typeface="Cookie"/>
                <a:cs typeface="Cookie"/>
                <a:sym typeface="Cookie"/>
              </a:rPr>
              <a:t>LUYỆN TẬP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04103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Title and Content">
  <p:cSld name="9_Title and Content">
    <p:bg>
      <p:bgPr>
        <a:solidFill>
          <a:srgbClr val="002060"/>
        </a:solidFill>
        <a:effectLst/>
      </p:bgPr>
    </p:bg>
    <p:spTree>
      <p:nvGrpSpPr>
        <p:cNvPr id="1" name="Shape 1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71" name="Google Shape;1771;p40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772" name="Google Shape;1772;p40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773" name="Google Shape;1773;p40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774" name="Google Shape;1774;p4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5" name="Google Shape;1775;p4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776" name="Google Shape;1776;p40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777" name="Google Shape;1777;p40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778" name="Google Shape;1778;p40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9" name="Google Shape;1779;p40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780" name="Google Shape;1780;p40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781" name="Google Shape;1781;p40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2" name="Google Shape;1782;p40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783" name="Google Shape;1783;p40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784" name="Google Shape;1784;p40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5" name="Google Shape;1785;p40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786" name="Google Shape;1786;p40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787" name="Google Shape;1787;p4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8" name="Google Shape;1788;p4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789" name="Google Shape;1789;p40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790" name="Google Shape;1790;p4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91" name="Google Shape;1791;p4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792" name="Google Shape;1792;p40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40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94" name="Google Shape;1794;p40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5" name="Google Shape;1795;p40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6" name="Google Shape;1796;p40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7" name="Google Shape;1797;p40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8" name="Google Shape;1798;p40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9" name="Google Shape;1799;p40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0" name="Google Shape;1800;p40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1" name="Google Shape;1801;p40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2" name="Google Shape;1802;p40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3" name="Google Shape;1803;p40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4" name="Google Shape;1804;p40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5" name="Google Shape;1805;p40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6" name="Google Shape;1806;p40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7" name="Google Shape;1807;p40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8" name="Google Shape;1808;p40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9" name="Google Shape;1809;p40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0" name="Google Shape;1810;p40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1" name="Google Shape;1811;p40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2" name="Google Shape;1812;p40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3" name="Google Shape;1813;p40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4" name="Google Shape;1814;p40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5" name="Google Shape;1815;p40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6" name="Google Shape;1816;p40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7" name="Google Shape;1817;p40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8" name="Google Shape;1818;p40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9" name="Google Shape;1819;p40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0" name="Google Shape;1820;p40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1" name="Google Shape;1821;p40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2" name="Google Shape;1822;p40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3" name="Google Shape;1823;p40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4" name="Google Shape;1824;p40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5" name="Google Shape;1825;p40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6" name="Google Shape;1826;p40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7" name="Google Shape;1827;p40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8" name="Google Shape;1828;p40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9" name="Google Shape;1829;p40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0" name="Google Shape;1830;p40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1" name="Google Shape;1831;p40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2" name="Google Shape;1832;p40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3" name="Google Shape;1833;p40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4" name="Google Shape;1834;p40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5" name="Google Shape;1835;p40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6" name="Google Shape;1836;p40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7" name="Google Shape;1837;p40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8" name="Google Shape;1838;p40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9" name="Google Shape;1839;p40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2CB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0" name="Google Shape;1840;p40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1" name="Google Shape;1841;p40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42" name="Google Shape;1842;p40"/>
          <p:cNvGrpSpPr/>
          <p:nvPr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843" name="Google Shape;1843;p40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40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40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40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40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40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40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40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40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2" name="Google Shape;1852;p40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3" name="Google Shape;1853;p40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40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40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40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40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40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40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40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40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40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40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40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40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40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40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40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40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40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40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40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40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40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40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40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40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40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40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40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40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40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40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40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40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40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40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40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40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40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40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40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40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40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40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40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40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40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40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40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40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40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40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40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40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06" name="Google Shape;1906;p40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907" name="Google Shape;1907;p40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40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09" name="Google Shape;1909;p40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910" name="Google Shape;1910;p40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40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40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40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40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40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40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40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40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40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20" name="Google Shape;1920;p40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921" name="Google Shape;1921;p40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40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23" name="Google Shape;1923;p40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4" name="Google Shape;1924;p40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25" name="Google Shape;1925;p40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926" name="Google Shape;1926;p40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40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28" name="Google Shape;1928;p40"/>
          <p:cNvSpPr txBox="1"/>
          <p:nvPr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500" b="0" i="0" u="none" strike="noStrike" kern="0" cap="none" spc="0" normalizeH="0" baseline="0" noProof="0">
                <a:ln>
                  <a:noFill/>
                </a:ln>
                <a:solidFill>
                  <a:srgbClr val="FABF8E"/>
                </a:solidFill>
                <a:effectLst/>
                <a:uLnTx/>
                <a:uFillTx/>
                <a:latin typeface="Cookie"/>
                <a:ea typeface="Cookie"/>
                <a:cs typeface="Cookie"/>
                <a:sym typeface="Cookie"/>
              </a:rPr>
              <a:t>TRÒ CHƠI</a:t>
            </a:r>
            <a:endParaRPr kumimoji="0" sz="11500" b="0" i="0" u="none" strike="noStrike" kern="0" cap="none" spc="0" normalizeH="0" baseline="0" noProof="0">
              <a:ln>
                <a:noFill/>
              </a:ln>
              <a:solidFill>
                <a:srgbClr val="FABF8E"/>
              </a:solidFill>
              <a:effectLst/>
              <a:uLnTx/>
              <a:uFillTx/>
              <a:latin typeface="Cookie"/>
              <a:ea typeface="Cookie"/>
              <a:cs typeface="Cookie"/>
              <a:sym typeface="Cookie"/>
            </a:endParaRPr>
          </a:p>
        </p:txBody>
      </p:sp>
      <p:grpSp>
        <p:nvGrpSpPr>
          <p:cNvPr id="1929" name="Google Shape;1929;p40"/>
          <p:cNvGrpSpPr/>
          <p:nvPr/>
        </p:nvGrpSpPr>
        <p:grpSpPr>
          <a:xfrm flipH="1">
            <a:off x="7919467" y="3656003"/>
            <a:ext cx="1245605" cy="2486166"/>
            <a:chOff x="961250" y="234750"/>
            <a:chExt cx="1222525" cy="2320700"/>
          </a:xfrm>
        </p:grpSpPr>
        <p:sp>
          <p:nvSpPr>
            <p:cNvPr id="1930" name="Google Shape;1930;p40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40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40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40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40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40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40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40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40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40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40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40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40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40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40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40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40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40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40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40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40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40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40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40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40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40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40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40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40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40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40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40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40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40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40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40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40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40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40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40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40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6188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9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Title and Content">
  <p:cSld name="13_Title and Content">
    <p:bg>
      <p:bgPr>
        <a:solidFill>
          <a:srgbClr val="002060"/>
        </a:solidFill>
        <a:effectLst/>
      </p:bgPr>
    </p:bg>
    <p:spTree>
      <p:nvGrpSpPr>
        <p:cNvPr id="1" name="Shape 1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72" name="Google Shape;1972;p41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973" name="Google Shape;1973;p41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974" name="Google Shape;1974;p41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975" name="Google Shape;1975;p4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76" name="Google Shape;1976;p4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977" name="Google Shape;1977;p41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978" name="Google Shape;1978;p41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979" name="Google Shape;1979;p41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0" name="Google Shape;1980;p41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981" name="Google Shape;1981;p41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982" name="Google Shape;1982;p41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3" name="Google Shape;1983;p41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984" name="Google Shape;1984;p41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985" name="Google Shape;1985;p41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6" name="Google Shape;1986;p41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987" name="Google Shape;1987;p41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988" name="Google Shape;1988;p4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9" name="Google Shape;1989;p4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990" name="Google Shape;1990;p41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991" name="Google Shape;1991;p4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2" name="Google Shape;1992;p4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993" name="Google Shape;1993;p41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41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95" name="Google Shape;1995;p41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6" name="Google Shape;1996;p41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7" name="Google Shape;1997;p41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8" name="Google Shape;1998;p41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9" name="Google Shape;1999;p41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0" name="Google Shape;2000;p41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1" name="Google Shape;2001;p41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2" name="Google Shape;2002;p41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3" name="Google Shape;2003;p41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4" name="Google Shape;2004;p41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5" name="Google Shape;2005;p41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6" name="Google Shape;2006;p41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7" name="Google Shape;2007;p41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8" name="Google Shape;2008;p41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9" name="Google Shape;2009;p41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0" name="Google Shape;2010;p41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1" name="Google Shape;2011;p41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2" name="Google Shape;2012;p41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3" name="Google Shape;2013;p41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4" name="Google Shape;2014;p41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5" name="Google Shape;2015;p41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6" name="Google Shape;2016;p41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7" name="Google Shape;2017;p41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8" name="Google Shape;2018;p41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9" name="Google Shape;2019;p41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0" name="Google Shape;2020;p41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1" name="Google Shape;2021;p41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2" name="Google Shape;2022;p41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3" name="Google Shape;2023;p41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4" name="Google Shape;2024;p41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5" name="Google Shape;2025;p41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6" name="Google Shape;2026;p41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7" name="Google Shape;2027;p41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8" name="Google Shape;2028;p41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9" name="Google Shape;2029;p41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0" name="Google Shape;2030;p41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1" name="Google Shape;2031;p41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2" name="Google Shape;2032;p41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3" name="Google Shape;2033;p41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4" name="Google Shape;2034;p41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5" name="Google Shape;2035;p41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6" name="Google Shape;2036;p41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7" name="Google Shape;2037;p41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8" name="Google Shape;2038;p41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9" name="Google Shape;2039;p41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40" name="Google Shape;2040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69345" y="364703"/>
            <a:ext cx="2069886" cy="10349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91245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1_Title and Content">
  <p:cSld name="21_Title and Content">
    <p:bg>
      <p:bgPr>
        <a:solidFill>
          <a:srgbClr val="002060"/>
        </a:solidFill>
        <a:effectLst/>
      </p:bgPr>
    </p:bg>
    <p:spTree>
      <p:nvGrpSpPr>
        <p:cNvPr id="1" name="Shape 2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2" name="Google Shape;2042;p42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2043" name="Google Shape;2043;p42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044" name="Google Shape;2044;p42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045" name="Google Shape;2045;p42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46" name="Google Shape;2046;p42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047" name="Google Shape;2047;p42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048" name="Google Shape;2048;p42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049" name="Google Shape;2049;p42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50" name="Google Shape;2050;p42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051" name="Google Shape;2051;p42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052" name="Google Shape;2052;p42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53" name="Google Shape;2053;p42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054" name="Google Shape;2054;p42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055" name="Google Shape;2055;p42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56" name="Google Shape;2056;p42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057" name="Google Shape;2057;p42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58" name="Google Shape;2058;p42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59" name="Google Shape;2059;p42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060" name="Google Shape;2060;p42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061" name="Google Shape;2061;p42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62" name="Google Shape;2062;p42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063" name="Google Shape;2063;p42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4" name="Google Shape;2064;p42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65" name="Google Shape;2065;p42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6" name="Google Shape;2066;p42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7" name="Google Shape;2067;p42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8" name="Google Shape;2068;p42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9" name="Google Shape;2069;p42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0" name="Google Shape;2070;p42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1" name="Google Shape;2071;p42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2" name="Google Shape;2072;p42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3" name="Google Shape;2073;p42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4" name="Google Shape;2074;p42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5" name="Google Shape;2075;p42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6" name="Google Shape;2076;p42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7" name="Google Shape;2077;p42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8" name="Google Shape;2078;p42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9" name="Google Shape;2079;p42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0" name="Google Shape;2080;p42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1" name="Google Shape;2081;p42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2" name="Google Shape;2082;p42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3" name="Google Shape;2083;p42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4" name="Google Shape;2084;p42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5" name="Google Shape;2085;p42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6" name="Google Shape;2086;p42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7" name="Google Shape;2087;p42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8" name="Google Shape;2088;p42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9" name="Google Shape;2089;p42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0" name="Google Shape;2090;p42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1" name="Google Shape;2091;p42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2" name="Google Shape;2092;p42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3" name="Google Shape;2093;p42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4" name="Google Shape;2094;p42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5" name="Google Shape;2095;p42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6" name="Google Shape;2096;p42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7" name="Google Shape;2097;p42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8" name="Google Shape;2098;p42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9" name="Google Shape;2099;p42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0" name="Google Shape;2100;p42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1" name="Google Shape;2101;p42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2" name="Google Shape;2102;p42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3" name="Google Shape;2103;p42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4" name="Google Shape;2104;p42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5" name="Google Shape;2105;p42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6" name="Google Shape;2106;p42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7" name="Google Shape;2107;p42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8" name="Google Shape;2108;p42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9" name="Google Shape;2109;p42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10" name="Google Shape;2110;p42" descr="C:\Users\TUAN\Downloads\Luyện tập 1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85396" y="450429"/>
            <a:ext cx="2237784" cy="8634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78723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3_Title and Content">
  <p:cSld name="23_Title and Content">
    <p:bg>
      <p:bgPr>
        <a:solidFill>
          <a:srgbClr val="002060"/>
        </a:solidFill>
        <a:effectLst/>
      </p:bgPr>
    </p:bg>
    <p:spTree>
      <p:nvGrpSpPr>
        <p:cNvPr id="1" name="Shape 2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12" name="Google Shape;2112;p43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2113" name="Google Shape;2113;p43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114" name="Google Shape;2114;p43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115" name="Google Shape;2115;p4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16" name="Google Shape;2116;p4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117" name="Google Shape;2117;p43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118" name="Google Shape;2118;p43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119" name="Google Shape;2119;p43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20" name="Google Shape;2120;p43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121" name="Google Shape;2121;p43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122" name="Google Shape;2122;p43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23" name="Google Shape;2123;p43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124" name="Google Shape;2124;p43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125" name="Google Shape;2125;p43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26" name="Google Shape;2126;p43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127" name="Google Shape;2127;p43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128" name="Google Shape;2128;p4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29" name="Google Shape;2129;p4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130" name="Google Shape;2130;p43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131" name="Google Shape;2131;p4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32" name="Google Shape;2132;p4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133" name="Google Shape;2133;p43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4" name="Google Shape;2134;p43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35" name="Google Shape;2135;p43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6" name="Google Shape;2136;p43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7" name="Google Shape;2137;p43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8" name="Google Shape;2138;p43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9" name="Google Shape;2139;p43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0" name="Google Shape;2140;p43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1" name="Google Shape;2141;p43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2" name="Google Shape;2142;p43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3" name="Google Shape;2143;p43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4" name="Google Shape;2144;p43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5" name="Google Shape;2145;p43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6" name="Google Shape;2146;p43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7" name="Google Shape;2147;p43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8" name="Google Shape;2148;p43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9" name="Google Shape;2149;p43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0" name="Google Shape;2150;p43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1" name="Google Shape;2151;p43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2" name="Google Shape;2152;p43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3" name="Google Shape;2153;p43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4" name="Google Shape;2154;p43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5" name="Google Shape;2155;p43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6" name="Google Shape;2156;p43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7" name="Google Shape;2157;p43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8" name="Google Shape;2158;p43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9" name="Google Shape;2159;p43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0" name="Google Shape;2160;p43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1" name="Google Shape;2161;p43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2" name="Google Shape;2162;p43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3" name="Google Shape;2163;p43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4" name="Google Shape;2164;p43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5" name="Google Shape;2165;p43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6" name="Google Shape;2166;p43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7" name="Google Shape;2167;p43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8" name="Google Shape;2168;p43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9" name="Google Shape;2169;p43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0" name="Google Shape;2170;p43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1" name="Google Shape;2171;p43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2" name="Google Shape;2172;p43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3" name="Google Shape;2173;p43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4" name="Google Shape;2174;p43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5" name="Google Shape;2175;p43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6" name="Google Shape;2176;p43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7" name="Google Shape;2177;p43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8" name="Google Shape;2178;p43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9" name="Google Shape;2179;p43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80" name="Google Shape;2180;p43" descr="Không có mô tả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39013" y="438261"/>
            <a:ext cx="2330549" cy="8878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070200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2_Title and Content">
  <p:cSld name="22_Title and Content">
    <p:bg>
      <p:bgPr>
        <a:solidFill>
          <a:srgbClr val="002060"/>
        </a:solidFill>
        <a:effectLst/>
      </p:bgPr>
    </p:bg>
    <p:spTree>
      <p:nvGrpSpPr>
        <p:cNvPr id="1" name="Shape 2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82" name="Google Shape;2182;p44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2183" name="Google Shape;2183;p4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184" name="Google Shape;2184;p4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185" name="Google Shape;2185;p4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6" name="Google Shape;2186;p4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187" name="Google Shape;2187;p4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188" name="Google Shape;2188;p4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189" name="Google Shape;2189;p4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90" name="Google Shape;2190;p4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191" name="Google Shape;2191;p4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192" name="Google Shape;2192;p4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93" name="Google Shape;2193;p4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194" name="Google Shape;2194;p4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195" name="Google Shape;2195;p4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96" name="Google Shape;2196;p4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197" name="Google Shape;2197;p4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198" name="Google Shape;2198;p4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99" name="Google Shape;2199;p4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00" name="Google Shape;2200;p4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201" name="Google Shape;2201;p4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02" name="Google Shape;2202;p4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203" name="Google Shape;2203;p4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4" name="Google Shape;2204;p4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05" name="Google Shape;2205;p44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6" name="Google Shape;2206;p44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7" name="Google Shape;2207;p44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8" name="Google Shape;2208;p44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9" name="Google Shape;2209;p44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0" name="Google Shape;2210;p44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1" name="Google Shape;2211;p44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2" name="Google Shape;2212;p44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3" name="Google Shape;2213;p44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4" name="Google Shape;2214;p44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5" name="Google Shape;2215;p44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6" name="Google Shape;2216;p44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7" name="Google Shape;2217;p44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8" name="Google Shape;2218;p44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9" name="Google Shape;2219;p44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0" name="Google Shape;2220;p44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1" name="Google Shape;2221;p44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2" name="Google Shape;2222;p44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3" name="Google Shape;2223;p44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4" name="Google Shape;2224;p44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5" name="Google Shape;2225;p44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6" name="Google Shape;2226;p44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7" name="Google Shape;2227;p44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8" name="Google Shape;2228;p44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9" name="Google Shape;2229;p44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0" name="Google Shape;2230;p44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1" name="Google Shape;2231;p44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2" name="Google Shape;2232;p44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3" name="Google Shape;2233;p44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4" name="Google Shape;2234;p44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5" name="Google Shape;2235;p44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6" name="Google Shape;2236;p44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7" name="Google Shape;2237;p44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8" name="Google Shape;2238;p44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9" name="Google Shape;2239;p44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0" name="Google Shape;2240;p44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1" name="Google Shape;2241;p44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2" name="Google Shape;2242;p44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3" name="Google Shape;2243;p44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4" name="Google Shape;2244;p44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5" name="Google Shape;2245;p44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6" name="Google Shape;2246;p44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7" name="Google Shape;2247;p44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8" name="Google Shape;2248;p44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9" name="Google Shape;2249;p44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50" name="Google Shape;2250;p4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85396" y="357971"/>
            <a:ext cx="2325467" cy="11627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404841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0_Title and Content">
  <p:cSld name="20_Title and Content">
    <p:bg>
      <p:bgPr>
        <a:solidFill>
          <a:srgbClr val="002060"/>
        </a:solidFill>
        <a:effectLst/>
      </p:bgPr>
    </p:bg>
    <p:spTree>
      <p:nvGrpSpPr>
        <p:cNvPr id="1" name="Shape 2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2" name="Google Shape;2252;p45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2253" name="Google Shape;2253;p45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254" name="Google Shape;2254;p45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255" name="Google Shape;2255;p4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56" name="Google Shape;2256;p4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257" name="Google Shape;2257;p45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258" name="Google Shape;2258;p45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259" name="Google Shape;2259;p45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60" name="Google Shape;2260;p45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61" name="Google Shape;2261;p45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262" name="Google Shape;2262;p45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63" name="Google Shape;2263;p45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64" name="Google Shape;2264;p45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65" name="Google Shape;2265;p45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66" name="Google Shape;2266;p45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67" name="Google Shape;2267;p45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268" name="Google Shape;2268;p4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69" name="Google Shape;2269;p4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70" name="Google Shape;2270;p45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271" name="Google Shape;2271;p4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72" name="Google Shape;2272;p4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273" name="Google Shape;2273;p45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4" name="Google Shape;2274;p45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75" name="Google Shape;2275;p45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6" name="Google Shape;2276;p45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7" name="Google Shape;2277;p45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8" name="Google Shape;2278;p45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9" name="Google Shape;2279;p45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0" name="Google Shape;2280;p45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1" name="Google Shape;2281;p45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2" name="Google Shape;2282;p45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3" name="Google Shape;2283;p45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4" name="Google Shape;2284;p45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5" name="Google Shape;2285;p45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6" name="Google Shape;2286;p45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7" name="Google Shape;2287;p45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8" name="Google Shape;2288;p45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9" name="Google Shape;2289;p45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0" name="Google Shape;2290;p45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1" name="Google Shape;2291;p45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2" name="Google Shape;2292;p45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3" name="Google Shape;2293;p45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4" name="Google Shape;2294;p45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5" name="Google Shape;2295;p45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6" name="Google Shape;2296;p45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7" name="Google Shape;2297;p45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8" name="Google Shape;2298;p45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9" name="Google Shape;2299;p45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0" name="Google Shape;2300;p45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1" name="Google Shape;2301;p45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2" name="Google Shape;2302;p45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3" name="Google Shape;2303;p45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4" name="Google Shape;2304;p45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5" name="Google Shape;2305;p45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6" name="Google Shape;2306;p45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7" name="Google Shape;2307;p45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8" name="Google Shape;2308;p45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9" name="Google Shape;2309;p45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0" name="Google Shape;2310;p45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1" name="Google Shape;2311;p45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2" name="Google Shape;2312;p45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3" name="Google Shape;2313;p45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4" name="Google Shape;2314;p45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5" name="Google Shape;2315;p45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6" name="Google Shape;2316;p45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7" name="Google Shape;2317;p45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8" name="Google Shape;2318;p45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9" name="Google Shape;2319;p45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790074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and Content">
  <p:cSld name="10_Title and Content">
    <p:bg>
      <p:bgPr>
        <a:solidFill>
          <a:srgbClr val="4F6128"/>
        </a:solidFill>
        <a:effectLst/>
      </p:bgPr>
    </p:bg>
    <p:spTree>
      <p:nvGrpSpPr>
        <p:cNvPr id="1" name="Shape 2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21" name="Google Shape;2321;p46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2322" name="Google Shape;2322;p46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323" name="Google Shape;2323;p46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324" name="Google Shape;2324;p4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25" name="Google Shape;2325;p4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326" name="Google Shape;2326;p46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327" name="Google Shape;2327;p46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328" name="Google Shape;2328;p46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29" name="Google Shape;2329;p46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330" name="Google Shape;2330;p46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331" name="Google Shape;2331;p46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32" name="Google Shape;2332;p46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333" name="Google Shape;2333;p46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334" name="Google Shape;2334;p46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35" name="Google Shape;2335;p46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336" name="Google Shape;2336;p46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337" name="Google Shape;2337;p4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38" name="Google Shape;2338;p4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339" name="Google Shape;2339;p46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340" name="Google Shape;2340;p4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41" name="Google Shape;2341;p4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342" name="Google Shape;2342;p46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3" name="Google Shape;2343;p46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344" name="Google Shape;2344;p46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5" name="Google Shape;2345;p46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6" name="Google Shape;2346;p46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7" name="Google Shape;2347;p46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8" name="Google Shape;2348;p46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9" name="Google Shape;2349;p46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0" name="Google Shape;2350;p46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1" name="Google Shape;2351;p46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2" name="Google Shape;2352;p46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3" name="Google Shape;2353;p46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4" name="Google Shape;2354;p46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5" name="Google Shape;2355;p46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6" name="Google Shape;2356;p46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7" name="Google Shape;2357;p46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8" name="Google Shape;2358;p46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9" name="Google Shape;2359;p46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0" name="Google Shape;2360;p46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1" name="Google Shape;2361;p46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2" name="Google Shape;2362;p46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3" name="Google Shape;2363;p46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4" name="Google Shape;2364;p46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5" name="Google Shape;2365;p46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6" name="Google Shape;2366;p46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7" name="Google Shape;2367;p46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8" name="Google Shape;2368;p46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9" name="Google Shape;2369;p46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0" name="Google Shape;2370;p46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1" name="Google Shape;2371;p46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2" name="Google Shape;2372;p46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3" name="Google Shape;2373;p46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4" name="Google Shape;2374;p46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5" name="Google Shape;2375;p46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6" name="Google Shape;2376;p46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7" name="Google Shape;2377;p46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8" name="Google Shape;2378;p46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9" name="Google Shape;2379;p46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0" name="Google Shape;2380;p46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1" name="Google Shape;2381;p46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2" name="Google Shape;2382;p46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3" name="Google Shape;2383;p46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4" name="Google Shape;2384;p46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5" name="Google Shape;2385;p46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6" name="Google Shape;2386;p46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7" name="Google Shape;2387;p46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8" name="Google Shape;2388;p46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389" name="Google Shape;2389;p46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390" name="Google Shape;2390;p46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1" name="Google Shape;2391;p46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92" name="Google Shape;2392;p46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393" name="Google Shape;2393;p46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4" name="Google Shape;2394;p46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5" name="Google Shape;2395;p46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6" name="Google Shape;2396;p46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7" name="Google Shape;2397;p46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8" name="Google Shape;2398;p46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9" name="Google Shape;2399;p46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0" name="Google Shape;2400;p46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1" name="Google Shape;2401;p46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2" name="Google Shape;2402;p46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403" name="Google Shape;2403;p46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404" name="Google Shape;2404;p4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5" name="Google Shape;2405;p4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06" name="Google Shape;2406;p46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7" name="Google Shape;2407;p46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08" name="Google Shape;2408;p46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409" name="Google Shape;2409;p4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0" name="Google Shape;2410;p4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11" name="Google Shape;2411;p46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2CB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2" name="Google Shape;2412;p46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3" name="Google Shape;2413;p46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14" name="Google Shape;2414;p46"/>
          <p:cNvGrpSpPr/>
          <p:nvPr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2415" name="Google Shape;2415;p46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6" name="Google Shape;2416;p46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7" name="Google Shape;2417;p46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8" name="Google Shape;2418;p46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9" name="Google Shape;2419;p46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0" name="Google Shape;2420;p46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1" name="Google Shape;2421;p46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2" name="Google Shape;2422;p46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3" name="Google Shape;2423;p46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4" name="Google Shape;2424;p46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5" name="Google Shape;2425;p46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6" name="Google Shape;2426;p46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7" name="Google Shape;2427;p46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8" name="Google Shape;2428;p46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9" name="Google Shape;2429;p46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0" name="Google Shape;2430;p46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1" name="Google Shape;2431;p46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2" name="Google Shape;2432;p46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3" name="Google Shape;2433;p46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4" name="Google Shape;2434;p46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5" name="Google Shape;2435;p46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6" name="Google Shape;2436;p46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7" name="Google Shape;2437;p46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8" name="Google Shape;2438;p46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9" name="Google Shape;2439;p46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0" name="Google Shape;2440;p46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1" name="Google Shape;2441;p46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2" name="Google Shape;2442;p46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3" name="Google Shape;2443;p46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4" name="Google Shape;2444;p46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5" name="Google Shape;2445;p46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6" name="Google Shape;2446;p46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7" name="Google Shape;2447;p46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8" name="Google Shape;2448;p46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9" name="Google Shape;2449;p46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0" name="Google Shape;2450;p46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1" name="Google Shape;2451;p46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2" name="Google Shape;2452;p46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3" name="Google Shape;2453;p46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4" name="Google Shape;2454;p46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5" name="Google Shape;2455;p46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6" name="Google Shape;2456;p46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7" name="Google Shape;2457;p46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8" name="Google Shape;2458;p46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9" name="Google Shape;2459;p46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0" name="Google Shape;2460;p46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1" name="Google Shape;2461;p46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2" name="Google Shape;2462;p46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3" name="Google Shape;2463;p46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4" name="Google Shape;2464;p46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5" name="Google Shape;2465;p46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6" name="Google Shape;2466;p46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7" name="Google Shape;2467;p46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8" name="Google Shape;2468;p46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9" name="Google Shape;2469;p46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0" name="Google Shape;2470;p46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1" name="Google Shape;2471;p46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2" name="Google Shape;2472;p46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3" name="Google Shape;2473;p46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4" name="Google Shape;2474;p46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5" name="Google Shape;2475;p46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6" name="Google Shape;2476;p46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7" name="Google Shape;2477;p46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78" name="Google Shape;2478;p46"/>
          <p:cNvSpPr txBox="1"/>
          <p:nvPr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500" b="0" i="0" u="none" strike="noStrike" kern="0" cap="none" spc="0" normalizeH="0" baseline="0" noProof="0">
                <a:ln>
                  <a:noFill/>
                </a:ln>
                <a:solidFill>
                  <a:srgbClr val="FABF8E"/>
                </a:solidFill>
                <a:effectLst/>
                <a:uLnTx/>
                <a:uFillTx/>
                <a:latin typeface="Cookie"/>
                <a:ea typeface="Cookie"/>
                <a:cs typeface="Cookie"/>
                <a:sym typeface="Cookie"/>
              </a:rPr>
              <a:t>TRÒ CHƠI</a:t>
            </a:r>
            <a:endParaRPr kumimoji="0" sz="11500" b="0" i="0" u="none" strike="noStrike" kern="0" cap="none" spc="0" normalizeH="0" baseline="0" noProof="0">
              <a:ln>
                <a:noFill/>
              </a:ln>
              <a:solidFill>
                <a:srgbClr val="FABF8E"/>
              </a:solidFill>
              <a:effectLst/>
              <a:uLnTx/>
              <a:uFillTx/>
              <a:latin typeface="Cookie"/>
              <a:ea typeface="Cookie"/>
              <a:cs typeface="Cookie"/>
              <a:sym typeface="Cookie"/>
            </a:endParaRPr>
          </a:p>
        </p:txBody>
      </p:sp>
      <p:grpSp>
        <p:nvGrpSpPr>
          <p:cNvPr id="2479" name="Google Shape;2479;p46"/>
          <p:cNvGrpSpPr/>
          <p:nvPr/>
        </p:nvGrpSpPr>
        <p:grpSpPr>
          <a:xfrm flipH="1">
            <a:off x="7919467" y="3656003"/>
            <a:ext cx="1245605" cy="2486166"/>
            <a:chOff x="961250" y="234750"/>
            <a:chExt cx="1222525" cy="2320700"/>
          </a:xfrm>
        </p:grpSpPr>
        <p:sp>
          <p:nvSpPr>
            <p:cNvPr id="2480" name="Google Shape;2480;p46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1" name="Google Shape;2481;p46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2" name="Google Shape;2482;p46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3" name="Google Shape;2483;p46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4" name="Google Shape;2484;p46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5" name="Google Shape;2485;p46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6" name="Google Shape;2486;p46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7" name="Google Shape;2487;p46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8" name="Google Shape;2488;p46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9" name="Google Shape;2489;p46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0" name="Google Shape;2490;p46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1" name="Google Shape;2491;p46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2" name="Google Shape;2492;p46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3" name="Google Shape;2493;p46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4" name="Google Shape;2494;p46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5" name="Google Shape;2495;p46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6" name="Google Shape;2496;p46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7" name="Google Shape;2497;p46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8" name="Google Shape;2498;p46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9" name="Google Shape;2499;p46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0" name="Google Shape;2500;p46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1" name="Google Shape;2501;p46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2" name="Google Shape;2502;p46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3" name="Google Shape;2503;p46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4" name="Google Shape;2504;p46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5" name="Google Shape;2505;p46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6" name="Google Shape;2506;p46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7" name="Google Shape;2507;p46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8" name="Google Shape;2508;p46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9" name="Google Shape;2509;p46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0" name="Google Shape;2510;p46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1" name="Google Shape;2511;p46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2" name="Google Shape;2512;p46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3" name="Google Shape;2513;p46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4" name="Google Shape;2514;p46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5" name="Google Shape;2515;p46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6" name="Google Shape;2516;p46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7" name="Google Shape;2517;p46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8" name="Google Shape;2518;p46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9" name="Google Shape;2519;p46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0" name="Google Shape;2520;p46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6407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Title and Content">
  <p:cSld name="16_Title and Content">
    <p:bg>
      <p:bgPr>
        <a:solidFill>
          <a:srgbClr val="4F6128"/>
        </a:solidFill>
        <a:effectLst/>
      </p:bgPr>
    </p:bg>
    <p:spTree>
      <p:nvGrpSpPr>
        <p:cNvPr id="1" name="Shape 2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22" name="Google Shape;2522;p47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2523" name="Google Shape;2523;p47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524" name="Google Shape;2524;p47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525" name="Google Shape;2525;p4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26" name="Google Shape;2526;p4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527" name="Google Shape;2527;p47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528" name="Google Shape;2528;p47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529" name="Google Shape;2529;p47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30" name="Google Shape;2530;p47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531" name="Google Shape;2531;p47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532" name="Google Shape;2532;p47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33" name="Google Shape;2533;p47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534" name="Google Shape;2534;p47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535" name="Google Shape;2535;p47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36" name="Google Shape;2536;p47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537" name="Google Shape;2537;p47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538" name="Google Shape;2538;p4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39" name="Google Shape;2539;p4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540" name="Google Shape;2540;p47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541" name="Google Shape;2541;p4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42" name="Google Shape;2542;p4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543" name="Google Shape;2543;p47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4" name="Google Shape;2544;p47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545" name="Google Shape;2545;p47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6" name="Google Shape;2546;p47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7" name="Google Shape;2547;p47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8" name="Google Shape;2548;p47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9" name="Google Shape;2549;p47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0" name="Google Shape;2550;p47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1" name="Google Shape;2551;p47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2" name="Google Shape;2552;p47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3" name="Google Shape;2553;p47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4" name="Google Shape;2554;p47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5" name="Google Shape;2555;p47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6" name="Google Shape;2556;p47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7" name="Google Shape;2557;p47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8" name="Google Shape;2558;p47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9" name="Google Shape;2559;p47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0" name="Google Shape;2560;p47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1" name="Google Shape;2561;p47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2" name="Google Shape;2562;p47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3" name="Google Shape;2563;p47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4" name="Google Shape;2564;p47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5" name="Google Shape;2565;p47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6" name="Google Shape;2566;p47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7" name="Google Shape;2567;p47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8" name="Google Shape;2568;p47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9" name="Google Shape;2569;p47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0" name="Google Shape;2570;p47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1" name="Google Shape;2571;p47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2" name="Google Shape;2572;p47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3" name="Google Shape;2573;p47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4" name="Google Shape;2574;p47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5" name="Google Shape;2575;p47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6" name="Google Shape;2576;p47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7" name="Google Shape;2577;p47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8" name="Google Shape;2578;p47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9" name="Google Shape;2579;p47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0" name="Google Shape;2580;p47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1" name="Google Shape;2581;p47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2" name="Google Shape;2582;p47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3" name="Google Shape;2583;p47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4" name="Google Shape;2584;p47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5" name="Google Shape;2585;p47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6" name="Google Shape;2586;p47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7" name="Google Shape;2587;p47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8" name="Google Shape;2588;p47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9" name="Google Shape;2589;p47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90" name="Google Shape;2590;p47" descr="Không có mô tả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39013" y="438261"/>
            <a:ext cx="2330549" cy="8878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213167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2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2" name="Google Shape;2592;p4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01650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2CB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TRÒ</a:t>
            </a:r>
            <a:r>
              <a:rPr lang="en-US" sz="11500" baseline="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 CHƠI</a:t>
            </a:r>
            <a:endParaRPr lang="vi-VN" sz="115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latin typeface="+mj-lt"/>
            </a:endParaRPr>
          </a:p>
        </p:txBody>
      </p:sp>
      <p:grpSp>
        <p:nvGrpSpPr>
          <p:cNvPr id="225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 flipH="1">
            <a:off x="7919467" y="3656003"/>
            <a:ext cx="1245605" cy="2486166"/>
            <a:chOff x="961250" y="234750"/>
            <a:chExt cx="1222525" cy="2320700"/>
          </a:xfrm>
        </p:grpSpPr>
        <p:sp>
          <p:nvSpPr>
            <p:cNvPr id="226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745279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77179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0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16653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9364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99" r:id="rId5"/>
    <p:sldLayoutId id="2147483675" r:id="rId6"/>
    <p:sldLayoutId id="2147483692" r:id="rId7"/>
    <p:sldLayoutId id="2147483694" r:id="rId8"/>
    <p:sldLayoutId id="2147483693" r:id="rId9"/>
    <p:sldLayoutId id="2147483691" r:id="rId10"/>
    <p:sldLayoutId id="2147483676" r:id="rId11"/>
    <p:sldLayoutId id="2147483677" r:id="rId12"/>
    <p:sldLayoutId id="2147483678" r:id="rId13"/>
    <p:sldLayoutId id="2147483679" r:id="rId14"/>
    <p:sldLayoutId id="2147483700" r:id="rId15"/>
    <p:sldLayoutId id="2147483680" r:id="rId16"/>
    <p:sldLayoutId id="2147483695" r:id="rId17"/>
    <p:sldLayoutId id="2147483696" r:id="rId18"/>
    <p:sldLayoutId id="2147483697" r:id="rId19"/>
    <p:sldLayoutId id="2147483698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ookie"/>
              <a:buNone/>
              <a:defRPr sz="4400" b="0" i="0" u="none" strike="noStrike" cap="none">
                <a:solidFill>
                  <a:schemeClr val="dk1"/>
                </a:solidFill>
                <a:latin typeface="Cookie"/>
                <a:ea typeface="Cookie"/>
                <a:cs typeface="Cookie"/>
                <a:sym typeface="Cooki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2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27"/>
          <p:cNvSpPr/>
          <p:nvPr/>
        </p:nvSpPr>
        <p:spPr>
          <a:xfrm>
            <a:off x="9762629" y="6492875"/>
            <a:ext cx="1612942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FeistyForwarders_0968120672</a:t>
            </a:r>
            <a:endParaRPr kumimoji="0" sz="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0400276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  <p:sldLayoutId id="2147483716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image" Target="../media/image7.tmp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9.png"/><Relationship Id="rId4" Type="http://schemas.microsoft.com/office/2007/relationships/hdphoto" Target="../media/hdphoto2.wdp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tmp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9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17.png"/><Relationship Id="rId4" Type="http://schemas.openxmlformats.org/officeDocument/2006/relationships/image" Target="../media/image16.tm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9589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927" y="496888"/>
            <a:ext cx="10178473" cy="595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1489363" y="801869"/>
            <a:ext cx="8991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Arial"/>
                <a:sym typeface="Arial"/>
              </a:rPr>
              <a:t>Thứ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Arial"/>
                <a:sym typeface="Arial"/>
              </a:rPr>
              <a:t> 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Arial"/>
                <a:sym typeface="Arial"/>
              </a:rPr>
              <a:t>ngày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Arial"/>
                <a:sym typeface="Arial"/>
              </a:rPr>
              <a:t>tháng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Arial"/>
                <a:sym typeface="Arial"/>
              </a:rPr>
              <a:t> </a:t>
            </a:r>
            <a:r>
              <a:rPr lang="en-US" sz="3600" b="1" dirty="0">
                <a:solidFill>
                  <a:srgbClr val="000000"/>
                </a:solidFill>
                <a:latin typeface="HP001 5 hàng" panose="020B0603050302020204" pitchFamily="34" charset="0"/>
                <a:cs typeface="Arial"/>
                <a:sym typeface="Arial"/>
              </a:rPr>
              <a:t>5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Arial"/>
                <a:sym typeface="Arial"/>
              </a:rPr>
              <a:t>năm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Arial"/>
                <a:sym typeface="Arial"/>
              </a:rPr>
              <a:t> 2022</a:t>
            </a:r>
          </a:p>
        </p:txBody>
      </p:sp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4700140" y="1557565"/>
            <a:ext cx="257004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Arial"/>
                <a:sym typeface="Arial"/>
              </a:rPr>
              <a:t>Toán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P001 5 hàng" panose="020B06030503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3957842" y="2313479"/>
            <a:ext cx="926941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Arial"/>
                <a:sym typeface="Arial"/>
              </a:rPr>
              <a:t>Luyện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Arial"/>
                <a:sym typeface="Arial"/>
              </a:rPr>
              <a:t>tập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Arial"/>
                <a:sym typeface="Arial"/>
              </a:rPr>
              <a:t>  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P001 5 hàng" panose="020B06030503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0" name="Rectangle: Rounded Corners 1">
            <a:extLst>
              <a:ext uri="{FF2B5EF4-FFF2-40B4-BE49-F238E27FC236}">
                <a16:creationId xmlns:a16="http://schemas.microsoft.com/office/drawing/2014/main" id="{6951463F-5F1D-4B53-AED1-63F0F783B7F4}"/>
              </a:ext>
            </a:extLst>
          </p:cNvPr>
          <p:cNvSpPr/>
          <p:nvPr/>
        </p:nvSpPr>
        <p:spPr>
          <a:xfrm>
            <a:off x="9551962" y="6181472"/>
            <a:ext cx="2640037" cy="646331"/>
          </a:xfrm>
          <a:prstGeom prst="roundRect">
            <a:avLst/>
          </a:prstGeom>
          <a:solidFill>
            <a:srgbClr val="F7F2BC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Viết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Vở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Toán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pic>
        <p:nvPicPr>
          <p:cNvPr id="11" name="4 phút">
            <a:hlinkClick r:id="" action="ppaction://media"/>
            <a:extLst>
              <a:ext uri="{FF2B5EF4-FFF2-40B4-BE49-F238E27FC236}">
                <a16:creationId xmlns:a16="http://schemas.microsoft.com/office/drawing/2014/main" id="{AB7212DE-3500-4689-8E33-BAF826C1C43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8080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49012" y="567267"/>
            <a:ext cx="834143" cy="469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683771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1515">
                <p:cTn id="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880302" y="1391953"/>
            <a:ext cx="3653598" cy="570588"/>
            <a:chOff x="1183343" y="1464304"/>
            <a:chExt cx="3653598" cy="570588"/>
          </a:xfrm>
        </p:grpSpPr>
        <p:sp>
          <p:nvSpPr>
            <p:cNvPr id="3" name="TextBox 2"/>
            <p:cNvSpPr txBox="1"/>
            <p:nvPr/>
          </p:nvSpPr>
          <p:spPr>
            <a:xfrm>
              <a:off x="1801298" y="1511671"/>
              <a:ext cx="303564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Cho </a:t>
              </a:r>
              <a:r>
                <a:rPr lang="en-US" sz="2800" dirty="0" err="1" smtClean="0"/>
                <a:t>biểu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đồ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sau</a:t>
              </a:r>
              <a:r>
                <a:rPr lang="en-US" sz="2800" dirty="0" smtClean="0"/>
                <a:t>:</a:t>
              </a:r>
              <a:endParaRPr lang="en-US" sz="2800" dirty="0"/>
            </a:p>
          </p:txBody>
        </p:sp>
        <p:sp>
          <p:nvSpPr>
            <p:cNvPr id="4" name="Oval 3"/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/>
                <a:t>1</a:t>
              </a:r>
              <a:endParaRPr lang="en-US" sz="3600" b="1" dirty="0"/>
            </a:p>
          </p:txBody>
        </p:sp>
      </p:grp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7110744"/>
              </p:ext>
            </p:extLst>
          </p:nvPr>
        </p:nvGraphicFramePr>
        <p:xfrm>
          <a:off x="6058211" y="412042"/>
          <a:ext cx="5168652" cy="5928599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722884">
                  <a:extLst>
                    <a:ext uri="{9D8B030D-6E8A-4147-A177-3AD203B41FA5}">
                      <a16:colId xmlns:a16="http://schemas.microsoft.com/office/drawing/2014/main" val="3272789016"/>
                    </a:ext>
                  </a:extLst>
                </a:gridCol>
                <a:gridCol w="1722884">
                  <a:extLst>
                    <a:ext uri="{9D8B030D-6E8A-4147-A177-3AD203B41FA5}">
                      <a16:colId xmlns:a16="http://schemas.microsoft.com/office/drawing/2014/main" val="3390251747"/>
                    </a:ext>
                  </a:extLst>
                </a:gridCol>
                <a:gridCol w="1722884">
                  <a:extLst>
                    <a:ext uri="{9D8B030D-6E8A-4147-A177-3AD203B41FA5}">
                      <a16:colId xmlns:a16="http://schemas.microsoft.com/office/drawing/2014/main" val="898359590"/>
                    </a:ext>
                  </a:extLst>
                </a:gridCol>
              </a:tblGrid>
              <a:tr h="546805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7980505"/>
                  </a:ext>
                </a:extLst>
              </a:tr>
              <a:tr h="46054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Búp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bê</a:t>
                      </a:r>
                      <a:endParaRPr lang="en-US" sz="24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Gấu</a:t>
                      </a:r>
                      <a:r>
                        <a:rPr lang="en-US" sz="2400" dirty="0" smtClean="0"/>
                        <a:t> </a:t>
                      </a:r>
                      <a:r>
                        <a:rPr lang="en-US" sz="2400" dirty="0" err="1" smtClean="0"/>
                        <a:t>bông</a:t>
                      </a:r>
                      <a:endParaRPr lang="en-US" sz="24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Sóc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bông</a:t>
                      </a:r>
                      <a:endParaRPr lang="en-US" sz="24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9152631"/>
                  </a:ext>
                </a:extLst>
              </a:tr>
            </a:tbl>
          </a:graphicData>
        </a:graphic>
      </p:graphicFrame>
      <p:grpSp>
        <p:nvGrpSpPr>
          <p:cNvPr id="27" name="Group 26"/>
          <p:cNvGrpSpPr/>
          <p:nvPr/>
        </p:nvGrpSpPr>
        <p:grpSpPr>
          <a:xfrm>
            <a:off x="9905936" y="656406"/>
            <a:ext cx="914528" cy="5147494"/>
            <a:chOff x="9905936" y="656406"/>
            <a:chExt cx="914528" cy="5147494"/>
          </a:xfrm>
        </p:grpSpPr>
        <p:pic>
          <p:nvPicPr>
            <p:cNvPr id="6" name="Picture 5" descr="Screen Clippi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09" b="6469"/>
            <a:stretch/>
          </p:blipFill>
          <p:spPr>
            <a:xfrm>
              <a:off x="9905936" y="5010150"/>
              <a:ext cx="914528" cy="793750"/>
            </a:xfrm>
            <a:prstGeom prst="rect">
              <a:avLst/>
            </a:prstGeom>
          </p:spPr>
        </p:pic>
        <p:pic>
          <p:nvPicPr>
            <p:cNvPr id="8" name="Picture 7" descr="Screen Clippi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09" b="6469"/>
            <a:stretch/>
          </p:blipFill>
          <p:spPr>
            <a:xfrm>
              <a:off x="9905936" y="4138022"/>
              <a:ext cx="914528" cy="793750"/>
            </a:xfrm>
            <a:prstGeom prst="rect">
              <a:avLst/>
            </a:prstGeom>
          </p:spPr>
        </p:pic>
        <p:pic>
          <p:nvPicPr>
            <p:cNvPr id="13" name="Picture 12" descr="Screen Clippi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09" b="6469"/>
            <a:stretch/>
          </p:blipFill>
          <p:spPr>
            <a:xfrm>
              <a:off x="9905936" y="3272790"/>
              <a:ext cx="914528" cy="793750"/>
            </a:xfrm>
            <a:prstGeom prst="rect">
              <a:avLst/>
            </a:prstGeom>
          </p:spPr>
        </p:pic>
        <p:pic>
          <p:nvPicPr>
            <p:cNvPr id="14" name="Picture 13" descr="Screen Clippi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09" b="6469"/>
            <a:stretch/>
          </p:blipFill>
          <p:spPr>
            <a:xfrm>
              <a:off x="9905936" y="2400662"/>
              <a:ext cx="914528" cy="793750"/>
            </a:xfrm>
            <a:prstGeom prst="rect">
              <a:avLst/>
            </a:prstGeom>
          </p:spPr>
        </p:pic>
        <p:pic>
          <p:nvPicPr>
            <p:cNvPr id="15" name="Picture 14" descr="Screen Clippi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09" b="6469"/>
            <a:stretch/>
          </p:blipFill>
          <p:spPr>
            <a:xfrm>
              <a:off x="9905936" y="1528534"/>
              <a:ext cx="914528" cy="793750"/>
            </a:xfrm>
            <a:prstGeom prst="rect">
              <a:avLst/>
            </a:prstGeom>
          </p:spPr>
        </p:pic>
        <p:pic>
          <p:nvPicPr>
            <p:cNvPr id="16" name="Picture 15" descr="Screen Clippi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09" b="6469"/>
            <a:stretch/>
          </p:blipFill>
          <p:spPr>
            <a:xfrm>
              <a:off x="9905936" y="656406"/>
              <a:ext cx="914528" cy="793750"/>
            </a:xfrm>
            <a:prstGeom prst="rect">
              <a:avLst/>
            </a:prstGeom>
          </p:spPr>
        </p:pic>
      </p:grpSp>
      <p:grpSp>
        <p:nvGrpSpPr>
          <p:cNvPr id="29" name="Group 28"/>
          <p:cNvGrpSpPr/>
          <p:nvPr/>
        </p:nvGrpSpPr>
        <p:grpSpPr>
          <a:xfrm>
            <a:off x="6545134" y="638885"/>
            <a:ext cx="790685" cy="5182535"/>
            <a:chOff x="6545134" y="638885"/>
            <a:chExt cx="790685" cy="5182535"/>
          </a:xfrm>
        </p:grpSpPr>
        <p:pic>
          <p:nvPicPr>
            <p:cNvPr id="17" name="Picture 16" descr="Screen Clipping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5134" y="4992629"/>
              <a:ext cx="790685" cy="828791"/>
            </a:xfrm>
            <a:prstGeom prst="rect">
              <a:avLst/>
            </a:prstGeom>
          </p:spPr>
        </p:pic>
        <p:pic>
          <p:nvPicPr>
            <p:cNvPr id="18" name="Picture 17" descr="Screen Clipping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5134" y="4102981"/>
              <a:ext cx="790685" cy="828791"/>
            </a:xfrm>
            <a:prstGeom prst="rect">
              <a:avLst/>
            </a:prstGeom>
          </p:spPr>
        </p:pic>
        <p:pic>
          <p:nvPicPr>
            <p:cNvPr id="19" name="Picture 18" descr="Screen Clipping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5134" y="3255269"/>
              <a:ext cx="790685" cy="828791"/>
            </a:xfrm>
            <a:prstGeom prst="rect">
              <a:avLst/>
            </a:prstGeom>
          </p:spPr>
        </p:pic>
        <p:pic>
          <p:nvPicPr>
            <p:cNvPr id="20" name="Picture 19" descr="Screen Clipping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5134" y="2383141"/>
              <a:ext cx="790685" cy="828791"/>
            </a:xfrm>
            <a:prstGeom prst="rect">
              <a:avLst/>
            </a:prstGeom>
          </p:spPr>
        </p:pic>
        <p:pic>
          <p:nvPicPr>
            <p:cNvPr id="21" name="Picture 20" descr="Screen Clipping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5134" y="1511013"/>
              <a:ext cx="790685" cy="828791"/>
            </a:xfrm>
            <a:prstGeom prst="rect">
              <a:avLst/>
            </a:prstGeom>
          </p:spPr>
        </p:pic>
        <p:pic>
          <p:nvPicPr>
            <p:cNvPr id="22" name="Picture 21" descr="Screen Clipping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5134" y="638885"/>
              <a:ext cx="790685" cy="828791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8294792" y="2400662"/>
            <a:ext cx="733527" cy="3420758"/>
            <a:chOff x="8294792" y="2400662"/>
            <a:chExt cx="733527" cy="3420758"/>
          </a:xfrm>
        </p:grpSpPr>
        <p:pic>
          <p:nvPicPr>
            <p:cNvPr id="23" name="Picture 22" descr="Screen Clipping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94792" y="5011682"/>
              <a:ext cx="733527" cy="809738"/>
            </a:xfrm>
            <a:prstGeom prst="roundRect">
              <a:avLst>
                <a:gd name="adj" fmla="val 35279"/>
              </a:avLst>
            </a:prstGeom>
          </p:spPr>
        </p:pic>
        <p:pic>
          <p:nvPicPr>
            <p:cNvPr id="24" name="Picture 23" descr="Screen Clipping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94792" y="4138022"/>
              <a:ext cx="733527" cy="809738"/>
            </a:xfrm>
            <a:prstGeom prst="roundRect">
              <a:avLst>
                <a:gd name="adj" fmla="val 35279"/>
              </a:avLst>
            </a:prstGeom>
          </p:spPr>
        </p:pic>
        <p:pic>
          <p:nvPicPr>
            <p:cNvPr id="25" name="Picture 24" descr="Screen Clipping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94792" y="3264362"/>
              <a:ext cx="733527" cy="809738"/>
            </a:xfrm>
            <a:prstGeom prst="roundRect">
              <a:avLst>
                <a:gd name="adj" fmla="val 35279"/>
              </a:avLst>
            </a:prstGeom>
          </p:spPr>
        </p:pic>
        <p:pic>
          <p:nvPicPr>
            <p:cNvPr id="26" name="Picture 25" descr="Screen Clipping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94792" y="2400662"/>
              <a:ext cx="733527" cy="809738"/>
            </a:xfrm>
            <a:prstGeom prst="roundRect">
              <a:avLst>
                <a:gd name="adj" fmla="val 35279"/>
              </a:avLst>
            </a:prstGeom>
          </p:spPr>
        </p:pic>
      </p:grpSp>
      <p:sp>
        <p:nvSpPr>
          <p:cNvPr id="30" name="Rounded Rectangle 29"/>
          <p:cNvSpPr/>
          <p:nvPr/>
        </p:nvSpPr>
        <p:spPr>
          <a:xfrm>
            <a:off x="1216318" y="2048359"/>
            <a:ext cx="705394" cy="48332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727934" y="2040382"/>
            <a:ext cx="66892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lphaLcPeriod"/>
            </a:pPr>
            <a:r>
              <a:rPr lang="en-US" sz="2800" dirty="0" err="1" smtClean="0"/>
              <a:t>Số</a:t>
            </a:r>
            <a:r>
              <a:rPr lang="en-US" sz="2800" dirty="0" smtClean="0"/>
              <a:t>  ?</a:t>
            </a:r>
          </a:p>
        </p:txBody>
      </p:sp>
      <p:pic>
        <p:nvPicPr>
          <p:cNvPr id="32" name="Picture 31" descr="Screen Clipping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6037"/>
          <a:stretch/>
        </p:blipFill>
        <p:spPr>
          <a:xfrm>
            <a:off x="2588333" y="2048359"/>
            <a:ext cx="1554615" cy="1952898"/>
          </a:xfrm>
          <a:prstGeom prst="rect">
            <a:avLst/>
          </a:prstGeom>
        </p:spPr>
      </p:pic>
      <p:pic>
        <p:nvPicPr>
          <p:cNvPr id="35" name="Picture 34" descr="Screen Clipping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499" t="-650" r="-3503" b="650"/>
          <a:stretch/>
        </p:blipFill>
        <p:spPr>
          <a:xfrm>
            <a:off x="1216318" y="3904489"/>
            <a:ext cx="4554858" cy="2211321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1778052" y="5524956"/>
            <a:ext cx="261920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2800" b="1" dirty="0" smtClean="0">
                <a:solidFill>
                  <a:srgbClr val="F06858"/>
                </a:solidFill>
              </a:rPr>
              <a:t>4</a:t>
            </a:r>
            <a:endParaRPr lang="en-US" sz="2800" b="1" dirty="0">
              <a:solidFill>
                <a:srgbClr val="F06858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584700" y="5524955"/>
            <a:ext cx="261920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2800" b="1" dirty="0" smtClean="0">
                <a:solidFill>
                  <a:srgbClr val="F06858"/>
                </a:solidFill>
              </a:rPr>
              <a:t>6</a:t>
            </a:r>
            <a:endParaRPr lang="en-US" sz="2800" b="1" dirty="0">
              <a:solidFill>
                <a:srgbClr val="F0685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45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6" grpId="0" animBg="1"/>
      <p:bldP spid="3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880302" y="1391953"/>
            <a:ext cx="3653598" cy="570588"/>
            <a:chOff x="1183343" y="1464304"/>
            <a:chExt cx="3653598" cy="570588"/>
          </a:xfrm>
        </p:grpSpPr>
        <p:sp>
          <p:nvSpPr>
            <p:cNvPr id="3" name="TextBox 2"/>
            <p:cNvSpPr txBox="1"/>
            <p:nvPr/>
          </p:nvSpPr>
          <p:spPr>
            <a:xfrm>
              <a:off x="1801298" y="1511671"/>
              <a:ext cx="303564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Cho </a:t>
              </a:r>
              <a:r>
                <a:rPr kumimoji="0" lang="en-US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biểu</a:t>
              </a: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đồ</a:t>
              </a: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sau</a:t>
              </a: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: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6058211" y="412042"/>
          <a:ext cx="5168652" cy="5928599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722884">
                  <a:extLst>
                    <a:ext uri="{9D8B030D-6E8A-4147-A177-3AD203B41FA5}">
                      <a16:colId xmlns:a16="http://schemas.microsoft.com/office/drawing/2014/main" val="3272789016"/>
                    </a:ext>
                  </a:extLst>
                </a:gridCol>
                <a:gridCol w="1722884">
                  <a:extLst>
                    <a:ext uri="{9D8B030D-6E8A-4147-A177-3AD203B41FA5}">
                      <a16:colId xmlns:a16="http://schemas.microsoft.com/office/drawing/2014/main" val="3390251747"/>
                    </a:ext>
                  </a:extLst>
                </a:gridCol>
                <a:gridCol w="1722884">
                  <a:extLst>
                    <a:ext uri="{9D8B030D-6E8A-4147-A177-3AD203B41FA5}">
                      <a16:colId xmlns:a16="http://schemas.microsoft.com/office/drawing/2014/main" val="898359590"/>
                    </a:ext>
                  </a:extLst>
                </a:gridCol>
              </a:tblGrid>
              <a:tr h="546805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7980505"/>
                  </a:ext>
                </a:extLst>
              </a:tr>
              <a:tr h="46054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Búp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bê</a:t>
                      </a:r>
                      <a:endParaRPr lang="en-US" sz="24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Gấu</a:t>
                      </a:r>
                      <a:r>
                        <a:rPr lang="en-US" sz="2400" dirty="0" smtClean="0"/>
                        <a:t> </a:t>
                      </a:r>
                      <a:r>
                        <a:rPr lang="en-US" sz="2400" dirty="0" err="1" smtClean="0"/>
                        <a:t>bông</a:t>
                      </a:r>
                      <a:endParaRPr lang="en-US" sz="24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Sóc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bông</a:t>
                      </a:r>
                      <a:endParaRPr lang="en-US" sz="24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9152631"/>
                  </a:ext>
                </a:extLst>
              </a:tr>
            </a:tbl>
          </a:graphicData>
        </a:graphic>
      </p:graphicFrame>
      <p:grpSp>
        <p:nvGrpSpPr>
          <p:cNvPr id="27" name="Group 26"/>
          <p:cNvGrpSpPr/>
          <p:nvPr/>
        </p:nvGrpSpPr>
        <p:grpSpPr>
          <a:xfrm>
            <a:off x="9905936" y="656406"/>
            <a:ext cx="914528" cy="5147494"/>
            <a:chOff x="9905936" y="656406"/>
            <a:chExt cx="914528" cy="5147494"/>
          </a:xfrm>
        </p:grpSpPr>
        <p:pic>
          <p:nvPicPr>
            <p:cNvPr id="6" name="Picture 5" descr="Screen Clippi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09" b="6469"/>
            <a:stretch/>
          </p:blipFill>
          <p:spPr>
            <a:xfrm>
              <a:off x="9905936" y="5010150"/>
              <a:ext cx="914528" cy="793750"/>
            </a:xfrm>
            <a:prstGeom prst="rect">
              <a:avLst/>
            </a:prstGeom>
          </p:spPr>
        </p:pic>
        <p:pic>
          <p:nvPicPr>
            <p:cNvPr id="8" name="Picture 7" descr="Screen Clippi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09" b="6469"/>
            <a:stretch/>
          </p:blipFill>
          <p:spPr>
            <a:xfrm>
              <a:off x="9905936" y="4138022"/>
              <a:ext cx="914528" cy="793750"/>
            </a:xfrm>
            <a:prstGeom prst="rect">
              <a:avLst/>
            </a:prstGeom>
          </p:spPr>
        </p:pic>
        <p:pic>
          <p:nvPicPr>
            <p:cNvPr id="13" name="Picture 12" descr="Screen Clippi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09" b="6469"/>
            <a:stretch/>
          </p:blipFill>
          <p:spPr>
            <a:xfrm>
              <a:off x="9905936" y="3272790"/>
              <a:ext cx="914528" cy="793750"/>
            </a:xfrm>
            <a:prstGeom prst="rect">
              <a:avLst/>
            </a:prstGeom>
          </p:spPr>
        </p:pic>
        <p:pic>
          <p:nvPicPr>
            <p:cNvPr id="14" name="Picture 13" descr="Screen Clippi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09" b="6469"/>
            <a:stretch/>
          </p:blipFill>
          <p:spPr>
            <a:xfrm>
              <a:off x="9905936" y="2400662"/>
              <a:ext cx="914528" cy="793750"/>
            </a:xfrm>
            <a:prstGeom prst="rect">
              <a:avLst/>
            </a:prstGeom>
          </p:spPr>
        </p:pic>
        <p:pic>
          <p:nvPicPr>
            <p:cNvPr id="15" name="Picture 14" descr="Screen Clippi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09" b="6469"/>
            <a:stretch/>
          </p:blipFill>
          <p:spPr>
            <a:xfrm>
              <a:off x="9905936" y="1528534"/>
              <a:ext cx="914528" cy="793750"/>
            </a:xfrm>
            <a:prstGeom prst="rect">
              <a:avLst/>
            </a:prstGeom>
          </p:spPr>
        </p:pic>
        <p:pic>
          <p:nvPicPr>
            <p:cNvPr id="16" name="Picture 15" descr="Screen Clippi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09" b="6469"/>
            <a:stretch/>
          </p:blipFill>
          <p:spPr>
            <a:xfrm>
              <a:off x="9905936" y="656406"/>
              <a:ext cx="914528" cy="793750"/>
            </a:xfrm>
            <a:prstGeom prst="rect">
              <a:avLst/>
            </a:prstGeom>
          </p:spPr>
        </p:pic>
      </p:grpSp>
      <p:grpSp>
        <p:nvGrpSpPr>
          <p:cNvPr id="29" name="Group 28"/>
          <p:cNvGrpSpPr/>
          <p:nvPr/>
        </p:nvGrpSpPr>
        <p:grpSpPr>
          <a:xfrm>
            <a:off x="6545134" y="638885"/>
            <a:ext cx="790685" cy="5182535"/>
            <a:chOff x="6545134" y="638885"/>
            <a:chExt cx="790685" cy="5182535"/>
          </a:xfrm>
        </p:grpSpPr>
        <p:pic>
          <p:nvPicPr>
            <p:cNvPr id="17" name="Picture 16" descr="Screen Clipping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5134" y="4992629"/>
              <a:ext cx="790685" cy="828791"/>
            </a:xfrm>
            <a:prstGeom prst="rect">
              <a:avLst/>
            </a:prstGeom>
          </p:spPr>
        </p:pic>
        <p:pic>
          <p:nvPicPr>
            <p:cNvPr id="18" name="Picture 17" descr="Screen Clipping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5134" y="4102981"/>
              <a:ext cx="790685" cy="828791"/>
            </a:xfrm>
            <a:prstGeom prst="rect">
              <a:avLst/>
            </a:prstGeom>
          </p:spPr>
        </p:pic>
        <p:pic>
          <p:nvPicPr>
            <p:cNvPr id="19" name="Picture 18" descr="Screen Clipping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5134" y="3255269"/>
              <a:ext cx="790685" cy="828791"/>
            </a:xfrm>
            <a:prstGeom prst="rect">
              <a:avLst/>
            </a:prstGeom>
          </p:spPr>
        </p:pic>
        <p:pic>
          <p:nvPicPr>
            <p:cNvPr id="20" name="Picture 19" descr="Screen Clipping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5134" y="2383141"/>
              <a:ext cx="790685" cy="828791"/>
            </a:xfrm>
            <a:prstGeom prst="rect">
              <a:avLst/>
            </a:prstGeom>
          </p:spPr>
        </p:pic>
        <p:pic>
          <p:nvPicPr>
            <p:cNvPr id="21" name="Picture 20" descr="Screen Clipping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5134" y="1511013"/>
              <a:ext cx="790685" cy="828791"/>
            </a:xfrm>
            <a:prstGeom prst="rect">
              <a:avLst/>
            </a:prstGeom>
          </p:spPr>
        </p:pic>
        <p:pic>
          <p:nvPicPr>
            <p:cNvPr id="22" name="Picture 21" descr="Screen Clipping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5134" y="638885"/>
              <a:ext cx="790685" cy="828791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8294792" y="2400662"/>
            <a:ext cx="733527" cy="3420758"/>
            <a:chOff x="8294792" y="2400662"/>
            <a:chExt cx="733527" cy="3420758"/>
          </a:xfrm>
        </p:grpSpPr>
        <p:pic>
          <p:nvPicPr>
            <p:cNvPr id="23" name="Picture 22" descr="Screen Clipping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94792" y="5011682"/>
              <a:ext cx="733527" cy="809738"/>
            </a:xfrm>
            <a:prstGeom prst="roundRect">
              <a:avLst>
                <a:gd name="adj" fmla="val 35279"/>
              </a:avLst>
            </a:prstGeom>
          </p:spPr>
        </p:pic>
        <p:pic>
          <p:nvPicPr>
            <p:cNvPr id="24" name="Picture 23" descr="Screen Clipping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94792" y="4138022"/>
              <a:ext cx="733527" cy="809738"/>
            </a:xfrm>
            <a:prstGeom prst="roundRect">
              <a:avLst>
                <a:gd name="adj" fmla="val 35279"/>
              </a:avLst>
            </a:prstGeom>
          </p:spPr>
        </p:pic>
        <p:pic>
          <p:nvPicPr>
            <p:cNvPr id="25" name="Picture 24" descr="Screen Clipping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94792" y="3264362"/>
              <a:ext cx="733527" cy="809738"/>
            </a:xfrm>
            <a:prstGeom prst="roundRect">
              <a:avLst>
                <a:gd name="adj" fmla="val 35279"/>
              </a:avLst>
            </a:prstGeom>
          </p:spPr>
        </p:pic>
        <p:pic>
          <p:nvPicPr>
            <p:cNvPr id="26" name="Picture 25" descr="Screen Clipping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94792" y="2400662"/>
              <a:ext cx="733527" cy="809738"/>
            </a:xfrm>
            <a:prstGeom prst="roundRect">
              <a:avLst>
                <a:gd name="adj" fmla="val 35279"/>
              </a:avLst>
            </a:prstGeom>
          </p:spPr>
        </p:pic>
      </p:grpSp>
      <p:sp>
        <p:nvSpPr>
          <p:cNvPr id="33" name="TextBox 32"/>
          <p:cNvSpPr txBox="1"/>
          <p:nvPr/>
        </p:nvSpPr>
        <p:spPr>
          <a:xfrm>
            <a:off x="913034" y="2619213"/>
            <a:ext cx="66892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b.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búp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bê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thú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bông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loại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nào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843395" y="4255766"/>
            <a:ext cx="66892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búp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bê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sóc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bông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.</a:t>
            </a:r>
            <a:endParaRPr kumimoji="0" lang="en-US" sz="2800" b="0" i="0" u="none" strike="noStrike" kern="1200" cap="none" spc="0" normalizeH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5296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880302" y="1328453"/>
            <a:ext cx="5990398" cy="1001474"/>
            <a:chOff x="1183343" y="1464304"/>
            <a:chExt cx="5990398" cy="1001474"/>
          </a:xfrm>
        </p:grpSpPr>
        <p:sp>
          <p:nvSpPr>
            <p:cNvPr id="3" name="TextBox 2"/>
            <p:cNvSpPr txBox="1"/>
            <p:nvPr/>
          </p:nvSpPr>
          <p:spPr>
            <a:xfrm>
              <a:off x="1801298" y="1511671"/>
              <a:ext cx="537244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B</a:t>
              </a:r>
              <a:r>
                <a:rPr lang="en-US" sz="2800" dirty="0" err="1" smtClean="0"/>
                <a:t>iểu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đồ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sau</a:t>
              </a:r>
              <a:r>
                <a:rPr lang="en-US" sz="2800" dirty="0"/>
                <a:t> </a:t>
              </a:r>
              <a:r>
                <a:rPr lang="en-US" sz="2800" dirty="0" err="1" smtClean="0"/>
                <a:t>biểu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thị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số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gà</a:t>
              </a:r>
              <a:r>
                <a:rPr lang="en-US" sz="2800" dirty="0" smtClean="0"/>
                <a:t>, </a:t>
              </a:r>
              <a:r>
                <a:rPr lang="en-US" sz="2800" dirty="0" err="1" smtClean="0"/>
                <a:t>số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ngỗng</a:t>
              </a:r>
              <a:r>
                <a:rPr lang="en-US" sz="2800" dirty="0" smtClean="0"/>
                <a:t>, </a:t>
              </a:r>
              <a:r>
                <a:rPr lang="en-US" sz="2800" dirty="0" err="1" smtClean="0"/>
                <a:t>số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vịt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có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trên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sân</a:t>
              </a:r>
              <a:endParaRPr lang="en-US" sz="2800" dirty="0"/>
            </a:p>
          </p:txBody>
        </p:sp>
        <p:sp>
          <p:nvSpPr>
            <p:cNvPr id="4" name="Oval 3"/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/>
                <a:t>2</a:t>
              </a:r>
              <a:endParaRPr lang="en-US" sz="3600" b="1" dirty="0"/>
            </a:p>
          </p:txBody>
        </p:sp>
      </p:grp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2747596"/>
              </p:ext>
            </p:extLst>
          </p:nvPr>
        </p:nvGraphicFramePr>
        <p:xfrm>
          <a:off x="6578599" y="342901"/>
          <a:ext cx="4660962" cy="603823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553654">
                  <a:extLst>
                    <a:ext uri="{9D8B030D-6E8A-4147-A177-3AD203B41FA5}">
                      <a16:colId xmlns:a16="http://schemas.microsoft.com/office/drawing/2014/main" val="3272789016"/>
                    </a:ext>
                  </a:extLst>
                </a:gridCol>
                <a:gridCol w="1553654">
                  <a:extLst>
                    <a:ext uri="{9D8B030D-6E8A-4147-A177-3AD203B41FA5}">
                      <a16:colId xmlns:a16="http://schemas.microsoft.com/office/drawing/2014/main" val="3390251747"/>
                    </a:ext>
                  </a:extLst>
                </a:gridCol>
                <a:gridCol w="1553654">
                  <a:extLst>
                    <a:ext uri="{9D8B030D-6E8A-4147-A177-3AD203B41FA5}">
                      <a16:colId xmlns:a16="http://schemas.microsoft.com/office/drawing/2014/main" val="898359590"/>
                    </a:ext>
                  </a:extLst>
                </a:gridCol>
              </a:tblGrid>
              <a:tr h="511517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7980505"/>
                  </a:ext>
                </a:extLst>
              </a:tr>
              <a:tr h="92305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 </a:t>
                      </a:r>
                      <a:endParaRPr lang="en-US" sz="2400" dirty="0"/>
                    </a:p>
                  </a:txBody>
                  <a:tcPr>
                    <a:solidFill>
                      <a:srgbClr val="FFF6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 </a:t>
                      </a:r>
                      <a:endParaRPr lang="en-US" sz="2400" dirty="0"/>
                    </a:p>
                  </a:txBody>
                  <a:tcPr>
                    <a:solidFill>
                      <a:srgbClr val="FFF6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 </a:t>
                      </a:r>
                      <a:endParaRPr lang="en-US" sz="2400" dirty="0"/>
                    </a:p>
                  </a:txBody>
                  <a:tcPr>
                    <a:solidFill>
                      <a:srgbClr val="FFF6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9152631"/>
                  </a:ext>
                </a:extLst>
              </a:tr>
            </a:tbl>
          </a:graphicData>
        </a:graphic>
      </p:graphicFrame>
      <p:pic>
        <p:nvPicPr>
          <p:cNvPr id="6" name="Picture 5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47" t="6759" r="71251" b="6580"/>
          <a:stretch/>
        </p:blipFill>
        <p:spPr>
          <a:xfrm>
            <a:off x="6650506" y="5483225"/>
            <a:ext cx="721286" cy="869950"/>
          </a:xfrm>
          <a:prstGeom prst="rect">
            <a:avLst/>
          </a:prstGeom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6104" l="35141" r="64425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922" t="244" r="35624" b="2595"/>
          <a:stretch/>
        </p:blipFill>
        <p:spPr>
          <a:xfrm>
            <a:off x="8244087" y="5514488"/>
            <a:ext cx="732724" cy="807424"/>
          </a:xfrm>
          <a:prstGeom prst="rect">
            <a:avLst/>
          </a:prstGeom>
        </p:spPr>
      </p:pic>
      <p:pic>
        <p:nvPicPr>
          <p:cNvPr id="9" name="Picture 8" descr="Screen Clipping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286" b="89610" l="73753" r="98482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211" t="6759" r="1240" b="6580"/>
          <a:stretch/>
        </p:blipFill>
        <p:spPr>
          <a:xfrm>
            <a:off x="9742209" y="5451962"/>
            <a:ext cx="767790" cy="869950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7097152" y="4800600"/>
            <a:ext cx="554132" cy="537882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7097152" y="4222376"/>
            <a:ext cx="554132" cy="537882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7097152" y="3624513"/>
            <a:ext cx="554132" cy="537882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7097152" y="3046289"/>
            <a:ext cx="554132" cy="537882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7097152" y="2483101"/>
            <a:ext cx="554132" cy="537882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7097152" y="1904877"/>
            <a:ext cx="554132" cy="537882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7097152" y="1307014"/>
            <a:ext cx="554132" cy="537882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7097152" y="728790"/>
            <a:ext cx="554132" cy="537882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8614224" y="4800600"/>
            <a:ext cx="554132" cy="537882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8614224" y="4222376"/>
            <a:ext cx="554132" cy="537882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8614224" y="3624513"/>
            <a:ext cx="554132" cy="537882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8614224" y="3046289"/>
            <a:ext cx="554132" cy="537882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8614224" y="2483101"/>
            <a:ext cx="554132" cy="537882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10171637" y="4800600"/>
            <a:ext cx="554132" cy="537882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10171637" y="4222376"/>
            <a:ext cx="554132" cy="537882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10171637" y="3624513"/>
            <a:ext cx="554132" cy="537882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10171637" y="3046289"/>
            <a:ext cx="554132" cy="537882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10171637" y="2483101"/>
            <a:ext cx="554132" cy="537882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10171637" y="1904877"/>
            <a:ext cx="554132" cy="537882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7443699" y="5725900"/>
            <a:ext cx="482600" cy="482600"/>
          </a:xfrm>
          <a:prstGeom prst="ellipse">
            <a:avLst/>
          </a:prstGeom>
          <a:solidFill>
            <a:schemeClr val="bg1"/>
          </a:solidFill>
          <a:ln w="57150" cmpd="dbl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8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37" name="Oval 36"/>
          <p:cNvSpPr/>
          <p:nvPr/>
        </p:nvSpPr>
        <p:spPr>
          <a:xfrm>
            <a:off x="9064376" y="5725900"/>
            <a:ext cx="482600" cy="482600"/>
          </a:xfrm>
          <a:prstGeom prst="ellipse">
            <a:avLst/>
          </a:prstGeom>
          <a:solidFill>
            <a:schemeClr val="bg1"/>
          </a:solidFill>
          <a:ln w="57150" cmpd="dbl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5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38" name="Oval 37"/>
          <p:cNvSpPr/>
          <p:nvPr/>
        </p:nvSpPr>
        <p:spPr>
          <a:xfrm>
            <a:off x="10633480" y="5725900"/>
            <a:ext cx="482600" cy="482600"/>
          </a:xfrm>
          <a:prstGeom prst="ellipse">
            <a:avLst/>
          </a:prstGeom>
          <a:solidFill>
            <a:schemeClr val="bg1"/>
          </a:solidFill>
          <a:ln w="57150" cmpd="dbl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6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062828" y="2569235"/>
            <a:ext cx="537244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Gà</a:t>
            </a:r>
            <a:r>
              <a:rPr lang="en-US" sz="2800" dirty="0" smtClean="0"/>
              <a:t> </a:t>
            </a:r>
            <a:r>
              <a:rPr lang="en-US" sz="2800" dirty="0" err="1" smtClean="0"/>
              <a:t>nhiều</a:t>
            </a:r>
            <a:r>
              <a:rPr lang="en-US" sz="2800" dirty="0" smtClean="0"/>
              <a:t> </a:t>
            </a:r>
            <a:r>
              <a:rPr lang="en-US" sz="2800" dirty="0" err="1" smtClean="0"/>
              <a:t>hơn</a:t>
            </a:r>
            <a:r>
              <a:rPr lang="en-US" sz="2800" dirty="0" smtClean="0"/>
              <a:t> </a:t>
            </a:r>
            <a:r>
              <a:rPr lang="en-US" sz="2800" dirty="0" err="1" smtClean="0"/>
              <a:t>ngỗng</a:t>
            </a:r>
            <a:r>
              <a:rPr lang="en-US" sz="2800" dirty="0" smtClean="0"/>
              <a:t> </a:t>
            </a:r>
            <a:r>
              <a:rPr lang="en-US" sz="2800" dirty="0" err="1" smtClean="0"/>
              <a:t>bao</a:t>
            </a:r>
            <a:r>
              <a:rPr lang="en-US" sz="2800" dirty="0" smtClean="0"/>
              <a:t> </a:t>
            </a:r>
            <a:r>
              <a:rPr lang="en-US" sz="2800" dirty="0" err="1" smtClean="0"/>
              <a:t>nhiêu</a:t>
            </a:r>
            <a:r>
              <a:rPr lang="en-US" sz="2800" dirty="0" smtClean="0"/>
              <a:t> con?</a:t>
            </a:r>
          </a:p>
          <a:p>
            <a:r>
              <a:rPr lang="en-US" sz="2800" dirty="0" err="1"/>
              <a:t>Ngỗng</a:t>
            </a:r>
            <a:r>
              <a:rPr lang="en-US" sz="2800" dirty="0"/>
              <a:t> </a:t>
            </a:r>
            <a:r>
              <a:rPr lang="en-US" sz="2800" dirty="0" err="1"/>
              <a:t>ít</a:t>
            </a:r>
            <a:r>
              <a:rPr lang="en-US" sz="2800" dirty="0"/>
              <a:t> </a:t>
            </a:r>
            <a:r>
              <a:rPr lang="en-US" sz="2800" dirty="0" err="1"/>
              <a:t>hơn</a:t>
            </a:r>
            <a:r>
              <a:rPr lang="en-US" sz="2800" dirty="0"/>
              <a:t> </a:t>
            </a:r>
            <a:r>
              <a:rPr lang="en-US" sz="2800" dirty="0" err="1" smtClean="0"/>
              <a:t>vịt</a:t>
            </a:r>
            <a:r>
              <a:rPr lang="en-US" sz="2800" dirty="0" smtClean="0"/>
              <a:t> </a:t>
            </a:r>
            <a:r>
              <a:rPr lang="en-US" sz="2800" dirty="0" err="1" smtClean="0"/>
              <a:t>bao</a:t>
            </a:r>
            <a:r>
              <a:rPr lang="en-US" sz="2800" dirty="0" smtClean="0"/>
              <a:t> </a:t>
            </a:r>
            <a:r>
              <a:rPr lang="en-US" sz="2800" dirty="0" err="1" smtClean="0"/>
              <a:t>nhiêu</a:t>
            </a:r>
            <a:r>
              <a:rPr lang="en-US" sz="2800" dirty="0" smtClean="0"/>
              <a:t> con? </a:t>
            </a:r>
            <a:endParaRPr lang="en-US" sz="2800" dirty="0"/>
          </a:p>
        </p:txBody>
      </p:sp>
      <p:sp>
        <p:nvSpPr>
          <p:cNvPr id="41" name="Rounded Rectangle 40"/>
          <p:cNvSpPr/>
          <p:nvPr/>
        </p:nvSpPr>
        <p:spPr>
          <a:xfrm>
            <a:off x="6975566" y="627018"/>
            <a:ext cx="796834" cy="1908335"/>
          </a:xfrm>
          <a:prstGeom prst="roundRect">
            <a:avLst/>
          </a:prstGeom>
          <a:noFill/>
          <a:ln>
            <a:solidFill>
              <a:srgbClr val="FFC0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ounded Rectangle 41"/>
          <p:cNvSpPr/>
          <p:nvPr/>
        </p:nvSpPr>
        <p:spPr>
          <a:xfrm>
            <a:off x="10050286" y="1750423"/>
            <a:ext cx="796834" cy="784930"/>
          </a:xfrm>
          <a:prstGeom prst="roundRect">
            <a:avLst/>
          </a:prstGeom>
          <a:noFill/>
          <a:ln>
            <a:solidFill>
              <a:srgbClr val="FFC0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1047262" y="4222376"/>
            <a:ext cx="537244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</a:rPr>
              <a:t>Gà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nhiều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hơn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ngỗng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số</a:t>
            </a:r>
            <a:r>
              <a:rPr lang="en-US" sz="2800" dirty="0" smtClean="0">
                <a:solidFill>
                  <a:srgbClr val="FF0000"/>
                </a:solidFill>
              </a:rPr>
              <a:t> con </a:t>
            </a:r>
            <a:r>
              <a:rPr lang="en-US" sz="2800" dirty="0" err="1" smtClean="0">
                <a:solidFill>
                  <a:srgbClr val="FF0000"/>
                </a:solidFill>
              </a:rPr>
              <a:t>là</a:t>
            </a:r>
            <a:r>
              <a:rPr lang="en-US" sz="2800" dirty="0" smtClean="0">
                <a:solidFill>
                  <a:srgbClr val="FF0000"/>
                </a:solidFill>
              </a:rPr>
              <a:t>: </a:t>
            </a:r>
          </a:p>
          <a:p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smtClean="0">
                <a:solidFill>
                  <a:srgbClr val="FF0000"/>
                </a:solidFill>
              </a:rPr>
              <a:t>     8 – 5 = 3 (con)</a:t>
            </a:r>
            <a:endParaRPr lang="en-US" sz="2800" dirty="0" smtClean="0">
              <a:solidFill>
                <a:srgbClr val="FF0000"/>
              </a:solidFill>
            </a:endParaRPr>
          </a:p>
          <a:p>
            <a:r>
              <a:rPr lang="en-US" sz="2800" dirty="0" err="1">
                <a:solidFill>
                  <a:srgbClr val="FF0000"/>
                </a:solidFill>
              </a:rPr>
              <a:t>Ngỗng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ít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hơn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vịt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số</a:t>
            </a:r>
            <a:r>
              <a:rPr lang="en-US" sz="2800" dirty="0" smtClean="0">
                <a:solidFill>
                  <a:srgbClr val="FF0000"/>
                </a:solidFill>
              </a:rPr>
              <a:t> con </a:t>
            </a:r>
            <a:r>
              <a:rPr lang="en-US" sz="2800" dirty="0" err="1" smtClean="0">
                <a:solidFill>
                  <a:srgbClr val="FF0000"/>
                </a:solidFill>
              </a:rPr>
              <a:t>là</a:t>
            </a:r>
            <a:r>
              <a:rPr lang="en-US" sz="2800" dirty="0" smtClean="0">
                <a:solidFill>
                  <a:srgbClr val="FF0000"/>
                </a:solidFill>
              </a:rPr>
              <a:t>: </a:t>
            </a:r>
          </a:p>
          <a:p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smtClean="0">
                <a:solidFill>
                  <a:srgbClr val="FF0000"/>
                </a:solidFill>
              </a:rPr>
              <a:t>       6 – 5 = 1 (con)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5622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8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uiExpand="1" build="p"/>
      <p:bldP spid="41" grpId="0" animBg="1"/>
      <p:bldP spid="41" grpId="1" animBg="1"/>
      <p:bldP spid="42" grpId="0" animBg="1"/>
      <p:bldP spid="42" grpId="1" animBg="1"/>
      <p:bldP spid="4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140181" y="699820"/>
            <a:ext cx="6722281" cy="570588"/>
            <a:chOff x="1183343" y="1464304"/>
            <a:chExt cx="6722281" cy="570588"/>
          </a:xfrm>
        </p:grpSpPr>
        <p:sp>
          <p:nvSpPr>
            <p:cNvPr id="3" name="TextBox 2"/>
            <p:cNvSpPr txBox="1"/>
            <p:nvPr/>
          </p:nvSpPr>
          <p:spPr>
            <a:xfrm>
              <a:off x="1801298" y="1511671"/>
              <a:ext cx="61043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 smtClean="0"/>
                <a:t>Quan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sát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biểu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đồ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rồi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trả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lời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câu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hỏi</a:t>
              </a:r>
              <a:endParaRPr lang="en-US" sz="2800" dirty="0"/>
            </a:p>
          </p:txBody>
        </p:sp>
        <p:sp>
          <p:nvSpPr>
            <p:cNvPr id="4" name="Oval 3"/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/>
                <a:t>3</a:t>
              </a:r>
              <a:endParaRPr lang="en-US" sz="3600" b="1" dirty="0"/>
            </a:p>
          </p:txBody>
        </p:sp>
      </p:grp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418" y="1966446"/>
            <a:ext cx="7091508" cy="246409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49045" y="1426783"/>
            <a:ext cx="6857998" cy="46166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SỐ QUE TÍNH TRONG MỖI HỘP</a:t>
            </a:r>
            <a:endParaRPr lang="en-US" sz="2400" dirty="0">
              <a:solidFill>
                <a:schemeClr val="bg1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927464" y="1567543"/>
            <a:ext cx="2762275" cy="2863000"/>
            <a:chOff x="927464" y="1567543"/>
            <a:chExt cx="2762275" cy="2863000"/>
          </a:xfrm>
        </p:grpSpPr>
        <p:pic>
          <p:nvPicPr>
            <p:cNvPr id="7" name="Picture 6" descr="Screen Clippi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16" t="7244"/>
            <a:stretch/>
          </p:blipFill>
          <p:spPr>
            <a:xfrm>
              <a:off x="927464" y="2619102"/>
              <a:ext cx="1892346" cy="1811441"/>
            </a:xfrm>
            <a:prstGeom prst="rect">
              <a:avLst/>
            </a:prstGeom>
          </p:spPr>
        </p:pic>
        <p:grpSp>
          <p:nvGrpSpPr>
            <p:cNvPr id="10" name="Group 9"/>
            <p:cNvGrpSpPr/>
            <p:nvPr/>
          </p:nvGrpSpPr>
          <p:grpSpPr>
            <a:xfrm>
              <a:off x="1416797" y="1567543"/>
              <a:ext cx="2272942" cy="1051559"/>
              <a:chOff x="1416797" y="1567543"/>
              <a:chExt cx="2272942" cy="1051559"/>
            </a:xfrm>
          </p:grpSpPr>
          <p:sp>
            <p:nvSpPr>
              <p:cNvPr id="8" name="Oval Callout 7"/>
              <p:cNvSpPr/>
              <p:nvPr/>
            </p:nvSpPr>
            <p:spPr>
              <a:xfrm>
                <a:off x="1416797" y="1567543"/>
                <a:ext cx="2272942" cy="1051559"/>
              </a:xfrm>
              <a:prstGeom prst="wedgeEllipseCallout">
                <a:avLst>
                  <a:gd name="adj1" fmla="val -21478"/>
                  <a:gd name="adj2" fmla="val 62500"/>
                </a:avLst>
              </a:prstGeom>
              <a:solidFill>
                <a:schemeClr val="bg1"/>
              </a:solidFill>
              <a:ln w="28575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2400" dirty="0" err="1" smtClean="0">
                    <a:solidFill>
                      <a:schemeClr val="tx1"/>
                    </a:solidFill>
                  </a:rPr>
                  <a:t>Mỗi</a:t>
                </a:r>
                <a:r>
                  <a:rPr lang="en-US" sz="2400" dirty="0" smtClean="0">
                    <a:solidFill>
                      <a:schemeClr val="tx1"/>
                    </a:solidFill>
                  </a:rPr>
                  <a:t>      </a:t>
                </a:r>
                <a:r>
                  <a:rPr lang="en-US" sz="2400" dirty="0" err="1" smtClean="0">
                    <a:solidFill>
                      <a:schemeClr val="tx1"/>
                    </a:solidFill>
                  </a:rPr>
                  <a:t>gồm</a:t>
                </a:r>
                <a:r>
                  <a:rPr lang="en-US" sz="2400" dirty="0" smtClean="0">
                    <a:solidFill>
                      <a:schemeClr val="tx1"/>
                    </a:solidFill>
                  </a:rPr>
                  <a:t> 10 que </a:t>
                </a:r>
                <a:r>
                  <a:rPr lang="en-US" sz="2400" dirty="0" err="1" smtClean="0">
                    <a:solidFill>
                      <a:schemeClr val="tx1"/>
                    </a:solidFill>
                  </a:rPr>
                  <a:t>tính</a:t>
                </a:r>
                <a:r>
                  <a:rPr lang="en-US" sz="2000" dirty="0" smtClean="0"/>
                  <a:t>.</a:t>
                </a:r>
                <a:endParaRPr lang="en-US" sz="2000" dirty="0"/>
              </a:p>
            </p:txBody>
          </p:sp>
          <p:pic>
            <p:nvPicPr>
              <p:cNvPr id="9" name="Picture 8" descr="Screen Clippi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11398" y="1610889"/>
                <a:ext cx="463552" cy="555117"/>
              </a:xfrm>
              <a:prstGeom prst="rect">
                <a:avLst/>
              </a:prstGeom>
            </p:spPr>
          </p:pic>
        </p:grpSp>
      </p:grpSp>
      <p:sp>
        <p:nvSpPr>
          <p:cNvPr id="13" name="Oval 12"/>
          <p:cNvSpPr/>
          <p:nvPr/>
        </p:nvSpPr>
        <p:spPr>
          <a:xfrm>
            <a:off x="10709926" y="2107950"/>
            <a:ext cx="609600" cy="609600"/>
          </a:xfrm>
          <a:prstGeom prst="ellipse">
            <a:avLst/>
          </a:prstGeom>
          <a:solidFill>
            <a:schemeClr val="bg1"/>
          </a:solidFill>
          <a:ln w="57150" cmpd="dbl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40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10709926" y="2893694"/>
            <a:ext cx="609600" cy="609600"/>
          </a:xfrm>
          <a:prstGeom prst="ellipse">
            <a:avLst/>
          </a:prstGeom>
          <a:solidFill>
            <a:schemeClr val="bg1"/>
          </a:solidFill>
          <a:ln w="57150" cmpd="dbl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80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10709926" y="3679438"/>
            <a:ext cx="609600" cy="609600"/>
          </a:xfrm>
          <a:prstGeom prst="ellipse">
            <a:avLst/>
          </a:prstGeom>
          <a:solidFill>
            <a:schemeClr val="bg1"/>
          </a:solidFill>
          <a:ln w="57150" cmpd="dbl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60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253562" y="4789604"/>
            <a:ext cx="794849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 smtClean="0"/>
              <a:t>Hộp</a:t>
            </a:r>
            <a:r>
              <a:rPr lang="en-US" sz="2800" dirty="0" smtClean="0"/>
              <a:t> </a:t>
            </a:r>
            <a:r>
              <a:rPr lang="en-US" sz="2800" dirty="0" err="1" smtClean="0"/>
              <a:t>nào</a:t>
            </a:r>
            <a:r>
              <a:rPr lang="en-US" sz="2800" dirty="0" smtClean="0"/>
              <a:t> </a:t>
            </a:r>
            <a:r>
              <a:rPr lang="en-US" sz="2800" dirty="0" err="1" smtClean="0"/>
              <a:t>nhiều</a:t>
            </a:r>
            <a:r>
              <a:rPr lang="en-US" sz="2800" dirty="0" smtClean="0"/>
              <a:t> que </a:t>
            </a:r>
            <a:r>
              <a:rPr lang="en-US" sz="2800" dirty="0" err="1" smtClean="0"/>
              <a:t>tính</a:t>
            </a:r>
            <a:r>
              <a:rPr lang="en-US" sz="2800" dirty="0" smtClean="0"/>
              <a:t> </a:t>
            </a:r>
            <a:r>
              <a:rPr lang="en-US" sz="2800" dirty="0" err="1" smtClean="0"/>
              <a:t>nhất</a:t>
            </a:r>
            <a:r>
              <a:rPr lang="en-US" sz="2800" dirty="0" smtClean="0"/>
              <a:t>?</a:t>
            </a:r>
          </a:p>
          <a:p>
            <a:pPr>
              <a:lnSpc>
                <a:spcPct val="150000"/>
              </a:lnSpc>
            </a:pPr>
            <a:r>
              <a:rPr lang="en-US" sz="2800" dirty="0" err="1" smtClean="0"/>
              <a:t>Hộp</a:t>
            </a:r>
            <a:r>
              <a:rPr lang="en-US" sz="2800" dirty="0" smtClean="0"/>
              <a:t> </a:t>
            </a:r>
            <a:r>
              <a:rPr lang="en-US" sz="2800" dirty="0" err="1" smtClean="0"/>
              <a:t>nào</a:t>
            </a:r>
            <a:r>
              <a:rPr lang="en-US" sz="2800" dirty="0" smtClean="0"/>
              <a:t> </a:t>
            </a:r>
            <a:r>
              <a:rPr lang="en-US" sz="2800" dirty="0" err="1" smtClean="0"/>
              <a:t>ít</a:t>
            </a:r>
            <a:r>
              <a:rPr lang="en-US" sz="2800" dirty="0" smtClean="0"/>
              <a:t> que </a:t>
            </a:r>
            <a:r>
              <a:rPr lang="en-US" sz="2800" dirty="0" err="1" smtClean="0"/>
              <a:t>tính</a:t>
            </a:r>
            <a:r>
              <a:rPr lang="en-US" sz="2800" dirty="0" smtClean="0"/>
              <a:t> </a:t>
            </a:r>
            <a:r>
              <a:rPr lang="en-US" sz="2800" dirty="0" err="1" smtClean="0"/>
              <a:t>nhất</a:t>
            </a:r>
            <a:r>
              <a:rPr lang="en-US" sz="2800" dirty="0" smtClean="0"/>
              <a:t>?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223968" y="4888052"/>
            <a:ext cx="61043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</a:rPr>
              <a:t>Hộp</a:t>
            </a:r>
            <a:r>
              <a:rPr lang="en-US" sz="2800" dirty="0" smtClean="0">
                <a:solidFill>
                  <a:srgbClr val="FF0000"/>
                </a:solidFill>
              </a:rPr>
              <a:t> B </a:t>
            </a:r>
            <a:r>
              <a:rPr lang="en-US" sz="2800" dirty="0" err="1" smtClean="0">
                <a:solidFill>
                  <a:srgbClr val="FF0000"/>
                </a:solidFill>
              </a:rPr>
              <a:t>nhiều</a:t>
            </a:r>
            <a:r>
              <a:rPr lang="en-US" sz="2800" dirty="0" smtClean="0">
                <a:solidFill>
                  <a:srgbClr val="FF0000"/>
                </a:solidFill>
              </a:rPr>
              <a:t> que </a:t>
            </a:r>
            <a:r>
              <a:rPr lang="en-US" sz="2800" dirty="0" err="1" smtClean="0">
                <a:solidFill>
                  <a:srgbClr val="FF0000"/>
                </a:solidFill>
              </a:rPr>
              <a:t>tính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nhất</a:t>
            </a:r>
            <a:r>
              <a:rPr lang="en-US" sz="2800" dirty="0">
                <a:solidFill>
                  <a:srgbClr val="FF0000"/>
                </a:solidFill>
              </a:rPr>
              <a:t>.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223968" y="5607171"/>
            <a:ext cx="61043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</a:rPr>
              <a:t>Hộp</a:t>
            </a:r>
            <a:r>
              <a:rPr lang="en-US" sz="2800" dirty="0" smtClean="0">
                <a:solidFill>
                  <a:srgbClr val="FF0000"/>
                </a:solidFill>
              </a:rPr>
              <a:t> A </a:t>
            </a:r>
            <a:r>
              <a:rPr lang="en-US" sz="2800" dirty="0" err="1" smtClean="0">
                <a:solidFill>
                  <a:srgbClr val="FF0000"/>
                </a:solidFill>
              </a:rPr>
              <a:t>ít</a:t>
            </a:r>
            <a:r>
              <a:rPr lang="en-US" sz="2800" dirty="0" smtClean="0">
                <a:solidFill>
                  <a:srgbClr val="FF0000"/>
                </a:solidFill>
              </a:rPr>
              <a:t> que </a:t>
            </a:r>
            <a:r>
              <a:rPr lang="en-US" sz="2800" dirty="0" err="1" smtClean="0">
                <a:solidFill>
                  <a:srgbClr val="FF0000"/>
                </a:solidFill>
              </a:rPr>
              <a:t>tính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nhất</a:t>
            </a:r>
            <a:r>
              <a:rPr lang="en-US" sz="2800" dirty="0">
                <a:solidFill>
                  <a:srgbClr val="FF0000"/>
                </a:solidFill>
              </a:rPr>
              <a:t>.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340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 animBg="1"/>
      <p:bldP spid="14" grpId="0" animBg="1"/>
      <p:bldP spid="15" grpId="0" animBg="1"/>
      <p:bldP spid="16" grpId="0"/>
      <p:bldP spid="18" grpId="0"/>
      <p:bldP spid="19" grpId="0"/>
    </p:bldLst>
  </p:timing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2007-2010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718</TotalTime>
  <Words>188</Words>
  <Application>Microsoft Office PowerPoint</Application>
  <PresentationFormat>Widescreen</PresentationFormat>
  <Paragraphs>45</Paragraphs>
  <Slides>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</vt:i4>
      </vt:variant>
    </vt:vector>
  </HeadingPairs>
  <TitlesOfParts>
    <vt:vector size="13" baseType="lpstr">
      <vt:lpstr>Arial</vt:lpstr>
      <vt:lpstr>Cambria</vt:lpstr>
      <vt:lpstr>Cookie</vt:lpstr>
      <vt:lpstr>HP001 5 hàng</vt:lpstr>
      <vt:lpstr>UTM Cookies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DELL</cp:lastModifiedBy>
  <cp:revision>89</cp:revision>
  <dcterms:created xsi:type="dcterms:W3CDTF">2021-06-02T01:34:28Z</dcterms:created>
  <dcterms:modified xsi:type="dcterms:W3CDTF">2022-05-03T09:04:50Z</dcterms:modified>
</cp:coreProperties>
</file>