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Cooki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Ed7/T9uas0GO0E9iICdUYD7ip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05378B-41D5-41B2-86FB-6D2E8836FF58}">
  <a:tblStyle styleId="{C105378B-41D5-41B2-86FB-6D2E8836FF5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Cookie-regular.fntdata"/><Relationship Id="rId14" Type="http://schemas.openxmlformats.org/officeDocument/2006/relationships/slide" Target="slides/slide8.xml"/><Relationship Id="rId1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9" name="Shape 5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0" name="Google Shape;51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1" name="Google Shape;51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0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2" name="Google Shape;51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9" name="Shape 5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0" name="Google Shape;52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1" name="Google Shape;52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3" name="Shape 5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4" name="Google Shape;52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5" name="Google Shape;52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0" name="Shape 5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1" name="Google Shape;52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2" name="Google Shape;52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5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" name="Google Shape;52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7" name="Google Shape;52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9" name="Shape 5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" name="Google Shape;52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1" name="Google Shape;52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0" name="Shape 5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1" name="Google Shape;53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2" name="Google Shape;53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00206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1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1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1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10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1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10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0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0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0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1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1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10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1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1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10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0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0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0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0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0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0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01" name="Google Shape;101;p1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102;p1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3" name="Google Shape;103;p1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1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7" name="Google Shape;107;p10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1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4" name="Google Shape;164;p1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5" name="Google Shape;165;p1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6" name="Google Shape;166;p1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7" name="Google Shape;167;p1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1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1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1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1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1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1" name="Google Shape;191;p10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1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2" name="Google Shape;232;p1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" name="Google Shape;235;p10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10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1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10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1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1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and Content">
  <p:cSld name="23_Title and Content">
    <p:bg>
      <p:bgPr>
        <a:solidFill>
          <a:srgbClr val="002060"/>
        </a:solidFill>
      </p:bgPr>
    </p:bg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" name="Google Shape;1231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32" name="Google Shape;1232;p21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3" name="Google Shape;1233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34" name="Google Shape;1234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6" name="Google Shape;1236;p21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7" name="Google Shape;1237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0" name="Google Shape;1240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41" name="Google Shape;1241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3" name="Google Shape;1243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44" name="Google Shape;1244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6" name="Google Shape;1246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9" name="Google Shape;1249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50" name="Google Shape;1250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2" name="Google Shape;1252;p21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4" name="Google Shape;1254;p21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1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1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1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1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1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1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1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1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1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1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1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1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1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21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21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21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21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21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21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21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21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21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21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21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21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21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21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21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21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21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21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21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21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21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21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21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21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21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21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21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21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21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21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21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hông có mô tả." id="1299" name="Google Shape;129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rgbClr val="4F6128"/>
        </a:solidFill>
      </p:bgPr>
    </p:bg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Google Shape;1301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02" name="Google Shape;1302;p22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3" name="Google Shape;1303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04" name="Google Shape;1304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6" name="Google Shape;1306;p22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7" name="Google Shape;1307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08" name="Google Shape;1308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0" name="Google Shape;1310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11" name="Google Shape;1311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3" name="Google Shape;1313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14" name="Google Shape;1314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6" name="Google Shape;1316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17" name="Google Shape;1317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9" name="Google Shape;1319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20" name="Google Shape;132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2" name="Google Shape;1322;p22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325" name="Google Shape;1325;p22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p22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328" name="Google Shape;1328;p2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8" name="Google Shape;1338;p22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339" name="Google Shape;1339;p2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1" name="Google Shape;1341;p22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22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3" name="Google Shape;1343;p22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344" name="Google Shape;1344;p2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6" name="Google Shape;1346;p22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22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22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22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22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22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2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22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22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22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22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22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2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2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2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2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2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2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2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2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2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2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2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2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2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2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2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2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2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2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2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2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2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2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2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2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2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2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2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2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2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2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2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2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2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2" name="Google Shape;1392;p22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393" name="Google Shape;1393;p22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4" name="Google Shape;1394;p22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395" name="Google Shape;1395;p22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22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22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98" name="Google Shape;1398;p22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399" name="Google Shape;1399;p22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2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22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456" name="Google Shape;1456;p22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457" name="Google Shape;1457;p22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58" name="Google Shape;1458;p22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459" name="Google Shape;1459;p22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0" name="Google Shape;1460;p22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1" name="Google Shape;1461;p22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2" name="Google Shape;1462;p22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3" name="Google Shape;1463;p22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4" name="Google Shape;1464;p22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5" name="Google Shape;1465;p22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6" name="Google Shape;1466;p22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7" name="Google Shape;1467;p22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8" name="Google Shape;1468;p22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9" name="Google Shape;1469;p22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0" name="Google Shape;1470;p22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1" name="Google Shape;1471;p22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2" name="Google Shape;1472;p22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3" name="Google Shape;1473;p22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4" name="Google Shape;1474;p22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5" name="Google Shape;1475;p22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6" name="Google Shape;1476;p22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7" name="Google Shape;1477;p22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8" name="Google Shape;1478;p22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9" name="Google Shape;1479;p22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0" name="Google Shape;1480;p22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1" name="Google Shape;1481;p22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2" name="Google Shape;1482;p22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83" name="Google Shape;1483;p22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2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2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2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2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2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2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2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2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2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2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2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2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2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2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2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2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2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2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2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2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2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2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2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2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2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2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2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2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2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2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2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2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2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2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2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2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2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2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3" name="Google Shape;1523;p22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524" name="Google Shape;1524;p22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22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22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7" name="Google Shape;1527;p22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8" name="Google Shape;1528;p22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529" name="Google Shape;1529;p22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p22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531" name="Google Shape;1531;p22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22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22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22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22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22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bg>
      <p:bgPr>
        <a:solidFill>
          <a:srgbClr val="4F6128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39" name="Google Shape;1539;p2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1" name="Google Shape;1541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3" name="Google Shape;1543;p2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4" name="Google Shape;1544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5" name="Google Shape;1545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7" name="Google Shape;1547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48" name="Google Shape;1548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1" name="Google Shape;1551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4" name="Google Shape;1554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6" name="Google Shape;1556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7" name="Google Shape;155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9" name="Google Shape;1559;p2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1" name="Google Shape;1561;p23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3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3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23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23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23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23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3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23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23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23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23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23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23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23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23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23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23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23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23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23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23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23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23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23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23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23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23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23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23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23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23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23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23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23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23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23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23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23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23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23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23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23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23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23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23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23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9" name="Google Shape;160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10" name="Google Shape;1610;p23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3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2" name="Google Shape;161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13" name="Google Shape;1613;p23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3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3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3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3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3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3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3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3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3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3" name="Google Shape;162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24" name="Google Shape;1624;p2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6" name="Google Shape;1626;p23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23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8" name="Google Shape;162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29" name="Google Shape;1629;p2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3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632" name="Google Shape;1632;p23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3" name="Google Shape;1633;p23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1634" name="Google Shape;1634;p23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23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23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23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23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23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23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23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23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23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23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23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23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23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23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23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23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23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23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23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23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23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23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23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23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23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23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23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23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23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23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23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23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23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23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23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23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23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3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23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23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23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23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23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23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23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23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23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23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23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23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23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23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23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0" name="Google Shape;1690;p23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3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3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3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3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3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3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3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3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3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3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3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3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3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3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3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3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3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3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3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3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3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3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3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3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3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3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3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3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3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3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3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3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3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3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3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3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3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3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3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3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3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3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3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3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3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3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3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3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3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3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3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3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3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4" name="Google Shape;1744;p23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1500"/>
              <a:buFont typeface="Cookie"/>
              <a:buNone/>
            </a:pPr>
            <a:r>
              <a:rPr b="0" i="0" lang="en-US" sz="11500" u="none" cap="none" strike="noStrik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bg>
      <p:bgPr>
        <a:solidFill>
          <a:srgbClr val="4F6128"/>
        </a:solidFill>
      </p:bgPr>
    </p:bg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47" name="Google Shape;1747;p2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8" name="Google Shape;1748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49" name="Google Shape;174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51" name="Google Shape;1751;p2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2" name="Google Shape;1752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53" name="Google Shape;1753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5" name="Google Shape;1755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56" name="Google Shape;1756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8" name="Google Shape;1758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59" name="Google Shape;1759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1" name="Google Shape;1761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62" name="Google Shape;176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4" name="Google Shape;1764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65" name="Google Shape;1765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7" name="Google Shape;1767;p2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2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2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2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2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2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2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2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2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2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2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2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2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2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2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2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2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2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2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2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4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4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7" name="Google Shape;1817;p24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818" name="Google Shape;1818;p24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4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4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4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4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4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4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4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4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4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4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4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4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4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60" name="Google Shape;1860;p24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2" name="Google Shape;1862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63" name="Google Shape;1863;p24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3" name="Google Shape;1873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74" name="Google Shape;1874;p2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6" name="Google Shape;1876;p24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4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8" name="Google Shape;1878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79" name="Google Shape;1879;p2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1" name="Google Shape;1881;p24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500"/>
              <a:buFont typeface="Cookie"/>
              <a:buNone/>
            </a:pPr>
            <a:r>
              <a:rPr b="0" i="0" lang="en-US" sz="11500" u="none" cap="none" strike="noStrike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bg>
      <p:bgPr>
        <a:solidFill>
          <a:srgbClr val="4F6128"/>
        </a:solidFill>
      </p:bgPr>
    </p:bg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3" name="Google Shape;1883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84" name="Google Shape;1884;p2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5" name="Google Shape;1885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86" name="Google Shape;1886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88" name="Google Shape;1888;p2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9" name="Google Shape;1889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90" name="Google Shape;1890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2" name="Google Shape;1892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93" name="Google Shape;1893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5" name="Google Shape;1895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96" name="Google Shape;1896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8" name="Google Shape;1898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99" name="Google Shape;1899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1" name="Google Shape;1901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02" name="Google Shape;190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4" name="Google Shape;1904;p2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6" name="Google Shape;1906;p25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25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25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25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25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25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25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25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25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25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25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25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25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25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25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25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p25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p25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25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25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25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25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5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5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5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5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5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5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5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5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5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5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5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5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5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5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5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5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5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5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5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5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5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5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5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5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5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4" name="Google Shape;1954;p2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955" name="Google Shape;1955;p25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8" name="Google Shape;2018;p2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19" name="Google Shape;2019;p25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5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1" name="Google Shape;2021;p2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22" name="Google Shape;2022;p25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2" name="Google Shape;2032;p2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033" name="Google Shape;2033;p2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5" name="Google Shape;2035;p25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5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7" name="Google Shape;2037;p2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038" name="Google Shape;2038;p2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0" name="Google Shape;2040;p2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ookie"/>
              <a:buNone/>
            </a:pPr>
            <a:r>
              <a:rPr b="0" i="0" lang="en-US" sz="11500" u="none" cap="none" strike="noStrik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b="0" i="0" sz="11500" u="none" cap="none" strike="noStrik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bg>
      <p:bgPr>
        <a:solidFill>
          <a:srgbClr val="4F6128"/>
        </a:solidFill>
      </p:bgPr>
    </p:bg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2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2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2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26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26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26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26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26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26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26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26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26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26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26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26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26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26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26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26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26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26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26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26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26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26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26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26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26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26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26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26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26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26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26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26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26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26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26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26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26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26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26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26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26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26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26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26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26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0" name="Google Shape;2110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1" name="Google Shape;2111;p26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6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3" name="Google Shape;2113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4" name="Google Shape;2114;p26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4" name="Google Shape;2124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5" name="Google Shape;2125;p2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7" name="Google Shape;2127;p26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26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9" name="Google Shape;2129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0" name="Google Shape;2130;p2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2" name="Google Shape;2132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26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26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5" name="Google Shape;2135;p2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136" name="Google Shape;2136;p26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6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6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6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6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6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6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6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6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6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6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6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6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6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6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6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6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6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6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6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6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6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6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6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6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6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6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6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6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6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6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6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6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6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6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6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26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26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6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26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9" name="Google Shape;2199;p2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11500"/>
              <a:buFont typeface="Cookie"/>
              <a:buNone/>
            </a:pPr>
            <a:r>
              <a:rPr b="0" i="0" lang="en-US" sz="11500" u="none" cap="none" strike="noStrike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b="0" i="0" sz="11500" u="none" cap="none" strike="noStrike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200" name="Google Shape;2200;p2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01" name="Google Shape;2201;p26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6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6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26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26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26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26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26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26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26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26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26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26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26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26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26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6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26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6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6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26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6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26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6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6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6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6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6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26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26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6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bg>
      <p:bgPr>
        <a:solidFill>
          <a:srgbClr val="4F6128"/>
        </a:solidFill>
      </p:bgPr>
    </p:bg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3" name="Google Shape;2243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44" name="Google Shape;2244;p2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5" name="Google Shape;2245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46" name="Google Shape;2246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48" name="Google Shape;2248;p2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9" name="Google Shape;2249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0" name="Google Shape;2250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2" name="Google Shape;2252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53" name="Google Shape;2253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5" name="Google Shape;2255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56" name="Google Shape;2256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8" name="Google Shape;2258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59" name="Google Shape;225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62" name="Google Shape;226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4" name="Google Shape;2264;p2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6" name="Google Shape;2266;p27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27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Google Shape;2268;p27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27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p27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27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27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27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27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27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27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27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27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27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27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27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27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27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27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27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27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27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27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27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27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27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27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27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27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27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27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27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27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27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27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27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27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27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27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27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27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27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27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27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27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1" name="Google Shape;231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bg>
      <p:bgPr>
        <a:solidFill>
          <a:srgbClr val="4F6128"/>
        </a:solidFill>
      </p:bgPr>
    </p:bg>
    <p:spTree>
      <p:nvGrpSpPr>
        <p:cNvPr id="2312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14" name="Google Shape;2314;p2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5" name="Google Shape;2315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16" name="Google Shape;2316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8" name="Google Shape;2318;p2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9" name="Google Shape;2319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0" name="Google Shape;2320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2" name="Google Shape;2322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23" name="Google Shape;2323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5" name="Google Shape;2325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26" name="Google Shape;2326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8" name="Google Shape;2328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29" name="Google Shape;23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1" name="Google Shape;2331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32" name="Google Shape;2332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4" name="Google Shape;2334;p2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6" name="Google Shape;2336;p28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28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28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28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28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28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28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28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28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28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28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28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28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28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28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28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28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28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28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28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28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28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28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28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28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28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28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28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28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28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28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28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28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28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28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28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28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28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28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28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28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28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28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8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8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TUAN\Downloads\Luyện tập 1.png" id="2381" name="Google Shape;238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bg>
      <p:bgPr>
        <a:solidFill>
          <a:srgbClr val="4F6128"/>
        </a:solidFill>
      </p:bgPr>
    </p:bg>
    <p:spTree>
      <p:nvGrpSpPr>
        <p:cNvPr id="2382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3" name="Google Shape;2383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4" name="Google Shape;2384;p29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5" name="Google Shape;2385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86" name="Google Shape;2386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88" name="Google Shape;2388;p29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9" name="Google Shape;2389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0" name="Google Shape;2390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2" name="Google Shape;2392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3" name="Google Shape;2393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5" name="Google Shape;2395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96" name="Google Shape;2396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8" name="Google Shape;2398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99" name="Google Shape;2399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1" name="Google Shape;2401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2" name="Google Shape;2402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4" name="Google Shape;2404;p29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9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29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29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29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29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29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29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29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29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29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29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29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29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29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29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29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29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29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29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29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29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29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29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29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29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29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29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29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29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29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29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29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29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29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29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29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29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29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29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29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29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29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29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29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29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29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hông có mô tả." id="2451" name="Google Shape;245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and Content">
  <p:cSld name="17_Title and Content">
    <p:bg>
      <p:bgPr>
        <a:solidFill>
          <a:srgbClr val="4F6128"/>
        </a:solidFill>
      </p:bgPr>
    </p:bg>
    <p:spTree>
      <p:nvGrpSpPr>
        <p:cNvPr id="2452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3" name="Google Shape;245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4" name="Google Shape;2454;p3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5" name="Google Shape;245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56" name="Google Shape;245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8" name="Google Shape;2458;p3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9" name="Google Shape;245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0" name="Google Shape;246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2" name="Google Shape;246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3" name="Google Shape;246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5" name="Google Shape;246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66" name="Google Shape;246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8" name="Google Shape;246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69" name="Google Shape;246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1" name="Google Shape;247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2" name="Google Shape;247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4" name="Google Shape;2474;p3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6" name="Google Shape;2476;p30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p30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p30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9" name="Google Shape;2479;p30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0" name="Google Shape;2480;p30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0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0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0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0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0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0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0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0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0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0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0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0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0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0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0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0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0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0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0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0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0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0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0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0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0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0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0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0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0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0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0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0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0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0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0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0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0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0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0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0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1" name="Google Shape;252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rgbClr val="002060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" name="Google Shape;248;p1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249;p1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0" name="Google Shape;250;p1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1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4" name="Google Shape;254;p1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1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7" name="Google Shape;257;p1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1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0" name="Google Shape;260;p1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62;p1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3" name="Google Shape;263;p1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65;p1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" name="Google Shape;266;p1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1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13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3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3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3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3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3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3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3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3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3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1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19" name="Google Shape;319;p13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1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2" name="Google Shape;322;p13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1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3" name="Google Shape;333;p1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13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1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38" name="Google Shape;338;p1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3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1" name="Google Shape;341;p13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2" name="Google Shape;342;p13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3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3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3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3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3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3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3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3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3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3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3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3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3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13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3" name="Google Shape;453;p13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1500"/>
              <a:buFont typeface="Cookie"/>
              <a:buNone/>
            </a:pPr>
            <a:r>
              <a:rPr b="0" i="0" lang="en-US" sz="11500" u="none" cap="none" strike="noStrik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and Content">
  <p:cSld name="18_Title and Content">
    <p:bg>
      <p:bgPr>
        <a:solidFill>
          <a:srgbClr val="4F6128"/>
        </a:solidFill>
      </p:bgPr>
    </p:bg>
    <p:spTree>
      <p:nvGrpSpPr>
        <p:cNvPr id="2522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3" name="Google Shape;2523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4" name="Google Shape;2524;p31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5" name="Google Shape;2525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6" name="Google Shape;252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8" name="Google Shape;2528;p31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9" name="Google Shape;2529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0" name="Google Shape;2530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2" name="Google Shape;2532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3" name="Google Shape;2533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5" name="Google Shape;2535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6" name="Google Shape;2536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8" name="Google Shape;2538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9" name="Google Shape;253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1" name="Google Shape;2541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2" name="Google Shape;2542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4" name="Google Shape;2544;p31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31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6" name="Google Shape;2546;p31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1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1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1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1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1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1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1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1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1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1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1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1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1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1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1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1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1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1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1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1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1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1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1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1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1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1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1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1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1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1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1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1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1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1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1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1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1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1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1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1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1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1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1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1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and Content">
  <p:cSld name="23_Title and Content">
    <p:bg>
      <p:bgPr>
        <a:solidFill>
          <a:srgbClr val="002060"/>
        </a:solidFill>
      </p:bgPr>
    </p:bg>
    <p:spTree>
      <p:nvGrpSpPr>
        <p:cNvPr id="2595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6" name="Google Shape;2596;p1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97" name="Google Shape;2597;p12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8" name="Google Shape;2598;p1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99" name="Google Shape;2599;p1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2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02" name="Google Shape;2602;p1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03" name="Google Shape;2603;p1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5" name="Google Shape;2605;p1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06" name="Google Shape;2606;p1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1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8" name="Google Shape;2608;p1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09" name="Google Shape;2609;p1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1" name="Google Shape;2611;p1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12" name="Google Shape;2612;p1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4" name="Google Shape;2614;p1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15" name="Google Shape;2615;p1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7" name="Google Shape;2617;p12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12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9" name="Google Shape;2619;p12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12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12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12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12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12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12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p12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7" name="Google Shape;2627;p12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12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9" name="Google Shape;2629;p12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0" name="Google Shape;2630;p12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12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12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12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12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5" name="Google Shape;2635;p12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12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p12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12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9" name="Google Shape;2639;p12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12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12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12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12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12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5" name="Google Shape;2645;p12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6" name="Google Shape;2646;p12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7" name="Google Shape;2647;p12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8" name="Google Shape;2648;p12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9" name="Google Shape;2649;p12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0" name="Google Shape;2650;p12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1" name="Google Shape;2651;p12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2" name="Google Shape;2652;p12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12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12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12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12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12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12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12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0" name="Google Shape;2660;p12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1" name="Google Shape;2661;p12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" name="Google Shape;2662;p12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3" name="Google Shape;2663;p12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hông có mô tả." id="2664" name="Google Shape;266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rgbClr val="4F6128"/>
        </a:solidFill>
      </p:bgPr>
    </p:bg>
    <p:spTree>
      <p:nvGrpSpPr>
        <p:cNvPr id="2665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6" name="Google Shape;2666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67" name="Google Shape;2667;p32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68" name="Google Shape;2668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69" name="Google Shape;266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1" name="Google Shape;2671;p32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2" name="Google Shape;2672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73" name="Google Shape;2673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5" name="Google Shape;2675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76" name="Google Shape;2676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8" name="Google Shape;2678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79" name="Google Shape;2679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1" name="Google Shape;2681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82" name="Google Shape;2682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4" name="Google Shape;2684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85" name="Google Shape;2685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7" name="Google Shape;2687;p32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9" name="Google Shape;2689;p32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690" name="Google Shape;2690;p32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2" name="Google Shape;2692;p32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693" name="Google Shape;2693;p3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3" name="Google Shape;2703;p32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04" name="Google Shape;2704;p3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6" name="Google Shape;2706;p32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2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8" name="Google Shape;2708;p32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09" name="Google Shape;2709;p3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1" name="Google Shape;2711;p32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2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2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4" name="Google Shape;2714;p32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p32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32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32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32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32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32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p32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2" name="Google Shape;2722;p32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p32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4" name="Google Shape;2724;p32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p32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6" name="Google Shape;2726;p32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32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8" name="Google Shape;2728;p32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9" name="Google Shape;2729;p32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0" name="Google Shape;2730;p32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1" name="Google Shape;2731;p32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p32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3" name="Google Shape;2733;p32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4" name="Google Shape;2734;p32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5" name="Google Shape;2735;p32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6" name="Google Shape;2736;p32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p32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8" name="Google Shape;2738;p32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32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32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32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32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32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32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32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32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32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8" name="Google Shape;2748;p32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9" name="Google Shape;2749;p32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0" name="Google Shape;2750;p32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1" name="Google Shape;2751;p32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2" name="Google Shape;2752;p32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3" name="Google Shape;2753;p32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32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5" name="Google Shape;2755;p32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32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32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2758" name="Google Shape;2758;p32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9" name="Google Shape;2759;p32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2760" name="Google Shape;2760;p32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32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32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63" name="Google Shape;2763;p32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764" name="Google Shape;2764;p32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32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32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32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32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32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32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32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32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32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32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32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32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32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32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32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32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32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32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32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32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32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32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32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32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32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32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32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32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32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32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32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32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32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32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32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32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32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32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32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32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32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32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32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32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32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32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32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32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32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32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32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2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32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32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2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0" name="Google Shape;2820;p32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21" name="Google Shape;2821;p32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22" name="Google Shape;2822;p32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23" name="Google Shape;2823;p32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24" name="Google Shape;2824;p32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5" name="Google Shape;2825;p32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6" name="Google Shape;2826;p32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7" name="Google Shape;2827;p32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8" name="Google Shape;2828;p32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32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0" name="Google Shape;2830;p32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1" name="Google Shape;2831;p32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2" name="Google Shape;2832;p32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3" name="Google Shape;2833;p32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4" name="Google Shape;2834;p32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5" name="Google Shape;2835;p32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6" name="Google Shape;2836;p32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7" name="Google Shape;2837;p32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8" name="Google Shape;2838;p32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9" name="Google Shape;2839;p32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0" name="Google Shape;2840;p32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1" name="Google Shape;2841;p32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2" name="Google Shape;2842;p32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3" name="Google Shape;2843;p32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4" name="Google Shape;2844;p32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5" name="Google Shape;2845;p32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6" name="Google Shape;2846;p32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7" name="Google Shape;2847;p32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48" name="Google Shape;2848;p32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32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32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32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32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32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32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32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32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32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32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32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32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32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32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32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32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32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32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32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32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32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32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32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32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32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32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32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32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32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32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32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32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32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32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32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32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32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32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32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8" name="Google Shape;2888;p32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889" name="Google Shape;2889;p32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32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32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2" name="Google Shape;2892;p32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3" name="Google Shape;2893;p32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894" name="Google Shape;2894;p32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95" name="Google Shape;2895;p32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896" name="Google Shape;2896;p32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32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32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32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32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32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bg>
      <p:bgPr>
        <a:solidFill>
          <a:srgbClr val="4F6128"/>
        </a:solidFill>
      </p:bgPr>
    </p:bg>
    <p:spTree>
      <p:nvGrpSpPr>
        <p:cNvPr id="2902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3" name="Google Shape;2903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04" name="Google Shape;2904;p3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05" name="Google Shape;2905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06" name="Google Shape;290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08" name="Google Shape;2908;p3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09" name="Google Shape;2909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10" name="Google Shape;2910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2" name="Google Shape;2912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13" name="Google Shape;2913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5" name="Google Shape;2915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16" name="Google Shape;2916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8" name="Google Shape;2918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19" name="Google Shape;2919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1" name="Google Shape;2921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22" name="Google Shape;2922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4" name="Google Shape;2924;p3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3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6" name="Google Shape;2926;p33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7" name="Google Shape;2927;p33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8" name="Google Shape;2928;p33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9" name="Google Shape;2929;p33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0" name="Google Shape;2930;p33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1" name="Google Shape;2931;p33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2" name="Google Shape;2932;p33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3" name="Google Shape;2933;p33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4" name="Google Shape;2934;p33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5" name="Google Shape;2935;p33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6" name="Google Shape;2936;p33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7" name="Google Shape;2937;p33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8" name="Google Shape;2938;p33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9" name="Google Shape;2939;p33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0" name="Google Shape;2940;p33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1" name="Google Shape;2941;p33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2" name="Google Shape;2942;p33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3" name="Google Shape;2943;p33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4" name="Google Shape;2944;p33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5" name="Google Shape;2945;p33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6" name="Google Shape;2946;p33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7" name="Google Shape;2947;p33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8" name="Google Shape;2948;p33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9" name="Google Shape;2949;p33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0" name="Google Shape;2950;p33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1" name="Google Shape;2951;p33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2" name="Google Shape;2952;p33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p33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4" name="Google Shape;2954;p33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5" name="Google Shape;2955;p33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6" name="Google Shape;2956;p33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7" name="Google Shape;2957;p33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8" name="Google Shape;2958;p33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p33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0" name="Google Shape;2960;p33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1" name="Google Shape;2961;p33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2" name="Google Shape;2962;p33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3" name="Google Shape;2963;p33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4" name="Google Shape;2964;p33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p33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6" name="Google Shape;2966;p33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7" name="Google Shape;2967;p33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8" name="Google Shape;2968;p33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9" name="Google Shape;2969;p33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0" name="Google Shape;2970;p33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2" name="Google Shape;2972;p33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3" name="Google Shape;2973;p33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4" name="Google Shape;2974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975" name="Google Shape;2975;p33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33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7" name="Google Shape;2977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978" name="Google Shape;2978;p33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33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33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33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33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33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33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33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33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33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8" name="Google Shape;2988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89" name="Google Shape;2989;p3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3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1" name="Google Shape;2991;p33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33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3" name="Google Shape;2993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94" name="Google Shape;2994;p3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3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6" name="Google Shape;2996;p33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997" name="Google Shape;2997;p33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98" name="Google Shape;2998;p33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999" name="Google Shape;2999;p33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33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33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2" name="Google Shape;3002;p33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33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33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33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33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7" name="Google Shape;3007;p33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8" name="Google Shape;3008;p33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p33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33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33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33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33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33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33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33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33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33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33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33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33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33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33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33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33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33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33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8" name="Google Shape;3028;p33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p33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0" name="Google Shape;3030;p33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33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2" name="Google Shape;3032;p33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3" name="Google Shape;3033;p33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4" name="Google Shape;3034;p33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5" name="Google Shape;3035;p33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6" name="Google Shape;3036;p33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7" name="Google Shape;3037;p33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33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9" name="Google Shape;3039;p33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33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1" name="Google Shape;3041;p33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2" name="Google Shape;3042;p33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3" name="Google Shape;3043;p33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4" name="Google Shape;3044;p33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5" name="Google Shape;3045;p33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33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33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33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33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33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33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33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33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33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5" name="Google Shape;3055;p33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33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33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33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33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33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33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33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33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33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33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33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33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33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33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33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33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33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33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33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33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33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33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33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33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33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33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33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33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33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33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33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33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33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33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33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33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33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33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33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33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33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33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33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33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33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33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33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33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33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33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33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33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33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9" name="Google Shape;3109;p33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bg>
      <p:bgPr>
        <a:solidFill>
          <a:srgbClr val="4F6128"/>
        </a:solidFill>
      </p:bgPr>
    </p:bg>
    <p:spTree>
      <p:nvGrpSpPr>
        <p:cNvPr id="3110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1" name="Google Shape;3111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12" name="Google Shape;3112;p3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3" name="Google Shape;3113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14" name="Google Shape;311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6" name="Google Shape;3116;p3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7" name="Google Shape;3117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18" name="Google Shape;3118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0" name="Google Shape;3120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21" name="Google Shape;3121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3" name="Google Shape;3123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24" name="Google Shape;3124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6" name="Google Shape;3126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27" name="Google Shape;312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9" name="Google Shape;3129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30" name="Google Shape;3130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32" name="Google Shape;3132;p3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4" name="Google Shape;3134;p3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5" name="Google Shape;3135;p3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6" name="Google Shape;3136;p3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7" name="Google Shape;3137;p3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8" name="Google Shape;3138;p3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9" name="Google Shape;3139;p3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0" name="Google Shape;3140;p3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1" name="Google Shape;3141;p3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2" name="Google Shape;3142;p3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3" name="Google Shape;3143;p3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4" name="Google Shape;3144;p3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5" name="Google Shape;3145;p3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6" name="Google Shape;3146;p3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7" name="Google Shape;3147;p3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8" name="Google Shape;3148;p3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9" name="Google Shape;3149;p3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0" name="Google Shape;3150;p3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1" name="Google Shape;3151;p3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2" name="Google Shape;3152;p3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3" name="Google Shape;3153;p3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4" name="Google Shape;3154;p3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5" name="Google Shape;3155;p3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6" name="Google Shape;3156;p3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7" name="Google Shape;3157;p3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8" name="Google Shape;3158;p3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9" name="Google Shape;3159;p3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0" name="Google Shape;3160;p3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1" name="Google Shape;3161;p3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2" name="Google Shape;3162;p3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3" name="Google Shape;3163;p3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4" name="Google Shape;3164;p3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5" name="Google Shape;3165;p3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6" name="Google Shape;3166;p3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7" name="Google Shape;3167;p3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8" name="Google Shape;3168;p3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9" name="Google Shape;3169;p3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0" name="Google Shape;3170;p3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1" name="Google Shape;3171;p3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2" name="Google Shape;3172;p3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3" name="Google Shape;3173;p3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4" name="Google Shape;3174;p3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5" name="Google Shape;3175;p3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6" name="Google Shape;3176;p3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7" name="Google Shape;3177;p3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8" name="Google Shape;3178;p3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9" name="Google Shape;317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and Content">
  <p:cSld name="18_Title and Content">
    <p:bg>
      <p:bgPr>
        <a:solidFill>
          <a:srgbClr val="4F6128"/>
        </a:solidFill>
      </p:bgPr>
    </p:bg>
    <p:spTree>
      <p:nvGrpSpPr>
        <p:cNvPr id="3180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1" name="Google Shape;318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82" name="Google Shape;3182;p3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83" name="Google Shape;318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84" name="Google Shape;318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6" name="Google Shape;3186;p3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87" name="Google Shape;318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88" name="Google Shape;318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9" name="Google Shape;318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0" name="Google Shape;319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91" name="Google Shape;319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2" name="Google Shape;319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3" name="Google Shape;319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94" name="Google Shape;319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6" name="Google Shape;319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97" name="Google Shape;319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9" name="Google Shape;319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200" name="Google Shape;320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02" name="Google Shape;3202;p3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3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4" name="Google Shape;3204;p35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35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35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35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35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35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35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35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35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35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35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35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35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35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35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35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35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35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35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35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35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35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35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35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35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35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35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1" name="Google Shape;3231;p35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35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3" name="Google Shape;3233;p35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4" name="Google Shape;3234;p35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5" name="Google Shape;3235;p35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6" name="Google Shape;3236;p35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7" name="Google Shape;3237;p35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8" name="Google Shape;3238;p35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9" name="Google Shape;3239;p35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0" name="Google Shape;3240;p35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1" name="Google Shape;3241;p35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2" name="Google Shape;3242;p35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3" name="Google Shape;3243;p35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4" name="Google Shape;3244;p35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5" name="Google Shape;3245;p35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6" name="Google Shape;3246;p35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7" name="Google Shape;3247;p35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8" name="Google Shape;3248;p35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bg>
      <p:bgPr>
        <a:solidFill>
          <a:srgbClr val="4F6128"/>
        </a:solidFill>
      </p:bgPr>
    </p:bg>
    <p:spTree>
      <p:nvGrpSpPr>
        <p:cNvPr id="3249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0" name="Google Shape;325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51" name="Google Shape;3251;p3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2" name="Google Shape;325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253" name="Google Shape;325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5" name="Google Shape;3255;p3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6" name="Google Shape;325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257" name="Google Shape;325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9" name="Google Shape;325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260" name="Google Shape;326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2" name="Google Shape;326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263" name="Google Shape;326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5" name="Google Shape;326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266" name="Google Shape;326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8" name="Google Shape;326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269" name="Google Shape;326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71" name="Google Shape;3271;p3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3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3" name="Google Shape;3273;p36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4" name="Google Shape;3274;p36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5" name="Google Shape;3275;p36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6" name="Google Shape;3276;p36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7" name="Google Shape;3277;p36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8" name="Google Shape;3278;p36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9" name="Google Shape;3279;p36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0" name="Google Shape;3280;p36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1" name="Google Shape;3281;p36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2" name="Google Shape;3282;p36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3" name="Google Shape;3283;p36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4" name="Google Shape;3284;p36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5" name="Google Shape;3285;p36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6" name="Google Shape;3286;p36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7" name="Google Shape;3287;p36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8" name="Google Shape;3288;p36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9" name="Google Shape;3289;p36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0" name="Google Shape;3290;p36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36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2" name="Google Shape;3292;p36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3" name="Google Shape;3293;p36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4" name="Google Shape;3294;p36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5" name="Google Shape;3295;p36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6" name="Google Shape;3296;p36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7" name="Google Shape;3297;p36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8" name="Google Shape;3298;p36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9" name="Google Shape;3299;p36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0" name="Google Shape;3300;p36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1" name="Google Shape;3301;p36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2" name="Google Shape;3302;p36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3" name="Google Shape;3303;p36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4" name="Google Shape;3304;p36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5" name="Google Shape;3305;p36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6" name="Google Shape;3306;p36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7" name="Google Shape;3307;p36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8" name="Google Shape;3308;p36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9" name="Google Shape;3309;p36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0" name="Google Shape;3310;p36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1" name="Google Shape;3311;p36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2" name="Google Shape;3312;p36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3" name="Google Shape;3313;p36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4" name="Google Shape;3314;p36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5" name="Google Shape;3315;p36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6" name="Google Shape;3316;p36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7" name="Google Shape;3317;p36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8" name="Google Shape;3318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9" name="Google Shape;3319;p36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0" name="Google Shape;3320;p36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1" name="Google Shape;3321;p3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322" name="Google Shape;3322;p36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6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6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6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6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6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6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6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6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6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6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6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6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6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6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6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6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6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6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6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6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36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36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6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6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6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6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6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6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6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6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6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6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6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6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6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6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6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6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6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6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3" name="Google Shape;336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364" name="Google Shape;3364;p36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6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6" name="Google Shape;336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367" name="Google Shape;3367;p36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36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36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6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6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6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6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6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6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6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7" name="Google Shape;337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8" name="Google Shape;3378;p3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0" name="Google Shape;3380;p36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1" name="Google Shape;3381;p36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2" name="Google Shape;338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383" name="Google Shape;3383;p3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5" name="Google Shape;3385;p3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and Content">
  <p:cSld name="17_Title and Content">
    <p:bg>
      <p:bgPr>
        <a:solidFill>
          <a:srgbClr val="4F6128"/>
        </a:solidFill>
      </p:bgPr>
    </p:bg>
    <p:spTree>
      <p:nvGrpSpPr>
        <p:cNvPr id="3386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7" name="Google Shape;338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388" name="Google Shape;3388;p3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89" name="Google Shape;338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90" name="Google Shape;339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1" name="Google Shape;339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92" name="Google Shape;3392;p3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93" name="Google Shape;339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94" name="Google Shape;339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5" name="Google Shape;339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6" name="Google Shape;339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97" name="Google Shape;339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9" name="Google Shape;339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0" name="Google Shape;340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1" name="Google Shape;340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2" name="Google Shape;340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03" name="Google Shape;340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4" name="Google Shape;340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5" name="Google Shape;340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06" name="Google Shape;340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08" name="Google Shape;3408;p3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0" name="Google Shape;3410;p37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1" name="Google Shape;3411;p37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2" name="Google Shape;3412;p37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3" name="Google Shape;3413;p37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4" name="Google Shape;3414;p37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5" name="Google Shape;3415;p37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6" name="Google Shape;3416;p37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7" name="Google Shape;3417;p37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8" name="Google Shape;3418;p37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9" name="Google Shape;3419;p37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0" name="Google Shape;3420;p37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1" name="Google Shape;3421;p37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2" name="Google Shape;3422;p37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3" name="Google Shape;3423;p37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37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37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6" name="Google Shape;3426;p37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7" name="Google Shape;3427;p37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8" name="Google Shape;3428;p37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9" name="Google Shape;3429;p37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0" name="Google Shape;3430;p37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1" name="Google Shape;3431;p37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2" name="Google Shape;3432;p37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3" name="Google Shape;3433;p37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4" name="Google Shape;3434;p37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5" name="Google Shape;3435;p37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6" name="Google Shape;3436;p37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7" name="Google Shape;3437;p37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8" name="Google Shape;3438;p37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9" name="Google Shape;3439;p37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0" name="Google Shape;3440;p37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1" name="Google Shape;3441;p37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2" name="Google Shape;3442;p37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3" name="Google Shape;3443;p37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4" name="Google Shape;3444;p37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5" name="Google Shape;3445;p37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6" name="Google Shape;3446;p37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7" name="Google Shape;3447;p37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8" name="Google Shape;3448;p37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9" name="Google Shape;3449;p37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37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1" name="Google Shape;3451;p37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2" name="Google Shape;3452;p37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3" name="Google Shape;3453;p37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4" name="Google Shape;3454;p37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5" name="Google Shape;345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bg>
      <p:bgPr>
        <a:solidFill>
          <a:srgbClr val="4F6128"/>
        </a:solidFill>
      </p:bgPr>
    </p:bg>
    <p:spTree>
      <p:nvGrpSpPr>
        <p:cNvPr id="3456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7" name="Google Shape;345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8" name="Google Shape;3458;p3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9" name="Google Shape;345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60" name="Google Shape;346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2" name="Google Shape;3462;p3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3" name="Google Shape;346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4" name="Google Shape;346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6" name="Google Shape;346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7" name="Google Shape;346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9" name="Google Shape;346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70" name="Google Shape;347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2" name="Google Shape;347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3" name="Google Shape;347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5" name="Google Shape;347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6" name="Google Shape;347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8" name="Google Shape;3478;p3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3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0" name="Google Shape;3480;p38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38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38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38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38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38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38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38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38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38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38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38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38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38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38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38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38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38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38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38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38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38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38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38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38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38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38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38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38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38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38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38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38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38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38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38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38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38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38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38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38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38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38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38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4" name="Google Shape;3524;p38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5" name="Google Shape;352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6" name="Google Shape;3526;p38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7" name="Google Shape;3527;p38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8" name="Google Shape;352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529" name="Google Shape;3529;p38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38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38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38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38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38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38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38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38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38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38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38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38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38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38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38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38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38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38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38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38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38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38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38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38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38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38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38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38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38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38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38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38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38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38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38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38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38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38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38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38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38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38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38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38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38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38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38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38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38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38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38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38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38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38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2" name="Google Shape;359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593" name="Google Shape;3593;p38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38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5" name="Google Shape;359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596" name="Google Shape;3596;p38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38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38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38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38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38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38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38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38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38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6" name="Google Shape;360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607" name="Google Shape;3607;p3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3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9" name="Google Shape;3609;p38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38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1" name="Google Shape;361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612" name="Google Shape;3612;p3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3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4" name="Google Shape;361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b="0" i="0" sz="11500" u="none" cap="none" strike="noStrik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bg>
      <p:bgPr>
        <a:solidFill>
          <a:srgbClr val="4F6128"/>
        </a:solidFill>
      </p:bgPr>
    </p:bg>
    <p:spTree>
      <p:nvGrpSpPr>
        <p:cNvPr id="3615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617" name="Google Shape;3617;p39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8" name="Google Shape;361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619" name="Google Shape;361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21" name="Google Shape;3621;p39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22" name="Google Shape;362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623" name="Google Shape;362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4" name="Google Shape;362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5" name="Google Shape;362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626" name="Google Shape;362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7" name="Google Shape;362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8" name="Google Shape;362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629" name="Google Shape;362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0" name="Google Shape;363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1" name="Google Shape;363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632" name="Google Shape;363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4" name="Google Shape;363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635" name="Google Shape;363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6" name="Google Shape;363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37" name="Google Shape;3637;p39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39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9" name="Google Shape;3639;p39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39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39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39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39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39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5" name="Google Shape;3645;p39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6" name="Google Shape;3646;p39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7" name="Google Shape;3647;p39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8" name="Google Shape;3648;p39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9" name="Google Shape;3649;p39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0" name="Google Shape;3650;p39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1" name="Google Shape;3651;p39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2" name="Google Shape;3652;p39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3" name="Google Shape;3653;p39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4" name="Google Shape;3654;p39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5" name="Google Shape;3655;p39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6" name="Google Shape;3656;p39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7" name="Google Shape;3657;p39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8" name="Google Shape;3658;p39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9" name="Google Shape;3659;p39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0" name="Google Shape;3660;p39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1" name="Google Shape;3661;p39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2" name="Google Shape;3662;p39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3" name="Google Shape;3663;p39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4" name="Google Shape;3664;p39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5" name="Google Shape;3665;p39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6" name="Google Shape;3666;p39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7" name="Google Shape;3667;p39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8" name="Google Shape;3668;p39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9" name="Google Shape;3669;p39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0" name="Google Shape;3670;p39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1" name="Google Shape;3671;p39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2" name="Google Shape;3672;p39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3" name="Google Shape;3673;p39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4" name="Google Shape;3674;p39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5" name="Google Shape;3675;p39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6" name="Google Shape;3676;p39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7" name="Google Shape;3677;p39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8" name="Google Shape;3678;p39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9" name="Google Shape;3679;p39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0" name="Google Shape;3680;p39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1" name="Google Shape;3681;p39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2" name="Google Shape;3682;p39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3" name="Google Shape;3683;p39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TUAN\Downloads\Luyện tập 1.png" id="3684" name="Google Shape;368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and Content">
  <p:cSld name="20_Title and Content">
    <p:bg>
      <p:bgPr>
        <a:solidFill>
          <a:srgbClr val="002060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56" name="Google Shape;456;p1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" name="Google Shape;457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58" name="Google Shape;45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1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2" name="Google Shape;462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5" name="Google Shape;465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68" name="Google Shape;468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" name="Google Shape;470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1" name="Google Shape;47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Google Shape;473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4" name="Google Shape;474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" name="Google Shape;476;p1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002060"/>
        </a:solidFill>
      </p:bgPr>
    </p:bg>
    <p:spTree>
      <p:nvGrpSpPr>
        <p:cNvPr id="3685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" name="Google Shape;3686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687" name="Google Shape;3687;p4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88" name="Google Shape;3688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689" name="Google Shape;3689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91" name="Google Shape;3691;p4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92" name="Google Shape;3692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693" name="Google Shape;3693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5" name="Google Shape;3695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696" name="Google Shape;3696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7" name="Google Shape;3697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8" name="Google Shape;3698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699" name="Google Shape;3699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0" name="Google Shape;3700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01" name="Google Shape;3701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02" name="Google Shape;3702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3" name="Google Shape;3703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04" name="Google Shape;3704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05" name="Google Shape;370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6" name="Google Shape;370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7" name="Google Shape;3707;p4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9" name="Google Shape;3709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710" name="Google Shape;3710;p40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0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2" name="Google Shape;3712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13" name="Google Shape;3713;p40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0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0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0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0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0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0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0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0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0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3" name="Google Shape;3723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724" name="Google Shape;3724;p4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6" name="Google Shape;3726;p40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7" name="Google Shape;3727;p40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28" name="Google Shape;3728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729" name="Google Shape;3729;p4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1" name="Google Shape;3731;p40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2" name="Google Shape;3732;p40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3" name="Google Shape;3733;p40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4" name="Google Shape;3734;p40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5" name="Google Shape;3735;p40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6" name="Google Shape;3736;p40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7" name="Google Shape;3737;p40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8" name="Google Shape;3738;p40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9" name="Google Shape;3739;p40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0" name="Google Shape;3740;p40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1" name="Google Shape;3741;p40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2" name="Google Shape;3742;p40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3" name="Google Shape;3743;p40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4" name="Google Shape;3744;p40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5" name="Google Shape;3745;p40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6" name="Google Shape;3746;p40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7" name="Google Shape;3747;p40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8" name="Google Shape;3748;p40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9" name="Google Shape;3749;p40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0" name="Google Shape;3750;p40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1" name="Google Shape;3751;p40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2" name="Google Shape;3752;p40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3" name="Google Shape;3753;p40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4" name="Google Shape;3754;p40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5" name="Google Shape;3755;p40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6" name="Google Shape;3756;p40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7" name="Google Shape;3757;p40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8" name="Google Shape;3758;p40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9" name="Google Shape;3759;p40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0" name="Google Shape;3760;p40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1" name="Google Shape;3761;p40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2" name="Google Shape;3762;p40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3" name="Google Shape;3763;p40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4" name="Google Shape;3764;p40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5" name="Google Shape;3765;p40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6" name="Google Shape;3766;p40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7" name="Google Shape;3767;p40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8" name="Google Shape;3768;p40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9" name="Google Shape;3769;p40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0" name="Google Shape;3770;p40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1" name="Google Shape;3771;p40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2" name="Google Shape;3772;p40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3" name="Google Shape;3773;p40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4" name="Google Shape;3774;p40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5" name="Google Shape;3775;p40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6" name="Google Shape;3776;p4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3777" name="Google Shape;3777;p4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78" name="Google Shape;3778;p4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3779" name="Google Shape;3779;p4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4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82" name="Google Shape;3782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783" name="Google Shape;3783;p40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0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40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40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40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40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40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40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40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40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40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40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40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40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40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40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40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40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40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40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40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40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40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40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40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40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40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40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40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40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40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40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40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40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40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40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40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40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40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40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40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40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40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40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40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40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40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40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40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40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40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40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0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40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40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0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9" name="Google Shape;3839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840" name="Google Shape;3840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841" name="Google Shape;3841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42" name="Google Shape;3842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843" name="Google Shape;3843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4" name="Google Shape;3844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5" name="Google Shape;3845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6" name="Google Shape;3846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7" name="Google Shape;3847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8" name="Google Shape;3848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9" name="Google Shape;3849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0" name="Google Shape;3850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1" name="Google Shape;3851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2" name="Google Shape;3852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3" name="Google Shape;3853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4" name="Google Shape;3854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5" name="Google Shape;3855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6" name="Google Shape;3856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7" name="Google Shape;3857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8" name="Google Shape;3858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9" name="Google Shape;3859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0" name="Google Shape;3860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1" name="Google Shape;3861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2" name="Google Shape;3862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3" name="Google Shape;3863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4" name="Google Shape;3864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5" name="Google Shape;3865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6" name="Google Shape;3866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867" name="Google Shape;3867;p40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40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40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40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40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40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40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40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40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40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40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40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40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40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40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40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40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40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40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40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40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40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40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40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40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40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40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40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40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40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40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40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40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40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40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40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40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40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40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07" name="Google Shape;3907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908" name="Google Shape;3908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1" name="Google Shape;3911;p40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12" name="Google Shape;3912;p40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3" name="Google Shape;3913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914" name="Google Shape;3914;p40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15" name="Google Shape;3915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916" name="Google Shape;3916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9" name="Google Shape;3919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0" name="Google Shape;3920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1" name="Google Shape;3921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rgbClr val="002060"/>
        </a:solidFill>
      </p:bgPr>
    </p:bg>
    <p:spTree>
      <p:nvGrpSpPr>
        <p:cNvPr id="3922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3" name="Google Shape;3923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24" name="Google Shape;3924;p41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5" name="Google Shape;3925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26" name="Google Shape;3926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7" name="Google Shape;3927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28" name="Google Shape;3928;p41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9" name="Google Shape;3929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30" name="Google Shape;3930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2" name="Google Shape;3932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33" name="Google Shape;3933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4" name="Google Shape;3934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5" name="Google Shape;3935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36" name="Google Shape;3936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8" name="Google Shape;3938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39" name="Google Shape;3939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0" name="Google Shape;3940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1" name="Google Shape;3941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42" name="Google Shape;3942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44" name="Google Shape;3944;p41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1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6" name="Google Shape;3946;p41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7" name="Google Shape;3947;p41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8" name="Google Shape;3948;p41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9" name="Google Shape;3949;p41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0" name="Google Shape;3950;p41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1" name="Google Shape;3951;p41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2" name="Google Shape;3952;p41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Google Shape;3953;p41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4" name="Google Shape;3954;p41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5" name="Google Shape;3955;p41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6" name="Google Shape;3956;p41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7" name="Google Shape;3957;p41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8" name="Google Shape;3958;p41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9" name="Google Shape;3959;p41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0" name="Google Shape;3960;p41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1" name="Google Shape;3961;p41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2" name="Google Shape;3962;p41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3" name="Google Shape;3963;p41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4" name="Google Shape;3964;p41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5" name="Google Shape;3965;p41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6" name="Google Shape;3966;p41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7" name="Google Shape;3967;p41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8" name="Google Shape;3968;p41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9" name="Google Shape;3969;p41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0" name="Google Shape;3970;p41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1" name="Google Shape;3971;p41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2" name="Google Shape;3972;p41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3" name="Google Shape;3973;p41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4" name="Google Shape;3974;p41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5" name="Google Shape;3975;p41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6" name="Google Shape;3976;p41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7" name="Google Shape;3977;p41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8" name="Google Shape;3978;p41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9" name="Google Shape;3979;p41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0" name="Google Shape;3980;p41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1" name="Google Shape;3981;p41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2" name="Google Shape;3982;p41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3" name="Google Shape;3983;p41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4" name="Google Shape;3984;p41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5" name="Google Shape;3985;p41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6" name="Google Shape;3986;p41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7" name="Google Shape;3987;p41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8" name="Google Shape;3988;p41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9" name="Google Shape;3989;p41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0" name="Google Shape;3990;p41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1" name="Google Shape;399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2" name="Google Shape;3992;p41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3" name="Google Shape;3993;p41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4" name="Google Shape;3994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995" name="Google Shape;3995;p41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41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98" name="Google Shape;3998;p41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41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41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41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41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41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41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41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41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41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8" name="Google Shape;4008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09" name="Google Shape;4009;p4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4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1" name="Google Shape;4011;p41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1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3" name="Google Shape;4013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14" name="Google Shape;4014;p4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4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4017" name="Google Shape;4017;p41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18" name="Google Shape;4018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4019" name="Google Shape;4019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0" name="Google Shape;4020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1" name="Google Shape;4021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2" name="Google Shape;4022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3" name="Google Shape;4023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4" name="Google Shape;4024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5" name="Google Shape;4025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6" name="Google Shape;4026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7" name="Google Shape;4027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8" name="Google Shape;4028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9" name="Google Shape;4029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0" name="Google Shape;4030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1" name="Google Shape;4031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2" name="Google Shape;4032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3" name="Google Shape;4033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4" name="Google Shape;4034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5" name="Google Shape;4035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6" name="Google Shape;4036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7" name="Google Shape;4037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8" name="Google Shape;4038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9" name="Google Shape;4039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0" name="Google Shape;4040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1" name="Google Shape;4041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2" name="Google Shape;4042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3" name="Google Shape;4043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4" name="Google Shape;4044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5" name="Google Shape;4045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6" name="Google Shape;4046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7" name="Google Shape;4047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8" name="Google Shape;4048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9" name="Google Shape;4049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0" name="Google Shape;4050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1" name="Google Shape;4051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2" name="Google Shape;4052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3" name="Google Shape;4053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4" name="Google Shape;4054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5" name="Google Shape;4055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6" name="Google Shape;4056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7" name="Google Shape;4057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9" name="Google Shape;4059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0" name="Google Shape;4060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1" name="Google Shape;4061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2" name="Google Shape;4062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6" name="Google Shape;4066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7" name="Google Shape;4067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8" name="Google Shape;4068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2" name="Google Shape;4072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3" name="Google Shape;4073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75" name="Google Shape;4075;p41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1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1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1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1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1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1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1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41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41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1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41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41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1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1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1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1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1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1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1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1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1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41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41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1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41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41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41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41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1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41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41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41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41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41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41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41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41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41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41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41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41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41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41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41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41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41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41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41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41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41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41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41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41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9" name="Google Shape;4129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bg>
      <p:bgPr>
        <a:solidFill>
          <a:srgbClr val="002060"/>
        </a:solidFill>
      </p:bgPr>
    </p:bg>
    <p:spTree>
      <p:nvGrpSpPr>
        <p:cNvPr id="4130" name="Shape 4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1" name="Google Shape;4131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32" name="Google Shape;4132;p42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33" name="Google Shape;4133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4" name="Google Shape;4134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5" name="Google Shape;4135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36" name="Google Shape;4136;p42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37" name="Google Shape;4137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38" name="Google Shape;4138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9" name="Google Shape;4139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40" name="Google Shape;4140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41" name="Google Shape;4141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2" name="Google Shape;4142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43" name="Google Shape;4143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44" name="Google Shape;4144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5" name="Google Shape;4145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46" name="Google Shape;4146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47" name="Google Shape;4147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8" name="Google Shape;4148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49" name="Google Shape;4149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50" name="Google Shape;4150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1" name="Google Shape;4151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2" name="Google Shape;4152;p42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42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4" name="Google Shape;4154;p42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2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2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2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2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2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2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2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2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2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2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2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2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2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2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2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2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2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2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2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2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2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2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2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8" name="Google Shape;4178;p42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9" name="Google Shape;4179;p42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0" name="Google Shape;4180;p42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1" name="Google Shape;4181;p42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2" name="Google Shape;4182;p42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3" name="Google Shape;4183;p42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4" name="Google Shape;4184;p42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5" name="Google Shape;4185;p42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6" name="Google Shape;4186;p42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7" name="Google Shape;4187;p42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8" name="Google Shape;4188;p42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9" name="Google Shape;4189;p42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0" name="Google Shape;4190;p42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1" name="Google Shape;4191;p42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2" name="Google Shape;4192;p42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3" name="Google Shape;4193;p42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4" name="Google Shape;4194;p42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5" name="Google Shape;4195;p42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6" name="Google Shape;4196;p42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7" name="Google Shape;4197;p42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8" name="Google Shape;4198;p42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9" name="Google Shape;4199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0" name="Google Shape;4200;p42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1" name="Google Shape;4201;p42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2" name="Google Shape;4202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203" name="Google Shape;4203;p42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2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2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2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2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2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2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2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2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2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2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2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2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2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2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2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2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2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2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2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2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2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2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2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2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2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2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2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2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2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2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2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2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2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2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2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2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2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2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42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42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4" name="Google Shape;4244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5" name="Google Shape;4245;p42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42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7" name="Google Shape;4247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8" name="Google Shape;4248;p4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4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4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8" name="Google Shape;4258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9" name="Google Shape;4259;p4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4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1" name="Google Shape;4261;p42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2" name="Google Shape;4262;p42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3" name="Google Shape;4263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4" name="Google Shape;4264;p4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4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6" name="Google Shape;4266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bg>
      <p:bgPr>
        <a:solidFill>
          <a:srgbClr val="002060"/>
        </a:solidFill>
      </p:bgPr>
    </p:bg>
    <p:spTree>
      <p:nvGrpSpPr>
        <p:cNvPr id="4267" name="Shape 4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8" name="Google Shape;4268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9" name="Google Shape;4269;p4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0" name="Google Shape;4270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71" name="Google Shape;427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2" name="Google Shape;427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3" name="Google Shape;4273;p4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4" name="Google Shape;4274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5" name="Google Shape;4275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6" name="Google Shape;4276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7" name="Google Shape;4277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8" name="Google Shape;4278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9" name="Google Shape;4279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0" name="Google Shape;4280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81" name="Google Shape;4281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2" name="Google Shape;4282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3" name="Google Shape;4283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4" name="Google Shape;4284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5" name="Google Shape;4285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6" name="Google Shape;4286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7" name="Google Shape;4287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8" name="Google Shape;4288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9" name="Google Shape;4289;p4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4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1" name="Google Shape;4291;p43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3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3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3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3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3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3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3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3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3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3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3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3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3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3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3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3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3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3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3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3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3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3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3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3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3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3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3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3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3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3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3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3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3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3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3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3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3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3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3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3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3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3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4" name="Google Shape;4334;p43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5" name="Google Shape;4335;p43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6" name="Google Shape;4336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7" name="Google Shape;4337;p43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8" name="Google Shape;4338;p43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9" name="Google Shape;4339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340" name="Google Shape;4340;p43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43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43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43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43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43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43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43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43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43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43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43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43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43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43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43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43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43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43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43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43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43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43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43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43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43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43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43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43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43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43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43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43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43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43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43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43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43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43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43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43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43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43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43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43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43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43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43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43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43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43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43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43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43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43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43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43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43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43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43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43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43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43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404" name="Google Shape;4404;p43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43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6" name="Google Shape;4406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407" name="Google Shape;4407;p43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43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43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43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43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43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43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43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43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43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7" name="Google Shape;4417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418" name="Google Shape;4418;p4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4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0" name="Google Shape;4420;p43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1" name="Google Shape;4421;p43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22" name="Google Shape;4422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423" name="Google Shape;4423;p4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4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5" name="Google Shape;4425;p4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bg>
      <p:bgPr>
        <a:solidFill>
          <a:srgbClr val="002060"/>
        </a:solidFill>
      </p:bgPr>
    </p:bg>
    <p:spTree>
      <p:nvGrpSpPr>
        <p:cNvPr id="4426" name="Shape 4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7" name="Google Shape;4427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428" name="Google Shape;4428;p4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29" name="Google Shape;4429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430" name="Google Shape;4430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1" name="Google Shape;4431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2" name="Google Shape;4432;p4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33" name="Google Shape;4433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434" name="Google Shape;4434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5" name="Google Shape;4435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36" name="Google Shape;4436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437" name="Google Shape;4437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8" name="Google Shape;4438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39" name="Google Shape;4439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440" name="Google Shape;4440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1" name="Google Shape;4441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42" name="Google Shape;4442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443" name="Google Shape;4443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4" name="Google Shape;4444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45" name="Google Shape;4445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446" name="Google Shape;4446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7" name="Google Shape;4447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48" name="Google Shape;4448;p4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4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0" name="Google Shape;4450;p4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1" name="Google Shape;4451;p4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2" name="Google Shape;4452;p4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3" name="Google Shape;4453;p4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4" name="Google Shape;4454;p4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5" name="Google Shape;4455;p4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6" name="Google Shape;4456;p4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7" name="Google Shape;4457;p4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8" name="Google Shape;4458;p4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9" name="Google Shape;4459;p4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0" name="Google Shape;4460;p4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1" name="Google Shape;4461;p4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2" name="Google Shape;4462;p4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3" name="Google Shape;4463;p4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4" name="Google Shape;4464;p4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5" name="Google Shape;4465;p4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6" name="Google Shape;4466;p4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7" name="Google Shape;4467;p4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8" name="Google Shape;4468;p4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9" name="Google Shape;4469;p4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0" name="Google Shape;4470;p4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1" name="Google Shape;4471;p4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2" name="Google Shape;4472;p4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3" name="Google Shape;4473;p4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4" name="Google Shape;4474;p4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5" name="Google Shape;4475;p4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6" name="Google Shape;4476;p4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7" name="Google Shape;4477;p4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8" name="Google Shape;4478;p4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9" name="Google Shape;4479;p4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4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1" name="Google Shape;4481;p4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2" name="Google Shape;4482;p4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3" name="Google Shape;4483;p4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4" name="Google Shape;4484;p4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5" name="Google Shape;4485;p4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6" name="Google Shape;4486;p4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7" name="Google Shape;4487;p4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8" name="Google Shape;4488;p4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9" name="Google Shape;4489;p4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0" name="Google Shape;4490;p4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1" name="Google Shape;4491;p4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2" name="Google Shape;4492;p4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3" name="Google Shape;4493;p4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4" name="Google Shape;4494;p4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5" name="Google Shape;4495;p4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6" name="Google Shape;4496;p44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44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8" name="Google Shape;4498;p4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499" name="Google Shape;4499;p44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44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44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44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44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44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44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44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44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44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44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44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44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44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44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44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44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44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44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44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44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44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44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44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44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44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44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44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44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44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44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44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44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44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44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44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44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44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44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44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44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44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44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44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44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44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44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44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44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44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44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44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44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44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44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44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44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44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44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44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44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44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44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2" name="Google Shape;4562;p4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563" name="Google Shape;4563;p44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44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5" name="Google Shape;4565;p4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566" name="Google Shape;4566;p44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44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44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44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44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44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44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44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44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44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6" name="Google Shape;4576;p4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577" name="Google Shape;4577;p4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4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9" name="Google Shape;4579;p44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44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81" name="Google Shape;4581;p4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582" name="Google Shape;4582;p4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4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4" name="Google Shape;4584;p4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b="0" i="0" sz="11500" u="none" cap="none" strike="noStrike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4585" name="Google Shape;4585;p4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4586" name="Google Shape;4586;p44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44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44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44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44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44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44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44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44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44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44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44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44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44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44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44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44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44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44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44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44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44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44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44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44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44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44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44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44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44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44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44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44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44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44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44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44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44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44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44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44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bg>
      <p:bgPr>
        <a:solidFill>
          <a:srgbClr val="002060"/>
        </a:solidFill>
      </p:bgPr>
    </p:bg>
    <p:spTree>
      <p:nvGrpSpPr>
        <p:cNvPr id="4627" name="Shape 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8" name="Google Shape;4628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29" name="Google Shape;4629;p4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0" name="Google Shape;4630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31" name="Google Shape;463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2" name="Google Shape;463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33" name="Google Shape;4633;p4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4" name="Google Shape;4634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35" name="Google Shape;4635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7" name="Google Shape;4637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38" name="Google Shape;4638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9" name="Google Shape;4639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0" name="Google Shape;4640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641" name="Google Shape;4641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2" name="Google Shape;4642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3" name="Google Shape;4643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644" name="Google Shape;46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5" name="Google Shape;46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6" name="Google Shape;4646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647" name="Google Shape;4647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8" name="Google Shape;4648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9" name="Google Shape;4649;p4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4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51" name="Google Shape;4651;p45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2" name="Google Shape;4652;p45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3" name="Google Shape;4653;p45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4" name="Google Shape;4654;p45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5" name="Google Shape;4655;p45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6" name="Google Shape;4656;p45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7" name="Google Shape;4657;p45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8" name="Google Shape;4658;p45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9" name="Google Shape;4659;p45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0" name="Google Shape;4660;p45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1" name="Google Shape;4661;p45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2" name="Google Shape;4662;p45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3" name="Google Shape;4663;p45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4" name="Google Shape;4664;p45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5" name="Google Shape;4665;p45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6" name="Google Shape;4666;p45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7" name="Google Shape;4667;p45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8" name="Google Shape;4668;p45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9" name="Google Shape;4669;p45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0" name="Google Shape;4670;p45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1" name="Google Shape;4671;p45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2" name="Google Shape;4672;p45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3" name="Google Shape;4673;p45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4" name="Google Shape;4674;p45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5" name="Google Shape;4675;p45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6" name="Google Shape;4676;p45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7" name="Google Shape;4677;p45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8" name="Google Shape;4678;p45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9" name="Google Shape;4679;p45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0" name="Google Shape;4680;p45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1" name="Google Shape;4681;p45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2" name="Google Shape;4682;p45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3" name="Google Shape;4683;p45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4" name="Google Shape;4684;p45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5" name="Google Shape;4685;p45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6" name="Google Shape;4686;p45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7" name="Google Shape;4687;p45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8" name="Google Shape;4688;p45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9" name="Google Shape;4689;p45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0" name="Google Shape;4690;p45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1" name="Google Shape;4691;p45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2" name="Google Shape;4692;p45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3" name="Google Shape;4693;p45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4" name="Google Shape;4694;p45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5" name="Google Shape;4695;p45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6" name="Google Shape;469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and Content">
  <p:cSld name="21_Title and Content">
    <p:bg>
      <p:bgPr>
        <a:solidFill>
          <a:srgbClr val="002060"/>
        </a:solidFill>
      </p:bgPr>
    </p:bg>
    <p:spTree>
      <p:nvGrpSpPr>
        <p:cNvPr id="4697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8" name="Google Shape;4698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99" name="Google Shape;4699;p4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00" name="Google Shape;4700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701" name="Google Shape;470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2" name="Google Shape;470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03" name="Google Shape;4703;p4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04" name="Google Shape;4704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705" name="Google Shape;4705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6" name="Google Shape;4706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7" name="Google Shape;4707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708" name="Google Shape;4708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9" name="Google Shape;4709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0" name="Google Shape;4710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11" name="Google Shape;4711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2" name="Google Shape;4712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3" name="Google Shape;4713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14" name="Google Shape;471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5" name="Google Shape;471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6" name="Google Shape;4716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17" name="Google Shape;471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8" name="Google Shape;471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19" name="Google Shape;4719;p4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4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1" name="Google Shape;4721;p46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2" name="Google Shape;4722;p46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3" name="Google Shape;4723;p46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4" name="Google Shape;4724;p46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5" name="Google Shape;4725;p46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6" name="Google Shape;4726;p46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7" name="Google Shape;4727;p46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8" name="Google Shape;4728;p46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9" name="Google Shape;4729;p46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0" name="Google Shape;4730;p46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1" name="Google Shape;4731;p46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2" name="Google Shape;4732;p46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3" name="Google Shape;4733;p46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4" name="Google Shape;4734;p46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5" name="Google Shape;4735;p46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6" name="Google Shape;4736;p46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7" name="Google Shape;4737;p46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8" name="Google Shape;4738;p46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9" name="Google Shape;4739;p46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0" name="Google Shape;4740;p46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1" name="Google Shape;4741;p46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2" name="Google Shape;4742;p46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3" name="Google Shape;4743;p46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4" name="Google Shape;4744;p46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5" name="Google Shape;4745;p46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6" name="Google Shape;4746;p46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7" name="Google Shape;4747;p46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8" name="Google Shape;4748;p46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9" name="Google Shape;4749;p46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0" name="Google Shape;4750;p46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1" name="Google Shape;4751;p46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2" name="Google Shape;4752;p46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3" name="Google Shape;4753;p46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4" name="Google Shape;4754;p46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5" name="Google Shape;4755;p46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6" name="Google Shape;4756;p46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7" name="Google Shape;4757;p46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8" name="Google Shape;4758;p46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9" name="Google Shape;4759;p46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0" name="Google Shape;4760;p46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1" name="Google Shape;4761;p46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2" name="Google Shape;4762;p46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3" name="Google Shape;4763;p46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4" name="Google Shape;4764;p46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5" name="Google Shape;4765;p46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TUAN\Downloads\Luyện tập 1.png" id="4766" name="Google Shape;476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and Content">
  <p:cSld name="22_Title and Content">
    <p:bg>
      <p:bgPr>
        <a:solidFill>
          <a:srgbClr val="002060"/>
        </a:solidFill>
      </p:bgPr>
    </p:bg>
    <p:spTree>
      <p:nvGrpSpPr>
        <p:cNvPr id="4767" name="Shape 4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8" name="Google Shape;4768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769" name="Google Shape;4769;p4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0" name="Google Shape;4770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771" name="Google Shape;477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2" name="Google Shape;477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73" name="Google Shape;4773;p4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4" name="Google Shape;4774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775" name="Google Shape;4775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6" name="Google Shape;4776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7" name="Google Shape;4777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778" name="Google Shape;4778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9" name="Google Shape;4779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80" name="Google Shape;4780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81" name="Google Shape;4781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2" name="Google Shape;4782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83" name="Google Shape;4783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84" name="Google Shape;4784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5" name="Google Shape;4785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86" name="Google Shape;4786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7" name="Google Shape;4787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8" name="Google Shape;4788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89" name="Google Shape;4789;p4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4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1" name="Google Shape;4791;p47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2" name="Google Shape;4792;p47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3" name="Google Shape;4793;p47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4" name="Google Shape;4794;p47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5" name="Google Shape;4795;p47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6" name="Google Shape;4796;p47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7" name="Google Shape;4797;p47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8" name="Google Shape;4798;p47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9" name="Google Shape;4799;p47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0" name="Google Shape;4800;p47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1" name="Google Shape;4801;p47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2" name="Google Shape;4802;p47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3" name="Google Shape;4803;p47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4" name="Google Shape;4804;p47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5" name="Google Shape;4805;p47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6" name="Google Shape;4806;p47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7" name="Google Shape;4807;p47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8" name="Google Shape;4808;p47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9" name="Google Shape;4809;p47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0" name="Google Shape;4810;p47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1" name="Google Shape;4811;p47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2" name="Google Shape;4812;p47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3" name="Google Shape;4813;p47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4" name="Google Shape;4814;p47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5" name="Google Shape;4815;p47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6" name="Google Shape;4816;p47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7" name="Google Shape;4817;p47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8" name="Google Shape;4818;p47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9" name="Google Shape;4819;p47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0" name="Google Shape;4820;p47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1" name="Google Shape;4821;p47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2" name="Google Shape;4822;p47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3" name="Google Shape;4823;p47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4" name="Google Shape;4824;p47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5" name="Google Shape;4825;p47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6" name="Google Shape;4826;p47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7" name="Google Shape;4827;p47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8" name="Google Shape;4828;p47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9" name="Google Shape;4829;p47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0" name="Google Shape;4830;p47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1" name="Google Shape;4831;p47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2" name="Google Shape;4832;p47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3" name="Google Shape;4833;p47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4" name="Google Shape;4834;p47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5" name="Google Shape;4835;p47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6" name="Google Shape;483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and Content">
  <p:cSld name="20_Title and Content">
    <p:bg>
      <p:bgPr>
        <a:solidFill>
          <a:srgbClr val="002060"/>
        </a:solidFill>
      </p:bgPr>
    </p:bg>
    <p:spTree>
      <p:nvGrpSpPr>
        <p:cNvPr id="4837" name="Shape 4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8" name="Google Shape;4838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39" name="Google Shape;4839;p4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0" name="Google Shape;4840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41" name="Google Shape;4841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2" name="Google Shape;4842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43" name="Google Shape;4843;p4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4" name="Google Shape;4844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45" name="Google Shape;4845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6" name="Google Shape;4846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7" name="Google Shape;4847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848" name="Google Shape;4848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9" name="Google Shape;4849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50" name="Google Shape;4850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851" name="Google Shape;4851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2" name="Google Shape;4852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53" name="Google Shape;4853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854" name="Google Shape;4854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5" name="Google Shape;4855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56" name="Google Shape;4856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857" name="Google Shape;4857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8" name="Google Shape;4858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9" name="Google Shape;4859;p4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4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61" name="Google Shape;4861;p48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2" name="Google Shape;4862;p48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3" name="Google Shape;4863;p48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4" name="Google Shape;4864;p48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5" name="Google Shape;4865;p48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6" name="Google Shape;4866;p48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7" name="Google Shape;4867;p48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8" name="Google Shape;4868;p48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9" name="Google Shape;4869;p48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0" name="Google Shape;4870;p48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1" name="Google Shape;4871;p48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2" name="Google Shape;4872;p48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3" name="Google Shape;4873;p48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4" name="Google Shape;4874;p48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5" name="Google Shape;4875;p48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6" name="Google Shape;4876;p48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7" name="Google Shape;4877;p48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8" name="Google Shape;4878;p48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9" name="Google Shape;4879;p48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0" name="Google Shape;4880;p48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1" name="Google Shape;4881;p48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2" name="Google Shape;4882;p48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3" name="Google Shape;4883;p48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4" name="Google Shape;4884;p48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5" name="Google Shape;4885;p48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6" name="Google Shape;4886;p48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7" name="Google Shape;4887;p48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8" name="Google Shape;4888;p48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9" name="Google Shape;4889;p48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0" name="Google Shape;4890;p48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1" name="Google Shape;4891;p48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2" name="Google Shape;4892;p48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3" name="Google Shape;4893;p48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4" name="Google Shape;4894;p48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5" name="Google Shape;4895;p48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6" name="Google Shape;4896;p48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7" name="Google Shape;4897;p48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8" name="Google Shape;4898;p48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9" name="Google Shape;4899;p48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0" name="Google Shape;4900;p48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1" name="Google Shape;4901;p48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2" name="Google Shape;4902;p48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3" name="Google Shape;4903;p48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4" name="Google Shape;4904;p48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5" name="Google Shape;4905;p48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bg>
      <p:bgPr>
        <a:solidFill>
          <a:srgbClr val="4F6128"/>
        </a:solidFill>
      </p:bgPr>
    </p:bg>
    <p:spTree>
      <p:nvGrpSpPr>
        <p:cNvPr id="4906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7" name="Google Shape;4907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908" name="Google Shape;4908;p49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09" name="Google Shape;4909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910" name="Google Shape;4910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1" name="Google Shape;4911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12" name="Google Shape;4912;p49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13" name="Google Shape;4913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914" name="Google Shape;4914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16" name="Google Shape;4916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17" name="Google Shape;4917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8" name="Google Shape;4918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19" name="Google Shape;4919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20" name="Google Shape;4920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1" name="Google Shape;4921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2" name="Google Shape;4922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23" name="Google Shape;4923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4" name="Google Shape;4924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5" name="Google Shape;4925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26" name="Google Shape;4926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7" name="Google Shape;4927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28" name="Google Shape;4928;p49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49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0" name="Google Shape;4930;p49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1" name="Google Shape;4931;p49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2" name="Google Shape;4932;p49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3" name="Google Shape;4933;p49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4" name="Google Shape;4934;p49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5" name="Google Shape;4935;p49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6" name="Google Shape;4936;p49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7" name="Google Shape;4937;p49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8" name="Google Shape;4938;p49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9" name="Google Shape;4939;p49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0" name="Google Shape;4940;p49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1" name="Google Shape;4941;p49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2" name="Google Shape;4942;p49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3" name="Google Shape;4943;p49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4" name="Google Shape;4944;p49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5" name="Google Shape;4945;p49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6" name="Google Shape;4946;p49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7" name="Google Shape;4947;p49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8" name="Google Shape;4948;p49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9" name="Google Shape;4949;p49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0" name="Google Shape;4950;p49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1" name="Google Shape;4951;p49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2" name="Google Shape;4952;p49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3" name="Google Shape;4953;p49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4" name="Google Shape;4954;p49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5" name="Google Shape;4955;p49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6" name="Google Shape;4956;p49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7" name="Google Shape;4957;p49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8" name="Google Shape;4958;p49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9" name="Google Shape;4959;p49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0" name="Google Shape;4960;p49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1" name="Google Shape;4961;p49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2" name="Google Shape;4962;p49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3" name="Google Shape;4963;p49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4" name="Google Shape;4964;p49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5" name="Google Shape;4965;p49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6" name="Google Shape;4966;p49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7" name="Google Shape;4967;p49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8" name="Google Shape;4968;p49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9" name="Google Shape;4969;p49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0" name="Google Shape;4970;p49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1" name="Google Shape;4971;p49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2" name="Google Shape;4972;p49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3" name="Google Shape;4973;p49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4" name="Google Shape;4974;p49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75" name="Google Shape;4975;p4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976" name="Google Shape;4976;p49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49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8" name="Google Shape;4978;p4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979" name="Google Shape;4979;p49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49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49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49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49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49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49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49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49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49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9" name="Google Shape;4989;p4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990" name="Google Shape;4990;p49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49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92" name="Google Shape;4992;p49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3" name="Google Shape;4993;p49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4" name="Google Shape;4994;p4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995" name="Google Shape;4995;p49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49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97" name="Google Shape;4997;p4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8" name="Google Shape;4998;p49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9" name="Google Shape;4999;p49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0" name="Google Shape;5000;p4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5001" name="Google Shape;5001;p49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49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49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49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49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49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49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49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49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49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49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49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49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49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49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49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49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49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49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49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49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49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49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49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49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49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49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49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49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49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49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49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49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49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49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49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49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49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49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49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49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49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49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49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49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49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49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49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49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49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49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49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49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49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49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49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49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49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49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49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49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49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49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4" name="Google Shape;5064;p4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b="0" i="0" sz="11500" u="none" cap="none" strike="noStrike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5065" name="Google Shape;5065;p49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5066" name="Google Shape;5066;p49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49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49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49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49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49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49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49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49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49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49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49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49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49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49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49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49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49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49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49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49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49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49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49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49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49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49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49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49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49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49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49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49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49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49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49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49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49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49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49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49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bg>
      <p:bgPr>
        <a:solidFill>
          <a:srgbClr val="002060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5" name="Google Shape;525;p1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6" name="Google Shape;526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7" name="Google Shape;52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9" name="Google Shape;529;p1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0" name="Google Shape;530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1" name="Google Shape;531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3" name="Google Shape;533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4" name="Google Shape;534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" name="Google Shape;536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7" name="Google Shape;537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9" name="Google Shape;539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0" name="Google Shape;54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2" name="Google Shape;542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3" name="Google Shape;543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5" name="Google Shape;545;p1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p15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5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5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5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5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5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5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5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5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5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5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5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5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5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5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5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5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5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5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5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5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5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5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5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5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5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5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5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5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5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5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5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5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5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5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5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5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5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5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5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5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5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5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5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5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5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5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" name="Google Shape;595;p15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596" name="Google Shape;596;p15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38" name="Google Shape;638;p15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1" name="Google Shape;641;p15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2" name="Google Shape;652;p1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15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5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6" name="Google Shape;656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57" name="Google Shape;657;p1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15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500"/>
              <a:buFont typeface="Cookie"/>
              <a:buNone/>
            </a:pPr>
            <a:r>
              <a:rPr b="0" i="0" lang="en-US" sz="11500" u="none" cap="none" strike="noStrike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bg>
      <p:bgPr>
        <a:solidFill>
          <a:srgbClr val="4F6128"/>
        </a:solidFill>
      </p:bgPr>
    </p:bg>
    <p:spTree>
      <p:nvGrpSpPr>
        <p:cNvPr id="5107" name="Shape 5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8" name="Google Shape;5108;p5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109" name="Google Shape;5109;p5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10" name="Google Shape;5110;p5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111" name="Google Shape;5111;p5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2" name="Google Shape;5112;p5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13" name="Google Shape;5113;p5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14" name="Google Shape;5114;p5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115" name="Google Shape;5115;p5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6" name="Google Shape;5116;p5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7" name="Google Shape;5117;p5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118" name="Google Shape;5118;p5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9" name="Google Shape;5119;p5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20" name="Google Shape;5120;p5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21" name="Google Shape;5121;p5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2" name="Google Shape;5122;p5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23" name="Google Shape;5123;p5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24" name="Google Shape;5124;p5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5" name="Google Shape;5125;p5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26" name="Google Shape;5126;p5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27" name="Google Shape;5127;p5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11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8" name="Google Shape;5128;p5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29" name="Google Shape;5129;p5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5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31" name="Google Shape;5131;p50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2" name="Google Shape;5132;p50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3" name="Google Shape;5133;p50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4" name="Google Shape;5134;p50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5" name="Google Shape;5135;p50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6" name="Google Shape;5136;p50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7" name="Google Shape;5137;p50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8" name="Google Shape;5138;p50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9" name="Google Shape;5139;p50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0" name="Google Shape;5140;p50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1" name="Google Shape;5141;p50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2" name="Google Shape;5142;p50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3" name="Google Shape;5143;p50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4" name="Google Shape;5144;p50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5" name="Google Shape;5145;p50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6" name="Google Shape;5146;p50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7" name="Google Shape;5147;p50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8" name="Google Shape;5148;p50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9" name="Google Shape;5149;p50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0" name="Google Shape;5150;p50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1" name="Google Shape;5151;p50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2" name="Google Shape;5152;p50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3" name="Google Shape;5153;p50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4" name="Google Shape;5154;p50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5" name="Google Shape;5155;p50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6" name="Google Shape;5156;p50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7" name="Google Shape;5157;p50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8" name="Google Shape;5158;p50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9" name="Google Shape;5159;p50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0" name="Google Shape;5160;p50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1" name="Google Shape;5161;p50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2" name="Google Shape;5162;p50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3" name="Google Shape;5163;p50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4" name="Google Shape;5164;p50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5" name="Google Shape;5165;p50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6" name="Google Shape;5166;p50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7" name="Google Shape;5167;p50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8" name="Google Shape;5168;p50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9" name="Google Shape;5169;p50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0" name="Google Shape;5170;p50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1" name="Google Shape;5171;p50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2" name="Google Shape;5172;p50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3" name="Google Shape;5173;p50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4" name="Google Shape;5174;p50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5" name="Google Shape;5175;p50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hông có mô tả." id="5176" name="Google Shape;517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177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and Content">
  <p:cSld name="22_Title and Content">
    <p:bg>
      <p:bgPr>
        <a:solidFill>
          <a:srgbClr val="002060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2" name="Google Shape;662;p1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3" name="Google Shape;663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4" name="Google Shape;664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6" name="Google Shape;666;p1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7" name="Google Shape;667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68" name="Google Shape;668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0" name="Google Shape;670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1" name="Google Shape;671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3" name="Google Shape;673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4" name="Google Shape;674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77" name="Google Shape;677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9" name="Google Shape;679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0" name="Google Shape;680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2" name="Google Shape;682;p1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4" name="Google Shape;684;p16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6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6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6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6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6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6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6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6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6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6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6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6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6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6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6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6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6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6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6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6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6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6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6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6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6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6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6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6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6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6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6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6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16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6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6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6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6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6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6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6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6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6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6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6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9" name="Google Shape;72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bg>
      <p:bgPr>
        <a:solidFill>
          <a:srgbClr val="002060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2" name="Google Shape;732;p1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4" name="Google Shape;734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1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8" name="Google Shape;738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1" name="Google Shape;741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4" name="Google Shape;744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7" name="Google Shape;747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9" name="Google Shape;749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0" name="Google Shape;750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2" name="Google Shape;752;p1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17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7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17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7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7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7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7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7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7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7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7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7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7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7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7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7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7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17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7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7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7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7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7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17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7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7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7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7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7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7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7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7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7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7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7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7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7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7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7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7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7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7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7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7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7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7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7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2" name="Google Shape;802;p17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3" name="Google Shape;803;p17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p1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67" name="Google Shape;867;p17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1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0" name="Google Shape;870;p17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1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1" name="Google Shape;881;p17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p17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7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5" name="Google Shape;885;p1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86" name="Google Shape;886;p17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17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ookie"/>
              <a:buNone/>
            </a:pPr>
            <a:r>
              <a:rPr b="0" i="0" lang="en-US" sz="11500" u="none" cap="none" strike="noStrik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bg>
      <p:bgPr>
        <a:solidFill>
          <a:srgbClr val="002060"/>
        </a:solidFill>
      </p:bgPr>
    </p:bg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oogle Shape;890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1" name="Google Shape;891;p1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2" name="Google Shape;892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5" name="Google Shape;895;p1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97" name="Google Shape;897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9" name="Google Shape;899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0" name="Google Shape;900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2" name="Google Shape;902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3" name="Google Shape;903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5" name="Google Shape;905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06" name="Google Shape;906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8" name="Google Shape;908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09" name="Google Shape;909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1" name="Google Shape;911;p1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18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8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8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8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8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8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8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8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8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8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8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8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8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8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8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8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8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8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8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8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8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8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8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8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8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8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8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8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8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8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8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8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8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18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8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18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18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8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8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8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8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8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18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18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18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18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18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1" name="Google Shape;961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962" name="Google Shape;962;p18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8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26" name="Google Shape;1026;p18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29" name="Google Shape;1029;p18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9" name="Google Shape;1039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40" name="Google Shape;1040;p1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2" name="Google Shape;1042;p18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8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4" name="Google Shape;1044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45" name="Google Shape;1045;p1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7" name="Google Shape;1047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11500"/>
              <a:buFont typeface="Cookie"/>
              <a:buNone/>
            </a:pPr>
            <a:r>
              <a:rPr b="0" i="0" lang="en-US" sz="11500" u="none" cap="none" strike="noStrike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b="0" i="0" sz="11500" u="none" cap="none" strike="noStrike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048" name="Google Shape;1048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049" name="Google Shape;1049;p18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bg>
      <p:bgPr>
        <a:solidFill>
          <a:srgbClr val="002060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1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2" name="Google Shape;1092;p19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3" name="Google Shape;1093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4" name="Google Shape;1094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6" name="Google Shape;1096;p19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8" name="Google Shape;1098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0" name="Google Shape;1100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1" name="Google Shape;1101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3" name="Google Shape;1103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4" name="Google Shape;1104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6" name="Google Shape;1106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7" name="Google Shape;1107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9" name="Google Shape;1109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0" name="Google Shape;1110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2" name="Google Shape;1112;p19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4" name="Google Shape;1114;p19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9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9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9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19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19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19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19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19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19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19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19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9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9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9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9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9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9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19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19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19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19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19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9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9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9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9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19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19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9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19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19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9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9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9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19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9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19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19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19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9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9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9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9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19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9" name="Google Shape;115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and Content">
  <p:cSld name="21_Title and Content">
    <p:bg>
      <p:bgPr>
        <a:solidFill>
          <a:srgbClr val="002060"/>
        </a:solidFill>
      </p:bgPr>
    </p:bg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1" name="Google Shape;1161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62" name="Google Shape;1162;p2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3" name="Google Shape;1163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64" name="Google Shape;1164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6" name="Google Shape;1166;p2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7" name="Google Shape;1167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68" name="Google Shape;1168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0" name="Google Shape;1170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71" name="Google Shape;1171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3" name="Google Shape;1173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74" name="Google Shape;1174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6" name="Google Shape;1176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77" name="Google Shape;1177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9" name="Google Shape;1179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80" name="Google Shape;1180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2" name="Google Shape;1182;p2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4" name="Google Shape;1184;p20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20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20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20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20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20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20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20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20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20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20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20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20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20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20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20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20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20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20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20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20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20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20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20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20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20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20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0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0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0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0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0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0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TUAN\Downloads\Luyện tập 1.png" id="1229" name="Google Shape;122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9.xml"/><Relationship Id="rId6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b="0" i="0" sz="4400" u="none" cap="none" strike="noStrik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b="0" i="0" sz="4400" u="none" cap="none" strike="noStrik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3" name="Google Shape;259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4" name="Google Shape;2594;p11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22" Type="http://schemas.openxmlformats.org/officeDocument/2006/relationships/image" Target="../media/image35.png"/><Relationship Id="rId21" Type="http://schemas.openxmlformats.org/officeDocument/2006/relationships/image" Target="../media/image29.png"/><Relationship Id="rId24" Type="http://schemas.openxmlformats.org/officeDocument/2006/relationships/image" Target="../media/image25.png"/><Relationship Id="rId23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25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Relationship Id="rId11" Type="http://schemas.openxmlformats.org/officeDocument/2006/relationships/image" Target="../media/image13.png"/><Relationship Id="rId10" Type="http://schemas.openxmlformats.org/officeDocument/2006/relationships/image" Target="../media/image20.png"/><Relationship Id="rId13" Type="http://schemas.openxmlformats.org/officeDocument/2006/relationships/image" Target="../media/image28.png"/><Relationship Id="rId12" Type="http://schemas.openxmlformats.org/officeDocument/2006/relationships/image" Target="../media/image8.png"/><Relationship Id="rId15" Type="http://schemas.openxmlformats.org/officeDocument/2006/relationships/image" Target="../media/image15.png"/><Relationship Id="rId14" Type="http://schemas.openxmlformats.org/officeDocument/2006/relationships/image" Target="../media/image12.png"/><Relationship Id="rId17" Type="http://schemas.openxmlformats.org/officeDocument/2006/relationships/image" Target="../media/image10.png"/><Relationship Id="rId16" Type="http://schemas.openxmlformats.org/officeDocument/2006/relationships/image" Target="../media/image9.png"/><Relationship Id="rId19" Type="http://schemas.openxmlformats.org/officeDocument/2006/relationships/image" Target="../media/image16.png"/><Relationship Id="rId1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Relationship Id="rId5" Type="http://schemas.openxmlformats.org/officeDocument/2006/relationships/image" Target="../media/image18.png"/><Relationship Id="rId6" Type="http://schemas.openxmlformats.org/officeDocument/2006/relationships/image" Target="../media/image29.png"/><Relationship Id="rId7" Type="http://schemas.openxmlformats.org/officeDocument/2006/relationships/image" Target="../media/image33.png"/><Relationship Id="rId8" Type="http://schemas.openxmlformats.org/officeDocument/2006/relationships/image" Target="../media/image10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3" Type="http://schemas.openxmlformats.org/officeDocument/2006/relationships/image" Target="../media/image34.png"/><Relationship Id="rId12" Type="http://schemas.openxmlformats.org/officeDocument/2006/relationships/image" Target="../media/image15.png"/><Relationship Id="rId15" Type="http://schemas.openxmlformats.org/officeDocument/2006/relationships/image" Target="../media/image32.png"/><Relationship Id="rId14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2" name="Shape 5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3" name="Google Shape;5183;p1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okie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ookie"/>
                <a:ea typeface="Cookie"/>
                <a:cs typeface="Cookie"/>
                <a:sym typeface="Cookie"/>
              </a:rPr>
              <a:t>BÀI 65: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okie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ookie"/>
                <a:ea typeface="Cookie"/>
                <a:cs typeface="Cookie"/>
                <a:sym typeface="Cookie"/>
              </a:rPr>
              <a:t>BIỂU ĐỒ TRANH</a:t>
            </a:r>
            <a:endParaRPr b="0" i="0" sz="6000" u="none" cap="none" strike="noStrike">
              <a:solidFill>
                <a:srgbClr val="FFFFFF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5184" name="Google Shape;5184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185" name="Google Shape;5185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186" name="Google Shape;5186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366092"/>
              </a:solidFill>
              <a:ln cap="flat" cmpd="sng" w="12700">
                <a:solidFill>
                  <a:srgbClr val="366092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7" name="Google Shape;5187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2700">
                <a:solidFill>
                  <a:srgbClr val="366092"/>
                </a:solidFill>
                <a:prstDash val="lg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88" name="Google Shape;5188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Cookie"/>
                <a:buNone/>
              </a:pPr>
              <a:r>
                <a:rPr b="0" i="0" lang="en-US" sz="3200" u="none" cap="none" strike="noStrike">
                  <a:solidFill>
                    <a:srgbClr val="002060"/>
                  </a:solidFill>
                  <a:latin typeface="Cookie"/>
                  <a:ea typeface="Cookie"/>
                  <a:cs typeface="Cookie"/>
                  <a:sym typeface="Cookie"/>
                </a:rPr>
                <a:t>CHỦ ĐỀ 13</a:t>
              </a:r>
              <a:endParaRPr b="0" i="0" sz="3200" u="none" cap="none" strike="noStrik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5189" name="Google Shape;5189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ookie"/>
              <a:buNone/>
            </a:pPr>
            <a:r>
              <a:rPr b="0" i="0" lang="en-US" sz="3600" u="none" cap="none" strike="noStrik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LÀM QUEN VỚI YẾU TỐ THỐNG KÊ XÁC SUẤT</a:t>
            </a:r>
            <a:endParaRPr b="0" i="0" sz="3600" u="none" cap="none" strike="noStrik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3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4" name="Google Shape;5194;p2"/>
          <p:cNvPicPr preferRelativeResize="0"/>
          <p:nvPr/>
        </p:nvPicPr>
        <p:blipFill rotWithShape="1">
          <a:blip r:embed="rId3">
            <a:alphaModFix/>
          </a:blip>
          <a:srcRect b="22133" l="7201" r="18213" t="18911"/>
          <a:stretch/>
        </p:blipFill>
        <p:spPr>
          <a:xfrm>
            <a:off x="1309084" y="557047"/>
            <a:ext cx="9497462" cy="5498876"/>
          </a:xfrm>
          <a:prstGeom prst="rect">
            <a:avLst/>
          </a:prstGeom>
          <a:noFill/>
          <a:ln>
            <a:noFill/>
          </a:ln>
        </p:spPr>
      </p:pic>
      <p:sp>
        <p:nvSpPr>
          <p:cNvPr id="5195" name="Google Shape;5195;p2"/>
          <p:cNvSpPr txBox="1"/>
          <p:nvPr/>
        </p:nvSpPr>
        <p:spPr>
          <a:xfrm>
            <a:off x="2073855" y="916169"/>
            <a:ext cx="86578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Thứ năm ngày ... tháng ... năm 2022</a:t>
            </a:r>
            <a:endParaRPr b="1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6" name="Google Shape;5196;p2"/>
          <p:cNvSpPr txBox="1"/>
          <p:nvPr/>
        </p:nvSpPr>
        <p:spPr>
          <a:xfrm>
            <a:off x="4680503" y="1583064"/>
            <a:ext cx="449042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endParaRPr b="1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7" name="Google Shape;5197;p2"/>
          <p:cNvSpPr txBox="1"/>
          <p:nvPr/>
        </p:nvSpPr>
        <p:spPr>
          <a:xfrm>
            <a:off x="4063219" y="2274897"/>
            <a:ext cx="348485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Biểu đồ tranh</a:t>
            </a:r>
            <a:endParaRPr b="1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8" name="Google Shape;51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42314" y="5095222"/>
            <a:ext cx="1564232" cy="87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2" name="Shape 5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6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7" name="Google Shape;5207;p4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descr="20210409090753_wm_shs-toan-2-tap-2" id="5208" name="Google Shape;5208;p4"/>
            <p:cNvPicPr preferRelativeResize="0"/>
            <p:nvPr/>
          </p:nvPicPr>
          <p:blipFill rotWithShape="1">
            <a:blip r:embed="rId3">
              <a:alphaModFix/>
            </a:blip>
            <a:srcRect b="51370" l="11995" r="5549" t="12128"/>
            <a:stretch/>
          </p:blipFill>
          <p:spPr>
            <a:xfrm>
              <a:off x="1523999" y="1295400"/>
              <a:ext cx="8953501" cy="556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09" name="Google Shape;5209;p4"/>
            <p:cNvSpPr/>
            <p:nvPr/>
          </p:nvSpPr>
          <p:spPr>
            <a:xfrm>
              <a:off x="1504950" y="1295400"/>
              <a:ext cx="6534150" cy="1752600"/>
            </a:xfrm>
            <a:custGeom>
              <a:rect b="b" l="l" r="r" t="t"/>
              <a:pathLst>
                <a:path extrusionOk="0" h="1752600" w="653415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210" name="Google Shape;52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11" name="Google Shape;521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4968" y="2125265"/>
            <a:ext cx="1552852" cy="707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12" name="Google Shape;521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9601" y="2761035"/>
            <a:ext cx="1581759" cy="73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13" name="Google Shape;521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69380" y="3431265"/>
            <a:ext cx="1574391" cy="693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14" name="Google Shape;5214;p4"/>
          <p:cNvPicPr preferRelativeResize="0"/>
          <p:nvPr/>
        </p:nvPicPr>
        <p:blipFill rotWithShape="1">
          <a:blip r:embed="rId8">
            <a:alphaModFix/>
          </a:blip>
          <a:srcRect b="0" l="50676" r="0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15" name="Google Shape;5215;p4"/>
          <p:cNvPicPr preferRelativeResize="0"/>
          <p:nvPr/>
        </p:nvPicPr>
        <p:blipFill rotWithShape="1">
          <a:blip r:embed="rId9">
            <a:alphaModFix/>
          </a:blip>
          <a:srcRect b="24695" l="0" r="49775" t="0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16" name="Google Shape;5216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31628" y="4339090"/>
            <a:ext cx="1606192" cy="732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17" name="Google Shape;5217;p4"/>
          <p:cNvPicPr preferRelativeResize="0"/>
          <p:nvPr/>
        </p:nvPicPr>
        <p:blipFill rotWithShape="1">
          <a:blip r:embed="rId11">
            <a:alphaModFix/>
          </a:blip>
          <a:srcRect b="34694" l="53933" r="0" t="22568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18" name="Google Shape;5218;p4"/>
          <p:cNvPicPr preferRelativeResize="0"/>
          <p:nvPr/>
        </p:nvPicPr>
        <p:blipFill rotWithShape="1">
          <a:blip r:embed="rId12">
            <a:alphaModFix/>
          </a:blip>
          <a:srcRect b="0" l="13094" r="41614" t="5605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19" name="Google Shape;5219;p4"/>
          <p:cNvPicPr preferRelativeResize="0"/>
          <p:nvPr/>
        </p:nvPicPr>
        <p:blipFill rotWithShape="1">
          <a:blip r:embed="rId13">
            <a:alphaModFix/>
          </a:blip>
          <a:srcRect b="51759" l="0" r="54548" t="0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20" name="Google Shape;5220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206692" y="4850198"/>
            <a:ext cx="1581759" cy="73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21" name="Google Shape;5221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299960" y="4163505"/>
            <a:ext cx="1584960" cy="686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22" name="Google Shape;5222;p4"/>
          <p:cNvPicPr preferRelativeResize="0"/>
          <p:nvPr/>
        </p:nvPicPr>
        <p:blipFill rotWithShape="1">
          <a:blip r:embed="rId16">
            <a:alphaModFix/>
          </a:blip>
          <a:srcRect b="34694" l="53933" r="0" t="22568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23" name="Google Shape;5223;p4"/>
          <p:cNvPicPr preferRelativeResize="0"/>
          <p:nvPr/>
        </p:nvPicPr>
        <p:blipFill rotWithShape="1">
          <a:blip r:embed="rId17">
            <a:alphaModFix/>
          </a:blip>
          <a:srcRect b="34694" l="53933" r="0" t="22568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24" name="Google Shape;5224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5730240" y="5236057"/>
            <a:ext cx="1584960" cy="732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25" name="Google Shape;5225;p4"/>
          <p:cNvPicPr preferRelativeResize="0"/>
          <p:nvPr/>
        </p:nvPicPr>
        <p:blipFill rotWithShape="1">
          <a:blip r:embed="rId19">
            <a:alphaModFix/>
          </a:blip>
          <a:srcRect b="0" l="50676" r="0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26" name="Google Shape;5226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flipH="1">
            <a:off x="5242560" y="3767602"/>
            <a:ext cx="1603708" cy="731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27" name="Google Shape;5227;p4"/>
          <p:cNvGraphicFramePr/>
          <p:nvPr/>
        </p:nvGraphicFramePr>
        <p:xfrm>
          <a:off x="4966010" y="7788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{C105378B-41D5-41B2-86FB-6D2E8836FF58}</a:tableStyleId>
              </a:tblPr>
              <a:tblGrid>
                <a:gridCol w="1890450"/>
                <a:gridCol w="1890450"/>
                <a:gridCol w="1890450"/>
              </a:tblGrid>
              <a:tr h="43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65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06858"/>
                    </a:solidFill>
                  </a:tcPr>
                </a:tc>
              </a:tr>
            </a:tbl>
          </a:graphicData>
        </a:graphic>
      </p:graphicFrame>
      <p:pic>
        <p:nvPicPr>
          <p:cNvPr descr="Screen Clipping" id="5228" name="Google Shape;5228;p4"/>
          <p:cNvPicPr preferRelativeResize="0"/>
          <p:nvPr/>
        </p:nvPicPr>
        <p:blipFill rotWithShape="1">
          <a:blip r:embed="rId19">
            <a:alphaModFix/>
          </a:blip>
          <a:srcRect b="0" l="50676" r="0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29" name="Google Shape;5229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199078" y="2497841"/>
            <a:ext cx="1606192" cy="732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30" name="Google Shape;5230;p4"/>
          <p:cNvPicPr preferRelativeResize="0"/>
          <p:nvPr/>
        </p:nvPicPr>
        <p:blipFill rotWithShape="1">
          <a:blip r:embed="rId21">
            <a:alphaModFix/>
          </a:blip>
          <a:srcRect b="24695" l="0" r="49775" t="0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31" name="Google Shape;5231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60413" y="2659900"/>
            <a:ext cx="2565790" cy="3567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32" name="Google Shape;5232;p4"/>
          <p:cNvPicPr preferRelativeResize="0"/>
          <p:nvPr/>
        </p:nvPicPr>
        <p:blipFill rotWithShape="1">
          <a:blip r:embed="rId17">
            <a:alphaModFix/>
          </a:blip>
          <a:srcRect b="34694" l="53933" r="0" t="22568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33" name="Google Shape;5233;p4"/>
          <p:cNvPicPr preferRelativeResize="0"/>
          <p:nvPr/>
        </p:nvPicPr>
        <p:blipFill rotWithShape="1">
          <a:blip r:embed="rId17">
            <a:alphaModFix/>
          </a:blip>
          <a:srcRect b="34694" l="53933" r="0" t="22568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34" name="Google Shape;5234;p4"/>
          <p:cNvPicPr preferRelativeResize="0"/>
          <p:nvPr/>
        </p:nvPicPr>
        <p:blipFill rotWithShape="1">
          <a:blip r:embed="rId23">
            <a:alphaModFix/>
          </a:blip>
          <a:srcRect b="51759" l="0" r="54548" t="0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35" name="Google Shape;5235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759865" y="3832579"/>
            <a:ext cx="1581759" cy="73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36" name="Google Shape;5236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 flipH="1">
            <a:off x="8814174" y="2504836"/>
            <a:ext cx="1580245" cy="707918"/>
          </a:xfrm>
          <a:prstGeom prst="rect">
            <a:avLst/>
          </a:prstGeom>
          <a:noFill/>
          <a:ln>
            <a:noFill/>
          </a:ln>
        </p:spPr>
      </p:pic>
      <p:sp>
        <p:nvSpPr>
          <p:cNvPr id="5237" name="Google Shape;5237;p4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vàng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8" name="Google Shape;5238;p4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xanh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9" name="Google Shape;5239;p4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đỏ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3" name="Shape 5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4" name="Google Shape;5244;p5"/>
          <p:cNvGraphicFramePr/>
          <p:nvPr/>
        </p:nvGraphicFramePr>
        <p:xfrm>
          <a:off x="4966010" y="7788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{C105378B-41D5-41B2-86FB-6D2E8836FF58}</a:tableStyleId>
              </a:tblPr>
              <a:tblGrid>
                <a:gridCol w="1890450"/>
                <a:gridCol w="1890450"/>
                <a:gridCol w="1890450"/>
              </a:tblGrid>
              <a:tr h="43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65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06858"/>
                    </a:solidFill>
                  </a:tcPr>
                </a:tc>
              </a:tr>
            </a:tbl>
          </a:graphicData>
        </a:graphic>
      </p:graphicFrame>
      <p:pic>
        <p:nvPicPr>
          <p:cNvPr id="5245" name="Google Shape;52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46" name="Google Shape;5246;p5"/>
          <p:cNvPicPr preferRelativeResize="0"/>
          <p:nvPr/>
        </p:nvPicPr>
        <p:blipFill rotWithShape="1">
          <a:blip r:embed="rId4">
            <a:alphaModFix/>
          </a:blip>
          <a:srcRect b="0" l="50676" r="0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47" name="Google Shape;524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9078" y="2497841"/>
            <a:ext cx="1606192" cy="732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48" name="Google Shape;5248;p5"/>
          <p:cNvPicPr preferRelativeResize="0"/>
          <p:nvPr/>
        </p:nvPicPr>
        <p:blipFill rotWithShape="1">
          <a:blip r:embed="rId6">
            <a:alphaModFix/>
          </a:blip>
          <a:srcRect b="24695" l="0" r="49775" t="0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49" name="Google Shape;524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60413" y="2659900"/>
            <a:ext cx="2565790" cy="3567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50" name="Google Shape;5250;p5"/>
          <p:cNvPicPr preferRelativeResize="0"/>
          <p:nvPr/>
        </p:nvPicPr>
        <p:blipFill rotWithShape="1">
          <a:blip r:embed="rId8">
            <a:alphaModFix/>
          </a:blip>
          <a:srcRect b="34694" l="53933" r="0" t="22568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51" name="Google Shape;5251;p5"/>
          <p:cNvPicPr preferRelativeResize="0"/>
          <p:nvPr/>
        </p:nvPicPr>
        <p:blipFill rotWithShape="1">
          <a:blip r:embed="rId8">
            <a:alphaModFix/>
          </a:blip>
          <a:srcRect b="34694" l="53933" r="0" t="22568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52" name="Google Shape;5252;p5"/>
          <p:cNvPicPr preferRelativeResize="0"/>
          <p:nvPr/>
        </p:nvPicPr>
        <p:blipFill rotWithShape="1">
          <a:blip r:embed="rId9">
            <a:alphaModFix/>
          </a:blip>
          <a:srcRect b="51759" l="0" r="54548" t="0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53" name="Google Shape;5253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59865" y="3803551"/>
            <a:ext cx="1581759" cy="73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54" name="Google Shape;5254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8814174" y="2504836"/>
            <a:ext cx="1580245" cy="707918"/>
          </a:xfrm>
          <a:prstGeom prst="rect">
            <a:avLst/>
          </a:prstGeom>
          <a:noFill/>
          <a:ln>
            <a:noFill/>
          </a:ln>
        </p:spPr>
      </p:pic>
      <p:sp>
        <p:nvSpPr>
          <p:cNvPr id="5255" name="Google Shape;5255;p5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vàng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6" name="Google Shape;5256;p5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xanh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7" name="Google Shape;5257;p5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đỏ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5258" name="Google Shape;5258;p5"/>
          <p:cNvPicPr preferRelativeResize="0"/>
          <p:nvPr/>
        </p:nvPicPr>
        <p:blipFill rotWithShape="1">
          <a:blip r:embed="rId4">
            <a:alphaModFix/>
          </a:blip>
          <a:srcRect b="0" l="50676" r="0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59" name="Google Shape;525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9078" y="3100092"/>
            <a:ext cx="1606192" cy="732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60" name="Google Shape;5260;p5"/>
          <p:cNvPicPr preferRelativeResize="0"/>
          <p:nvPr/>
        </p:nvPicPr>
        <p:blipFill rotWithShape="1">
          <a:blip r:embed="rId8">
            <a:alphaModFix/>
          </a:blip>
          <a:srcRect b="34694" l="53933" r="0" t="22568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61" name="Google Shape;526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59865" y="4417319"/>
            <a:ext cx="1581759" cy="73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62" name="Google Shape;5262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59865" y="3129381"/>
            <a:ext cx="1581759" cy="73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63" name="Google Shape;5263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911732" y="1883516"/>
            <a:ext cx="1563862" cy="707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64" name="Google Shape;5264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911732" y="1217355"/>
            <a:ext cx="1563862" cy="707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65" name="Google Shape;5265;p5"/>
          <p:cNvPicPr preferRelativeResize="0"/>
          <p:nvPr/>
        </p:nvPicPr>
        <p:blipFill rotWithShape="1">
          <a:blip r:embed="rId13">
            <a:alphaModFix/>
          </a:blip>
          <a:srcRect b="0" l="13094" r="41614" t="5605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  <a:noFill/>
          <a:ln>
            <a:noFill/>
          </a:ln>
        </p:spPr>
      </p:pic>
      <p:sp>
        <p:nvSpPr>
          <p:cNvPr id="5266" name="Google Shape;5266;p5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7" name="Google Shape;5267;p5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8" name="Google Shape;5268;p5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5269" name="Google Shape;5269;p5"/>
          <p:cNvPicPr preferRelativeResize="0"/>
          <p:nvPr/>
        </p:nvPicPr>
        <p:blipFill rotWithShape="1">
          <a:blip r:embed="rId14">
            <a:alphaModFix/>
          </a:blip>
          <a:srcRect b="0" l="50676" r="0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70" name="Google Shape;5270;p5"/>
          <p:cNvPicPr preferRelativeResize="0"/>
          <p:nvPr/>
        </p:nvPicPr>
        <p:blipFill rotWithShape="1">
          <a:blip r:embed="rId8">
            <a:alphaModFix/>
          </a:blip>
          <a:srcRect b="34694" l="53933" r="0" t="22568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271" name="Google Shape;5271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59865" y="5166868"/>
            <a:ext cx="1581759" cy="731190"/>
          </a:xfrm>
          <a:prstGeom prst="rect">
            <a:avLst/>
          </a:prstGeom>
          <a:noFill/>
          <a:ln>
            <a:noFill/>
          </a:ln>
        </p:spPr>
      </p:pic>
      <p:sp>
        <p:nvSpPr>
          <p:cNvPr id="5272" name="Google Shape;5272;p5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lt1"/>
          </a:solidFill>
          <a:ln cap="flat" cmpd="dbl" w="5715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3" name="Google Shape;5273;p5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lt1"/>
          </a:solidFill>
          <a:ln cap="flat" cmpd="dbl" w="5715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4" name="Google Shape;5274;p5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lt1"/>
          </a:solidFill>
          <a:ln cap="flat" cmpd="dbl" w="5715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8" name="Shape 5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2" name="Shape 5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3" name="Google Shape;5283;p7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5284" name="Google Shape;5284;p7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Quan sát biểu đồ rồi trả lời câu hỏi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5286" name="Google Shape;5286;p7"/>
          <p:cNvGraphicFramePr/>
          <p:nvPr/>
        </p:nvGraphicFramePr>
        <p:xfrm>
          <a:off x="4914900" y="2714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{C105378B-41D5-41B2-86FB-6D2E8836FF58}</a:tableStyleId>
              </a:tblPr>
              <a:tblGrid>
                <a:gridCol w="1598375"/>
                <a:gridCol w="1598375"/>
                <a:gridCol w="1598375"/>
                <a:gridCol w="1598375"/>
              </a:tblGrid>
              <a:tr h="534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F6128"/>
                        </a:solidFill>
                      </a:endParaRPr>
                    </a:p>
                  </a:txBody>
                  <a:tcPr marT="45725" marB="45725" marR="91450" marL="91450">
                    <a:lnR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F6128"/>
                        </a:solidFill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F6128"/>
                        </a:solidFill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F6128"/>
                        </a:solidFill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7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Hình</a:t>
                      </a: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 vuông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R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Hình</a:t>
                      </a: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 tròn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Hình</a:t>
                      </a: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 tam giác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Hình</a:t>
                      </a: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 chữ nhật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4F612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grpSp>
        <p:nvGrpSpPr>
          <p:cNvPr id="5287" name="Google Shape;5287;p7"/>
          <p:cNvGrpSpPr/>
          <p:nvPr/>
        </p:nvGrpSpPr>
        <p:grpSpPr>
          <a:xfrm>
            <a:off x="7048500" y="313533"/>
            <a:ext cx="546100" cy="5265867"/>
            <a:chOff x="6667500" y="313533"/>
            <a:chExt cx="546100" cy="5265867"/>
          </a:xfrm>
        </p:grpSpPr>
        <p:sp>
          <p:nvSpPr>
            <p:cNvPr id="5288" name="Google Shape;5288;p7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7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7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7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7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7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7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7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7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97" name="Google Shape;5297;p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5298" name="Google Shape;5298;p7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7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7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7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7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4" name="Google Shape;5304;p7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5305" name="Google Shape;5305;p7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>
                <a:gd fmla="val 50000" name="adj"/>
              </a:avLst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7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>
                <a:gd fmla="val 50000" name="adj"/>
              </a:avLst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7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>
                <a:gd fmla="val 50000" name="adj"/>
              </a:avLst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7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>
                <a:gd fmla="val 50000" name="adj"/>
              </a:avLst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9" name="Google Shape;5309;p7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5310" name="Google Shape;5310;p7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7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7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7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7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5" name="Google Shape;5315;p7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Mỗi loại có bao nhiêu hình?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Hình nào có nhiều nhất?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Hình nào có ít nhất?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6" name="Google Shape;5316;p7"/>
          <p:cNvSpPr/>
          <p:nvPr/>
        </p:nvSpPr>
        <p:spPr>
          <a:xfrm>
            <a:off x="5238749" y="1048266"/>
            <a:ext cx="927100" cy="594995"/>
          </a:xfrm>
          <a:prstGeom prst="roundRect">
            <a:avLst>
              <a:gd fmla="val 16667" name="adj"/>
            </a:avLst>
          </a:prstGeom>
          <a:solidFill>
            <a:srgbClr val="F06858"/>
          </a:solidFill>
          <a:ln cap="flat" cmpd="dbl" w="76200">
            <a:solidFill>
              <a:srgbClr val="F8B1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7" name="Google Shape;5317;p7"/>
          <p:cNvSpPr/>
          <p:nvPr/>
        </p:nvSpPr>
        <p:spPr>
          <a:xfrm>
            <a:off x="6858000" y="1048266"/>
            <a:ext cx="927100" cy="594995"/>
          </a:xfrm>
          <a:prstGeom prst="roundRect">
            <a:avLst>
              <a:gd fmla="val 16667" name="adj"/>
            </a:avLst>
          </a:prstGeom>
          <a:solidFill>
            <a:srgbClr val="F06858"/>
          </a:solidFill>
          <a:ln cap="flat" cmpd="dbl" w="76200">
            <a:solidFill>
              <a:srgbClr val="F8B1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8" name="Google Shape;5318;p7"/>
          <p:cNvSpPr/>
          <p:nvPr/>
        </p:nvSpPr>
        <p:spPr>
          <a:xfrm>
            <a:off x="8451851" y="1048266"/>
            <a:ext cx="927100" cy="594995"/>
          </a:xfrm>
          <a:prstGeom prst="roundRect">
            <a:avLst>
              <a:gd fmla="val 16667" name="adj"/>
            </a:avLst>
          </a:prstGeom>
          <a:solidFill>
            <a:srgbClr val="F06858"/>
          </a:solidFill>
          <a:ln cap="flat" cmpd="dbl" w="76200">
            <a:solidFill>
              <a:srgbClr val="F8B1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9" name="Google Shape;5319;p7"/>
          <p:cNvSpPr/>
          <p:nvPr/>
        </p:nvSpPr>
        <p:spPr>
          <a:xfrm>
            <a:off x="10066353" y="1048266"/>
            <a:ext cx="927100" cy="594995"/>
          </a:xfrm>
          <a:prstGeom prst="roundRect">
            <a:avLst>
              <a:gd fmla="val 16667" name="adj"/>
            </a:avLst>
          </a:prstGeom>
          <a:solidFill>
            <a:srgbClr val="F06858"/>
          </a:solidFill>
          <a:ln cap="flat" cmpd="dbl" w="76200">
            <a:solidFill>
              <a:srgbClr val="F8B1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3" name="Shape 5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" name="Google Shape;5324;p8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5325" name="Google Shape;5325;p8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Quan sát biểu đồ rồi trả lời câu hỏi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5327" name="Google Shape;5327;p8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SỐ BÔNG HOA ĐÃ NỞ TRONG VƯỜN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8" name="Google Shape;5328;p8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Có tất cả số bông là: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6 + 4 + 10 = 20 (bông)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Đáp số: 20 bông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5329" name="Google Shape;53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350" y="1631368"/>
            <a:ext cx="10470350" cy="23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5330" name="Google Shape;5330;p8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lt1"/>
          </a:solidFill>
          <a:ln cap="flat" cmpd="dbl" w="5715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1" name="Google Shape;5331;p8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lt1"/>
          </a:solidFill>
          <a:ln cap="flat" cmpd="dbl" w="5715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2" name="Google Shape;5332;p8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lt1"/>
          </a:solidFill>
          <a:ln cap="flat" cmpd="dbl" w="5715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3" name="Google Shape;5333;p8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Hoa Hồng nhiều hơn hoa cúc số bông là: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6 – 4 = 2 (bông)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Đáp số: 2 bông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4" name="Google Shape;5334;p8"/>
          <p:cNvCxnSpPr/>
          <p:nvPr/>
        </p:nvCxnSpPr>
        <p:spPr>
          <a:xfrm>
            <a:off x="6233533" y="4104190"/>
            <a:ext cx="0" cy="2324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2022-03-13T05:11:03Z</dcterms:created>
  <dc:creator>pc</dc:creator>
</cp:coreProperties>
</file>