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</p:sldMasterIdLst>
  <p:notesMasterIdLst>
    <p:notesMasterId r:id="rId12"/>
  </p:notesMasterIdLst>
  <p:sldIdLst>
    <p:sldId id="264" r:id="rId4"/>
    <p:sldId id="257" r:id="rId5"/>
    <p:sldId id="262" r:id="rId6"/>
    <p:sldId id="258" r:id="rId7"/>
    <p:sldId id="259" r:id="rId8"/>
    <p:sldId id="260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E9230-5B36-4E72-9475-C05B1310ECB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1A7A8-1B2A-459C-B859-BBE84A330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3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4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327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8904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031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86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09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22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14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4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4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14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4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1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6" name="Google Shape;106;p14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14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" name="Google Shape;112;p14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9" name="Google Shape;169;p14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14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2" name="Google Shape;172;p14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14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14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14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4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4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4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4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4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4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4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4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4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4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4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4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4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4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4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6" name="Google Shape;196;p14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4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7" name="Google Shape;237;p14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4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14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4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14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90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53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94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3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7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332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2999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5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08761" y="1197429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9430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1"/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602" name="Google Shape;2602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603" name="Google Shape;2603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5" name="Google Shape;2605;p1"/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76923C"/>
                  </a:solidFill>
                  <a:effectLst/>
                  <a:uLnTx/>
                  <a:uFillTx/>
                  <a:latin typeface="Cookie"/>
                  <a:ea typeface="Cookie"/>
                  <a:cs typeface="Cookie"/>
                  <a:sym typeface="Cookie"/>
                </a:rPr>
                <a:t>CHỦ ĐỀ 12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606" name="Google Shape;2606;p1"/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PHÉP CỘNG, PHÉP TRỪ TRONG PHẠM VI 1000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4F6128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2607" name="Google Shape;2607;p1"/>
          <p:cNvSpPr txBox="1"/>
          <p:nvPr/>
        </p:nvSpPr>
        <p:spPr>
          <a:xfrm>
            <a:off x="2579143" y="2142314"/>
            <a:ext cx="694944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BÀI 63: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LUYỆN TẬP CHUNG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6635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B14CD-855C-430A-928E-54DB20566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01" t="18911" r="18214" b="22133"/>
          <a:stretch/>
        </p:blipFill>
        <p:spPr>
          <a:xfrm>
            <a:off x="1309084" y="557047"/>
            <a:ext cx="9497462" cy="5498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073855" y="916169"/>
            <a:ext cx="8657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2022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4680503" y="1583064"/>
            <a:ext cx="44904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3918857" y="2249959"/>
            <a:ext cx="37751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Luyện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tập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chung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pic>
        <p:nvPicPr>
          <p:cNvPr id="5" name="4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2314" y="5095222"/>
            <a:ext cx="1564232" cy="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3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2621" name="Google Shape;2621;p3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622" name="Google Shape;2622;p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267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731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3"/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4" name="Google Shape;262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25" name="Google Shape;2625;p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2626" name="Google Shape;2626;p3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627" name="Google Shape;2627;p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328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56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3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9" name="Google Shape;2629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30" name="Google Shape;2630;p3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631" name="Google Shape;2631;p3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632" name="Google Shape;2632;p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698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47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3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34" name="Google Shape;263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35" name="Google Shape;2635;p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636" name="Google Shape;2636;p3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637" name="Google Shape;2637;p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721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350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3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39" name="Google Shape;2639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40" name="Google Shape;2640;p3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998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1" name="Google Shape;2641;p3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384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2" name="Google Shape;2642;p3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652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3" name="Google Shape;2643;p3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371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4" name="Google Shape;2644;p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267 + 731          328 + 56             698 – 47        721 - 350 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2649;p4"/>
          <p:cNvGrpSpPr/>
          <p:nvPr/>
        </p:nvGrpSpPr>
        <p:grpSpPr>
          <a:xfrm>
            <a:off x="956694" y="602558"/>
            <a:ext cx="3614218" cy="570588"/>
            <a:chOff x="1296327" y="1647588"/>
            <a:chExt cx="3614218" cy="570588"/>
          </a:xfrm>
        </p:grpSpPr>
        <p:sp>
          <p:nvSpPr>
            <p:cNvPr id="2650" name="Google Shape;2650;p4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hình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2" name="Google Shape;2652;p4"/>
          <p:cNvSpPr/>
          <p:nvPr/>
        </p:nvSpPr>
        <p:spPr>
          <a:xfrm>
            <a:off x="1358536" y="1591642"/>
            <a:ext cx="1661008" cy="1661008"/>
          </a:xfrm>
          <a:prstGeom prst="cube">
            <a:avLst>
              <a:gd name="adj" fmla="val 25000"/>
            </a:avLst>
          </a:prstGeom>
          <a:solidFill>
            <a:schemeClr val="accent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3" name="Google Shape;2653;p4"/>
          <p:cNvSpPr/>
          <p:nvPr/>
        </p:nvSpPr>
        <p:spPr>
          <a:xfrm>
            <a:off x="3375660" y="1591641"/>
            <a:ext cx="2364378" cy="1661008"/>
          </a:xfrm>
          <a:prstGeom prst="cube">
            <a:avLst>
              <a:gd name="adj" fmla="val 25000"/>
            </a:avLst>
          </a:prstGeom>
          <a:solidFill>
            <a:srgbClr val="92CCD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4" name="Google Shape;2654;p4"/>
          <p:cNvSpPr/>
          <p:nvPr/>
        </p:nvSpPr>
        <p:spPr>
          <a:xfrm>
            <a:off x="8987246" y="1393673"/>
            <a:ext cx="1397726" cy="1858976"/>
          </a:xfrm>
          <a:prstGeom prst="can">
            <a:avLst>
              <a:gd name="adj" fmla="val 25000"/>
            </a:avLst>
          </a:prstGeom>
          <a:solidFill>
            <a:srgbClr val="F4928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5" name="Google Shape;2655;p4"/>
          <p:cNvSpPr/>
          <p:nvPr/>
        </p:nvSpPr>
        <p:spPr>
          <a:xfrm>
            <a:off x="6392243" y="1393673"/>
            <a:ext cx="1858976" cy="1858976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56" name="Google Shape;2656;p4"/>
          <p:cNvGrpSpPr/>
          <p:nvPr/>
        </p:nvGrpSpPr>
        <p:grpSpPr>
          <a:xfrm>
            <a:off x="1560951" y="2272935"/>
            <a:ext cx="959430" cy="585288"/>
            <a:chOff x="1560951" y="2272935"/>
            <a:chExt cx="959430" cy="585288"/>
          </a:xfrm>
        </p:grpSpPr>
        <p:sp>
          <p:nvSpPr>
            <p:cNvPr id="2657" name="Google Shape;2657;p4"/>
            <p:cNvSpPr txBox="1"/>
            <p:nvPr/>
          </p:nvSpPr>
          <p:spPr>
            <a:xfrm>
              <a:off x="1565720" y="2272935"/>
              <a:ext cx="9546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523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"/>
            <p:cNvSpPr txBox="1"/>
            <p:nvPr/>
          </p:nvSpPr>
          <p:spPr>
            <a:xfrm>
              <a:off x="1560951" y="2273448"/>
              <a:ext cx="8675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523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9" name="Google Shape;2659;p4"/>
          <p:cNvGrpSpPr/>
          <p:nvPr/>
        </p:nvGrpSpPr>
        <p:grpSpPr>
          <a:xfrm>
            <a:off x="3982348" y="2272934"/>
            <a:ext cx="954661" cy="584776"/>
            <a:chOff x="3982348" y="2272934"/>
            <a:chExt cx="954661" cy="584776"/>
          </a:xfrm>
        </p:grpSpPr>
        <p:sp>
          <p:nvSpPr>
            <p:cNvPr id="2660" name="Google Shape;2660;p4"/>
            <p:cNvSpPr txBox="1"/>
            <p:nvPr/>
          </p:nvSpPr>
          <p:spPr>
            <a:xfrm>
              <a:off x="3982348" y="2272935"/>
              <a:ext cx="9546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572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"/>
            <p:cNvSpPr txBox="1"/>
            <p:nvPr/>
          </p:nvSpPr>
          <p:spPr>
            <a:xfrm>
              <a:off x="3987920" y="2272934"/>
              <a:ext cx="8675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572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2" name="Google Shape;2662;p4"/>
          <p:cNvGrpSpPr/>
          <p:nvPr/>
        </p:nvGrpSpPr>
        <p:grpSpPr>
          <a:xfrm>
            <a:off x="6895365" y="2090055"/>
            <a:ext cx="954661" cy="588823"/>
            <a:chOff x="6895365" y="2090055"/>
            <a:chExt cx="954661" cy="588823"/>
          </a:xfrm>
        </p:grpSpPr>
        <p:sp>
          <p:nvSpPr>
            <p:cNvPr id="2663" name="Google Shape;2663;p4"/>
            <p:cNvSpPr txBox="1"/>
            <p:nvPr/>
          </p:nvSpPr>
          <p:spPr>
            <a:xfrm>
              <a:off x="6895365" y="2090055"/>
              <a:ext cx="9546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365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"/>
            <p:cNvSpPr txBox="1"/>
            <p:nvPr/>
          </p:nvSpPr>
          <p:spPr>
            <a:xfrm>
              <a:off x="6904103" y="2094103"/>
              <a:ext cx="8675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365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5" name="Google Shape;2665;p4"/>
          <p:cNvGrpSpPr/>
          <p:nvPr/>
        </p:nvGrpSpPr>
        <p:grpSpPr>
          <a:xfrm>
            <a:off x="9298931" y="2090055"/>
            <a:ext cx="954661" cy="588825"/>
            <a:chOff x="9298931" y="2090055"/>
            <a:chExt cx="954661" cy="588825"/>
          </a:xfrm>
        </p:grpSpPr>
        <p:sp>
          <p:nvSpPr>
            <p:cNvPr id="2666" name="Google Shape;2666;p4"/>
            <p:cNvSpPr txBox="1"/>
            <p:nvPr/>
          </p:nvSpPr>
          <p:spPr>
            <a:xfrm>
              <a:off x="9298931" y="2090055"/>
              <a:ext cx="9546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416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"/>
            <p:cNvSpPr txBox="1"/>
            <p:nvPr/>
          </p:nvSpPr>
          <p:spPr>
            <a:xfrm>
              <a:off x="9298931" y="2094105"/>
              <a:ext cx="8675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416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8" name="Google Shape;2668;p4"/>
          <p:cNvSpPr txBox="1"/>
          <p:nvPr/>
        </p:nvSpPr>
        <p:spPr>
          <a:xfrm>
            <a:off x="956694" y="3539002"/>
            <a:ext cx="614681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Tính tổng của hai số ghi trên khối lập phương và khối cầu.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Tính hiệu của hai số ghi trên khối hộp chữ nhật và khối trụ.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69" name="Google Shape;2669;p4"/>
          <p:cNvCxnSpPr/>
          <p:nvPr/>
        </p:nvCxnSpPr>
        <p:spPr>
          <a:xfrm>
            <a:off x="2043050" y="4101737"/>
            <a:ext cx="70015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0" name="Google Shape;2670;p4"/>
          <p:cNvCxnSpPr/>
          <p:nvPr/>
        </p:nvCxnSpPr>
        <p:spPr>
          <a:xfrm>
            <a:off x="1011083" y="4812515"/>
            <a:ext cx="184968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1" name="Google Shape;2671;p4"/>
          <p:cNvCxnSpPr/>
          <p:nvPr/>
        </p:nvCxnSpPr>
        <p:spPr>
          <a:xfrm>
            <a:off x="3496850" y="4812515"/>
            <a:ext cx="135861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2" name="Google Shape;2672;p4"/>
          <p:cNvSpPr txBox="1"/>
          <p:nvPr/>
        </p:nvSpPr>
        <p:spPr>
          <a:xfrm>
            <a:off x="7742826" y="3975157"/>
            <a:ext cx="425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3" name="Google Shape;2673;p4"/>
          <p:cNvSpPr txBox="1"/>
          <p:nvPr/>
        </p:nvSpPr>
        <p:spPr>
          <a:xfrm>
            <a:off x="8912459" y="3975157"/>
            <a:ext cx="425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4" name="Google Shape;2674;p4"/>
          <p:cNvSpPr txBox="1"/>
          <p:nvPr/>
        </p:nvSpPr>
        <p:spPr>
          <a:xfrm>
            <a:off x="9351144" y="3975157"/>
            <a:ext cx="10338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888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5" name="Google Shape;2675;p4"/>
          <p:cNvCxnSpPr/>
          <p:nvPr/>
        </p:nvCxnSpPr>
        <p:spPr>
          <a:xfrm>
            <a:off x="2043050" y="5416732"/>
            <a:ext cx="70015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6" name="Google Shape;2676;p4"/>
          <p:cNvCxnSpPr/>
          <p:nvPr/>
        </p:nvCxnSpPr>
        <p:spPr>
          <a:xfrm>
            <a:off x="956694" y="6079612"/>
            <a:ext cx="216532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7" name="Google Shape;2677;p4"/>
          <p:cNvCxnSpPr/>
          <p:nvPr/>
        </p:nvCxnSpPr>
        <p:spPr>
          <a:xfrm>
            <a:off x="3731981" y="6071933"/>
            <a:ext cx="112348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8" name="Google Shape;2678;p4"/>
          <p:cNvSpPr txBox="1"/>
          <p:nvPr/>
        </p:nvSpPr>
        <p:spPr>
          <a:xfrm>
            <a:off x="7742826" y="5321629"/>
            <a:ext cx="3209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p4"/>
          <p:cNvSpPr txBox="1"/>
          <p:nvPr/>
        </p:nvSpPr>
        <p:spPr>
          <a:xfrm>
            <a:off x="8912459" y="5321629"/>
            <a:ext cx="425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Google Shape;2680;p4"/>
          <p:cNvSpPr txBox="1"/>
          <p:nvPr/>
        </p:nvSpPr>
        <p:spPr>
          <a:xfrm>
            <a:off x="9351144" y="5321629"/>
            <a:ext cx="10338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156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0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943630" y="649926"/>
            <a:ext cx="6384633" cy="2246769"/>
            <a:chOff x="1296327" y="1616578"/>
            <a:chExt cx="6384633" cy="2246769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866914" y="1616578"/>
              <a:ext cx="5814046" cy="2246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Một cửa hàng, buổi sáng bán được 259 kg gạo, buổi chiều bán được 175 kg gạo. Hỏi cả hai buổi cửa hàng đó bán được bao nhiêu ki-lô-gam gạo?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8" name="Google Shape;2688;p5"/>
          <p:cNvSpPr txBox="1"/>
          <p:nvPr/>
        </p:nvSpPr>
        <p:spPr>
          <a:xfrm>
            <a:off x="7766971" y="649926"/>
            <a:ext cx="3427897" cy="259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Tóm tắt: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Buổi sáng: 259 kg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Buổi chiều: 175 kg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Cả hai buổi: … kg 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9" name="Google Shape;2689;p5"/>
          <p:cNvSpPr txBox="1"/>
          <p:nvPr/>
        </p:nvSpPr>
        <p:spPr>
          <a:xfrm>
            <a:off x="2286000" y="3247753"/>
            <a:ext cx="825572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giải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Cả hai buổi cửa hàng bán được số ki-lô-gam là: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    259 + 175 = 434 (kg)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                Đáp số: 434 kg gạo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4" name="Google Shape;2694;p6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379" y="985382"/>
            <a:ext cx="9811456" cy="31374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5" name="Google Shape;2695;p6"/>
          <p:cNvGrpSpPr/>
          <p:nvPr/>
        </p:nvGrpSpPr>
        <p:grpSpPr>
          <a:xfrm>
            <a:off x="891379" y="550306"/>
            <a:ext cx="7116152" cy="570588"/>
            <a:chOff x="1296327" y="1647588"/>
            <a:chExt cx="7116152" cy="570588"/>
          </a:xfrm>
        </p:grpSpPr>
        <p:sp>
          <p:nvSpPr>
            <p:cNvPr id="2696" name="Google Shape;2696;p6"/>
            <p:cNvSpPr txBox="1"/>
            <p:nvPr/>
          </p:nvSpPr>
          <p:spPr>
            <a:xfrm>
              <a:off x="1866915" y="1694956"/>
              <a:ext cx="65455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rồi trả lời câu hỏi.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6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8" name="Google Shape;2698;p6"/>
          <p:cNvSpPr txBox="1"/>
          <p:nvPr/>
        </p:nvSpPr>
        <p:spPr>
          <a:xfrm>
            <a:off x="891379" y="4296286"/>
            <a:ext cx="10407992" cy="130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Bạn nào cầm miếng bìa ghi phép tính có kết quả bé nhất?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Miếng bìa ghi phép tính có kết quả lớn nhất có dạng hình gì?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p6"/>
          <p:cNvSpPr txBox="1"/>
          <p:nvPr/>
        </p:nvSpPr>
        <p:spPr>
          <a:xfrm>
            <a:off x="2194560" y="3987308"/>
            <a:ext cx="8360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332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0" name="Google Shape;2700;p6"/>
          <p:cNvSpPr txBox="1"/>
          <p:nvPr/>
        </p:nvSpPr>
        <p:spPr>
          <a:xfrm>
            <a:off x="5797107" y="3987308"/>
            <a:ext cx="864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591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76923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Google Shape;2701;p6"/>
          <p:cNvSpPr txBox="1"/>
          <p:nvPr/>
        </p:nvSpPr>
        <p:spPr>
          <a:xfrm>
            <a:off x="9180387" y="4026497"/>
            <a:ext cx="864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542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0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61289" y="1575667"/>
            <a:ext cx="8300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7" name="Google Shape;2337;p46"/>
          <p:cNvSpPr/>
          <p:nvPr/>
        </p:nvSpPr>
        <p:spPr>
          <a:xfrm>
            <a:off x="4011655" y="2360034"/>
            <a:ext cx="106567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4403725" y="2570163"/>
            <a:ext cx="7788275" cy="13747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học</a:t>
            </a:r>
            <a:endParaRPr sz="6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7034" y="1188934"/>
            <a:ext cx="146743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8552" y="1910585"/>
            <a:ext cx="146743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2369" y="3057483"/>
            <a:ext cx="4172119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405843" y="1130906"/>
            <a:ext cx="736173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86853" y="974654"/>
            <a:ext cx="557345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91381" y="1637014"/>
            <a:ext cx="55433" cy="491947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56730-C8B0-8C4B-ACF6-7AD09FAB0C2A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A0A48-FB69-7E47-9EE7-1B618D78FF8F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12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249</Words>
  <Application>Microsoft Office PowerPoint</Application>
  <PresentationFormat>Widescreen</PresentationFormat>
  <Paragraphs>66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Arial</vt:lpstr>
      <vt:lpstr>Calibri</vt:lpstr>
      <vt:lpstr>Cambria</vt:lpstr>
      <vt:lpstr>Cookie</vt:lpstr>
      <vt:lpstr>HP001 4 hàng</vt:lpstr>
      <vt:lpstr>Kids</vt:lpstr>
      <vt:lpstr>UTM Cookies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2022-01-21T11:36:00Z</dcterms:created>
  <dcterms:modified xsi:type="dcterms:W3CDTF">2022-01-21T11:39:32Z</dcterms:modified>
</cp:coreProperties>
</file>