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6"/>
  </p:notesMasterIdLst>
  <p:sldIdLst>
    <p:sldId id="556" r:id="rId6"/>
    <p:sldId id="260" r:id="rId7"/>
    <p:sldId id="315" r:id="rId8"/>
    <p:sldId id="415" r:id="rId9"/>
    <p:sldId id="261" r:id="rId10"/>
    <p:sldId id="314" r:id="rId11"/>
    <p:sldId id="264" r:id="rId12"/>
    <p:sldId id="265" r:id="rId13"/>
    <p:sldId id="266" r:id="rId14"/>
    <p:sldId id="416" r:id="rId15"/>
    <p:sldId id="270" r:id="rId16"/>
    <p:sldId id="417" r:id="rId17"/>
    <p:sldId id="557" r:id="rId18"/>
    <p:sldId id="558" r:id="rId19"/>
    <p:sldId id="272" r:id="rId20"/>
    <p:sldId id="305" r:id="rId21"/>
    <p:sldId id="306" r:id="rId22"/>
    <p:sldId id="307" r:id="rId23"/>
    <p:sldId id="420" r:id="rId24"/>
    <p:sldId id="276" r:id="rId25"/>
    <p:sldId id="278" r:id="rId26"/>
    <p:sldId id="279" r:id="rId27"/>
    <p:sldId id="280" r:id="rId28"/>
    <p:sldId id="421" r:id="rId29"/>
    <p:sldId id="422" r:id="rId30"/>
    <p:sldId id="423" r:id="rId31"/>
    <p:sldId id="428" r:id="rId32"/>
    <p:sldId id="277" r:id="rId33"/>
    <p:sldId id="283" r:id="rId34"/>
    <p:sldId id="268" r:id="rId35"/>
    <p:sldId id="287" r:id="rId36"/>
    <p:sldId id="288" r:id="rId37"/>
    <p:sldId id="289" r:id="rId38"/>
    <p:sldId id="424" r:id="rId39"/>
    <p:sldId id="425" r:id="rId40"/>
    <p:sldId id="426" r:id="rId41"/>
    <p:sldId id="427" r:id="rId42"/>
    <p:sldId id="429"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3622E-58F7-42C4-B972-D72CD764A2E2}" v="18" dt="2025-03-23T05:43:36.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181"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8162-F781-07AF-8B4D-D03DD96DA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3E021-CD20-2920-C825-05226F2FD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D4A4D-006E-DD40-38BD-9BFDB280E9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a:extLst>
              <a:ext uri="{FF2B5EF4-FFF2-40B4-BE49-F238E27FC236}">
                <a16:creationId xmlns:a16="http://schemas.microsoft.com/office/drawing/2014/main" id="{A9E8AFF1-F317-26EB-8D8E-10DAB5D8A2C3}"/>
              </a:ext>
            </a:extLst>
          </p:cNvPr>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191008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27</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3C5F3CE-C97C-F506-E943-3359C56571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A221876-D4D7-161D-CE06-F3CE0A0BEE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A5E2DF4-C794-D5E4-E030-3A9DC635FE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F63F2E-2523-DBCD-4F04-E9E3D7F393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4/2/2025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9FF8872-0867-2A20-3CE1-E97498ACEB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4/2/2025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4.jpeg"/><Relationship Id="rId5" Type="http://schemas.microsoft.com/office/2007/relationships/hdphoto" Target="../media/hdphoto3.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5.jpeg"/><Relationship Id="rId5" Type="http://schemas.microsoft.com/office/2007/relationships/hdphoto" Target="../media/hdphoto3.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hdphoto3.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8.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48.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6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jpg"/><Relationship Id="rId7" Type="http://schemas.openxmlformats.org/officeDocument/2006/relationships/image" Target="../media/image59.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audio" Target="../media/audio3.wav"/><Relationship Id="rId5" Type="http://schemas.openxmlformats.org/officeDocument/2006/relationships/image" Target="../media/image57.pn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7.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8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8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jp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audio" Target="../media/audio2.wav"/><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EB88-57AB-D563-55A7-37734E40A100}"/>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E90DDF80-C291-DE97-85B1-4580CA449CE5}"/>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939E5E41-3CDE-7C79-2445-5E372F111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50A070F8-C2A7-5D7B-567A-9348589288D2}"/>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3552AE99-8229-620B-6849-8CAB439A92FE}"/>
              </a:ext>
            </a:extLst>
          </p:cNvPr>
          <p:cNvPicPr>
            <a:picLocks noChangeAspect="1"/>
          </p:cNvPicPr>
          <p:nvPr/>
        </p:nvPicPr>
        <p:blipFill>
          <a:blip r:embed="rId6"/>
          <a:stretch>
            <a:fillRect/>
          </a:stretch>
        </p:blipFill>
        <p:spPr>
          <a:xfrm>
            <a:off x="4786976" y="251672"/>
            <a:ext cx="2820916" cy="944256"/>
          </a:xfrm>
          <a:prstGeom prst="rect">
            <a:avLst/>
          </a:prstGeom>
        </p:spPr>
      </p:pic>
    </p:spTree>
    <p:extLst>
      <p:ext uri="{BB962C8B-B14F-4D97-AF65-F5344CB8AC3E}">
        <p14:creationId xmlns:p14="http://schemas.microsoft.com/office/powerpoint/2010/main" val="86595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a:t>
            </a:r>
            <a:r>
              <a:rPr lang="vi-VN" sz="4000" b="1">
                <a:ln w="13462">
                  <a:solidFill>
                    <a:srgbClr val="00B050"/>
                  </a:solidFill>
                  <a:prstDash val="solid"/>
                </a:ln>
                <a:solidFill>
                  <a:srgbClr val="00B050"/>
                </a:solidFill>
              </a:rPr>
              <a:t>cao nhưng </a:t>
            </a:r>
            <a:r>
              <a:rPr lang="vi-VN" sz="4000" b="1" dirty="0">
                <a:ln w="13462">
                  <a:solidFill>
                    <a:srgbClr val="00B050"/>
                  </a:solidFill>
                  <a:prstDash val="solid"/>
                </a:ln>
                <a:solidFill>
                  <a:srgbClr val="00B050"/>
                </a:solidFill>
              </a:rPr>
              <a:t>không </a:t>
            </a:r>
            <a:r>
              <a:rPr lang="vi-VN" sz="4000" b="1">
                <a:ln w="13462">
                  <a:solidFill>
                    <a:srgbClr val="00B050"/>
                  </a:solidFill>
                  <a:prstDash val="solid"/>
                </a:ln>
                <a:solidFill>
                  <a:srgbClr val="00B050"/>
                </a:solidFill>
              </a:rPr>
              <a:t>làm </a:t>
            </a:r>
            <a:r>
              <a:rPr lang="en-US" sz="4000" b="1">
                <a:ln w="13462">
                  <a:solidFill>
                    <a:srgbClr val="00B050"/>
                  </a:solidFill>
                  <a:prstDash val="solid"/>
                </a:ln>
                <a:solidFill>
                  <a:srgbClr val="00B050"/>
                </a:solidFill>
              </a:rPr>
              <a:t>quan</a:t>
            </a:r>
            <a:r>
              <a:rPr lang="vi-VN" sz="4000" b="1">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mà mở trường dạy học ở </a:t>
            </a:r>
            <a:r>
              <a:rPr lang="vi-VN" sz="4000" b="1">
                <a:ln w="13462">
                  <a:solidFill>
                    <a:srgbClr val="00B050"/>
                  </a:solidFill>
                  <a:prstDash val="solid"/>
                </a:ln>
                <a:solidFill>
                  <a:srgbClr val="00B050"/>
                </a:solidFill>
              </a:rPr>
              <a:t>quê nhà </a:t>
            </a:r>
            <a:r>
              <a:rPr lang="vi-VN" sz="4000" b="1" dirty="0">
                <a:ln w="13462">
                  <a:solidFill>
                    <a:srgbClr val="00B050"/>
                  </a:solidFill>
                  <a:prstDash val="solid"/>
                </a:ln>
                <a:solidFill>
                  <a:srgbClr val="00B050"/>
                </a:solidFill>
              </a:rPr>
              <a:t>nhằm truyền bá </a:t>
            </a:r>
            <a:r>
              <a:rPr lang="vi-VN" sz="4000" b="1">
                <a:ln w="13462">
                  <a:solidFill>
                    <a:srgbClr val="00B050"/>
                  </a:solidFill>
                  <a:prstDash val="solid"/>
                </a:ln>
                <a:solidFill>
                  <a:srgbClr val="00B050"/>
                </a:solidFill>
              </a:rPr>
              <a:t>đạo lí </a:t>
            </a:r>
            <a:r>
              <a:rPr lang="vi-VN" sz="4000" b="1" dirty="0">
                <a:ln w="13462">
                  <a:solidFill>
                    <a:srgbClr val="00B050"/>
                  </a:solidFill>
                  <a:prstDash val="solid"/>
                </a:ln>
                <a:solidFill>
                  <a:srgbClr val="00B050"/>
                </a:solidFill>
              </a:rPr>
              <a:t>và đào tạo nhân tài cho đất </a:t>
            </a:r>
            <a:r>
              <a:rPr lang="vi-VN" sz="4000" b="1">
                <a:ln w="13462">
                  <a:solidFill>
                    <a:srgbClr val="00B050"/>
                  </a:solidFill>
                  <a:prstDash val="solid"/>
                </a:ln>
                <a:solidFill>
                  <a:srgbClr val="00B050"/>
                </a:solidFill>
              </a:rPr>
              <a:t>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E56C-7DB7-2E47-1996-9E6A25F3275C}"/>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6BC51EA4-111D-F168-0013-25BAC69977A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B3D9989-7E00-3767-23E1-484FAD213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1ABDC00D-EF30-EC70-D33F-0EDE5F710D9B}"/>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2E47FDD6-664D-8CD1-1235-36CA427F0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EE4D1841-02F8-4604-CFF5-A9FB1D247F17}"/>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3DCB5733-506A-D5E0-B123-E638DF495EEF}"/>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a:t>
            </a:r>
            <a:r>
              <a:rPr lang="vi-VN" sz="4000" b="1">
                <a:ln w="13462">
                  <a:solidFill>
                    <a:srgbClr val="00B050"/>
                  </a:solidFill>
                  <a:prstDash val="solid"/>
                </a:ln>
                <a:solidFill>
                  <a:srgbClr val="00B050"/>
                </a:solidFill>
              </a:rPr>
              <a:t>làm </a:t>
            </a:r>
            <a:r>
              <a:rPr lang="en-US" sz="4000" b="1">
                <a:ln w="13462">
                  <a:solidFill>
                    <a:srgbClr val="00B050"/>
                  </a:solidFill>
                  <a:prstDash val="solid"/>
                </a:ln>
                <a:solidFill>
                  <a:srgbClr val="00B050"/>
                </a:solidFill>
              </a:rPr>
              <a:t>quan</a:t>
            </a:r>
            <a:r>
              <a:rPr lang="vi-VN" sz="4000" b="1">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39422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441E-0772-7679-8F44-628A5D844B3F}"/>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143D5F3-DAF7-00E5-E072-C044F10D94A4}"/>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B79507F-51C8-E8F7-57DC-1B46001A5832}"/>
              </a:ext>
            </a:extLst>
          </p:cNvPr>
          <p:cNvPicPr>
            <a:picLocks noChangeAspect="1"/>
          </p:cNvPicPr>
          <p:nvPr/>
        </p:nvPicPr>
        <p:blipFill>
          <a:blip r:embed="rId2"/>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A8B89158-B742-3E49-4E63-8B7672F58F43}"/>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15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5"/>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name="TextBox1" r:id="rId1" imgW="4853880" imgH="1242000"/>
        </mc:Choice>
        <mc:Fallback>
          <p:control name="TextBox1" r:id="rId1" imgW="4853880" imgH="124200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1137</TotalTime>
  <Words>2574</Words>
  <Application>Microsoft Office PowerPoint</Application>
  <PresentationFormat>Widescreen</PresentationFormat>
  <Paragraphs>130</Paragraphs>
  <Slides>40</Slides>
  <Notes>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Aptos</vt:lpstr>
      <vt:lpstr>Aptos Display</vt:lpstr>
      <vt:lpstr>Arial</vt:lpstr>
      <vt:lpstr>Calibri</vt:lpstr>
      <vt:lpstr>Cambria</vt:lpstr>
      <vt:lpstr>Handyman</vt:lpstr>
      <vt:lpstr>iCiel Pony</vt:lpstr>
      <vt:lpstr>Roboto</vt:lpstr>
      <vt:lpstr>UVN Banh Mi</vt:lpstr>
      <vt:lpstr>1_Chủ đề Office</vt:lpstr>
      <vt:lpstr>2_Chủ đề Office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Administrator</dc:creator>
  <dc:description>9Slide.vn</dc:description>
  <cp:lastModifiedBy>Quoc Hung</cp:lastModifiedBy>
  <cp:revision>81</cp:revision>
  <dcterms:created xsi:type="dcterms:W3CDTF">2023-10-07T10:09:50Z</dcterms:created>
  <dcterms:modified xsi:type="dcterms:W3CDTF">2025-04-02T07:50:58Z</dcterms:modified>
  <cp:category>9Slide.vn</cp:category>
</cp:coreProperties>
</file>