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5" r:id="rId6"/>
    <p:sldMasterId id="2147483899" r:id="rId7"/>
    <p:sldMasterId id="2147483914" r:id="rId8"/>
  </p:sldMasterIdLst>
  <p:notesMasterIdLst>
    <p:notesMasterId r:id="rId19"/>
  </p:notesMasterIdLst>
  <p:sldIdLst>
    <p:sldId id="3401" r:id="rId9"/>
    <p:sldId id="515" r:id="rId10"/>
    <p:sldId id="361" r:id="rId11"/>
    <p:sldId id="307" r:id="rId12"/>
    <p:sldId id="309" r:id="rId13"/>
    <p:sldId id="314" r:id="rId14"/>
    <p:sldId id="362" r:id="rId15"/>
    <p:sldId id="265" r:id="rId16"/>
    <p:sldId id="3397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06821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720096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10146858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555949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596183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599311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670904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076438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36091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06051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20174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33270376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221697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17785209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02268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33246111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78034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87637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37248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64162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71774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13409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73808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32805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28593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5228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0175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ransition spd="med">
    <p:dissolv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52.pn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1.jpg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2.png"/><Relationship Id="rId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6.xml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Tiết</a:t>
            </a:r>
            <a:r>
              <a:rPr lang="en-US" sz="6600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</a:rPr>
              <a:t>Viết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600340" y="322734"/>
            <a:ext cx="759166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Cookies" panose="02040603050506020204" pitchFamily="18" charset="0"/>
                <a:ea typeface="Arial-Rounded"/>
                <a:cs typeface="+mn-cs"/>
              </a:rPr>
              <a:t>CHỮ HOA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2589117" y="1236641"/>
            <a:ext cx="7154436" cy="88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AF9FF-F79E-4B41-BCE2-7473F2F75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4511" r="13656" b="24889"/>
          <a:stretch/>
        </p:blipFill>
        <p:spPr>
          <a:xfrm>
            <a:off x="6470870" y="3233611"/>
            <a:ext cx="3132015" cy="3053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87EB8-EC70-4801-A528-9E8DB46BF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3647" b="-923"/>
          <a:stretch/>
        </p:blipFill>
        <p:spPr>
          <a:xfrm>
            <a:off x="2589117" y="2708541"/>
            <a:ext cx="3559505" cy="3650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777A7-A253-498A-A8D1-B39BDD1EAB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948" y="322734"/>
            <a:ext cx="2456247" cy="1827815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7702E1-0A6E-43BB-B0DB-B5E337EA5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6805319" y="2304503"/>
            <a:ext cx="3559505" cy="36504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4F5AAA-7AB3-4765-9905-31D143475ECD}"/>
              </a:ext>
            </a:extLst>
          </p:cNvPr>
          <p:cNvSpPr txBox="1"/>
          <p:nvPr/>
        </p:nvSpPr>
        <p:spPr>
          <a:xfrm>
            <a:off x="4568456" y="139337"/>
            <a:ext cx="6358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664F3-7868-47FD-A6E5-8353E86304D2}"/>
              </a:ext>
            </a:extLst>
          </p:cNvPr>
          <p:cNvSpPr txBox="1"/>
          <p:nvPr/>
        </p:nvSpPr>
        <p:spPr>
          <a:xfrm>
            <a:off x="4479776" y="141971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BA21CC-9B16-4542-9689-915EC72CFD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34" t="24511" r="13656" b="24889"/>
          <a:stretch/>
        </p:blipFill>
        <p:spPr>
          <a:xfrm>
            <a:off x="7162550" y="2181382"/>
            <a:ext cx="3524447" cy="3435987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73364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557C87-20CC-4BE8-8A80-58CB5B6D1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7220304" y="1889127"/>
            <a:ext cx="3424024" cy="3511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942897-8430-4A96-8369-E630D48345C3}"/>
              </a:ext>
            </a:extLst>
          </p:cNvPr>
          <p:cNvSpPr txBox="1"/>
          <p:nvPr/>
        </p:nvSpPr>
        <p:spPr>
          <a:xfrm>
            <a:off x="4466956" y="152306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endParaRPr lang="en-US" sz="24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AF4C8C-9B9C-484A-9F12-FB31106D5450}"/>
              </a:ext>
            </a:extLst>
          </p:cNvPr>
          <p:cNvSpPr txBox="1"/>
          <p:nvPr/>
        </p:nvSpPr>
        <p:spPr>
          <a:xfrm>
            <a:off x="2526285" y="5408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(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cỡ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/>
              </a:rPr>
              <a:t>vừa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3" name="Q kiểu 2">
            <a:hlinkClick r:id="" action="ppaction://media"/>
            <a:extLst>
              <a:ext uri="{FF2B5EF4-FFF2-40B4-BE49-F238E27FC236}">
                <a16:creationId xmlns:a16="http://schemas.microsoft.com/office/drawing/2014/main" id="{4D405C78-EEAF-4DF7-AF59-151BCEAEA7B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r="4600"/>
          <a:stretch/>
        </p:blipFill>
        <p:spPr>
          <a:xfrm>
            <a:off x="2386782" y="1787152"/>
            <a:ext cx="7418437" cy="4374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22597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3690BF-3D90-438A-8D55-C8946495AA2F}"/>
              </a:ext>
            </a:extLst>
          </p:cNvPr>
          <p:cNvSpPr txBox="1"/>
          <p:nvPr/>
        </p:nvSpPr>
        <p:spPr>
          <a:xfrm>
            <a:off x="4413040" y="1369"/>
            <a:ext cx="759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VIẾT ỨNG DỤNG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HP001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72683-E51A-47C9-B56A-3997BFEC8EF4}"/>
              </a:ext>
            </a:extLst>
          </p:cNvPr>
          <p:cNvSpPr txBox="1"/>
          <p:nvPr/>
        </p:nvSpPr>
        <p:spPr>
          <a:xfrm>
            <a:off x="2205493" y="3124886"/>
            <a:ext cx="88445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 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2.5 li 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1D0F64-B630-4936-9A0B-EAAEAA03910A}"/>
              </a:ext>
            </a:extLst>
          </p:cNvPr>
          <p:cNvGrpSpPr/>
          <p:nvPr/>
        </p:nvGrpSpPr>
        <p:grpSpPr>
          <a:xfrm>
            <a:off x="2031534" y="1514146"/>
            <a:ext cx="8601084" cy="1114048"/>
            <a:chOff x="347937" y="2043957"/>
            <a:chExt cx="6648038" cy="8701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1A6CDD-FA01-49BB-B625-AEA899440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0927" b="84500"/>
            <a:stretch/>
          </p:blipFill>
          <p:spPr>
            <a:xfrm>
              <a:off x="418676" y="2043957"/>
              <a:ext cx="6365271" cy="87016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323952-62A6-45B8-8951-BCE491178FA7}"/>
                </a:ext>
              </a:extLst>
            </p:cNvPr>
            <p:cNvSpPr txBox="1"/>
            <p:nvPr/>
          </p:nvSpPr>
          <p:spPr>
            <a:xfrm>
              <a:off x="347937" y="2348298"/>
              <a:ext cx="6648038" cy="440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Tǟần </a:t>
              </a:r>
              <a:r>
                <a:rPr lang="en-US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Z</a:t>
              </a:r>
              <a:r>
                <a:rPr lang="vi-VN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uǬ T</a:t>
              </a:r>
              <a:r>
                <a:rPr lang="en-US" sz="3067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ỏa</a:t>
              </a:r>
              <a:r>
                <a:rPr lang="vi-VN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n là wgưƟ a</a:t>
              </a:r>
              <a:r>
                <a:rPr lang="el-GR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vi-VN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hùng </a:t>
              </a:r>
              <a:r>
                <a:rPr lang="el-GR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η</a:t>
              </a:r>
              <a:r>
                <a:rPr lang="vi-VN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ỏ ǇuĔ</a:t>
              </a:r>
              <a:r>
                <a:rPr lang="en-US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BD8492F-F47A-4261-B084-D5E555A6CB7E}"/>
              </a:ext>
            </a:extLst>
          </p:cNvPr>
          <p:cNvSpPr txBox="1"/>
          <p:nvPr/>
        </p:nvSpPr>
        <p:spPr>
          <a:xfrm>
            <a:off x="2205494" y="4065180"/>
            <a:ext cx="9308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Khoảng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1 con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cữ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o.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341B73-696F-42BB-95D6-E545C6B6EE1C}"/>
              </a:ext>
            </a:extLst>
          </p:cNvPr>
          <p:cNvSpPr txBox="1"/>
          <p:nvPr/>
        </p:nvSpPr>
        <p:spPr>
          <a:xfrm>
            <a:off x="7250598" y="3073403"/>
            <a:ext cx="37994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Z, T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0D1869-7DE4-48DB-ACFD-94B3B8D89C2F}"/>
              </a:ext>
            </a:extLst>
          </p:cNvPr>
          <p:cNvSpPr txBox="1"/>
          <p:nvPr/>
        </p:nvSpPr>
        <p:spPr>
          <a:xfrm>
            <a:off x="2252192" y="5200783"/>
            <a:ext cx="8159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g, l, h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8" grpId="0" uiExpand="1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D46743-184E-49A7-BBE6-C38FDF6CAC1B}"/>
              </a:ext>
            </a:extLst>
          </p:cNvPr>
          <p:cNvSpPr txBox="1"/>
          <p:nvPr/>
        </p:nvSpPr>
        <p:spPr>
          <a:xfrm>
            <a:off x="1075208" y="2530051"/>
            <a:ext cx="7591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LUYỆN VIẾT VỞ</a:t>
            </a:r>
            <a:endParaRPr lang="en-US" sz="5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486D6-2119-42BF-89EA-8B63C247C028}"/>
              </a:ext>
            </a:extLst>
          </p:cNvPr>
          <p:cNvSpPr txBox="1"/>
          <p:nvPr/>
        </p:nvSpPr>
        <p:spPr>
          <a:xfrm>
            <a:off x="422794" y="3679399"/>
            <a:ext cx="7154436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Học sinh viết vào vở </a:t>
            </a:r>
            <a:r>
              <a:rPr lang="vi-VN" sz="2400" b="1" i="1">
                <a:solidFill>
                  <a:srgbClr val="0070C0"/>
                </a:solidFill>
                <a:latin typeface="+mj-lt"/>
              </a:rPr>
              <a:t>Tập viết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214</Words>
  <Application>Microsoft Office PowerPoint</Application>
  <PresentationFormat>Widescreen</PresentationFormat>
  <Paragraphs>38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32" baseType="lpstr">
      <vt:lpstr>微软雅黑</vt:lpstr>
      <vt:lpstr>黑体</vt:lpstr>
      <vt:lpstr>.VnTime</vt:lpstr>
      <vt:lpstr>Arial</vt:lpstr>
      <vt:lpstr>Arial-Rounded</vt:lpstr>
      <vt:lpstr>Calibri</vt:lpstr>
      <vt:lpstr>等线</vt:lpstr>
      <vt:lpstr>HP001</vt:lpstr>
      <vt:lpstr>HP001 4 hàng</vt:lpstr>
      <vt:lpstr>Times New Roman</vt:lpstr>
      <vt:lpstr>UTM Avo</vt:lpstr>
      <vt:lpstr>UTM Cookies</vt:lpstr>
      <vt:lpstr>Wingdings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45</cp:revision>
  <dcterms:created xsi:type="dcterms:W3CDTF">2021-07-20T01:55:21Z</dcterms:created>
  <dcterms:modified xsi:type="dcterms:W3CDTF">2022-05-03T14:07:34Z</dcterms:modified>
</cp:coreProperties>
</file>